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60" r:id="rId1"/>
    <p:sldMasterId id="2147483710" r:id="rId2"/>
    <p:sldMasterId id="2147483754" r:id="rId3"/>
    <p:sldMasterId id="2147483766" r:id="rId4"/>
  </p:sldMasterIdLst>
  <p:notesMasterIdLst>
    <p:notesMasterId r:id="rId55"/>
  </p:notesMasterIdLst>
  <p:handoutMasterIdLst>
    <p:handoutMasterId r:id="rId56"/>
  </p:handoutMasterIdLst>
  <p:sldIdLst>
    <p:sldId id="384" r:id="rId5"/>
    <p:sldId id="653" r:id="rId6"/>
    <p:sldId id="956" r:id="rId7"/>
    <p:sldId id="918" r:id="rId8"/>
    <p:sldId id="654" r:id="rId9"/>
    <p:sldId id="920" r:id="rId10"/>
    <p:sldId id="922" r:id="rId11"/>
    <p:sldId id="921" r:id="rId12"/>
    <p:sldId id="923" r:id="rId13"/>
    <p:sldId id="931" r:id="rId14"/>
    <p:sldId id="930" r:id="rId15"/>
    <p:sldId id="679" r:id="rId16"/>
    <p:sldId id="680" r:id="rId17"/>
    <p:sldId id="681" r:id="rId18"/>
    <p:sldId id="684" r:id="rId19"/>
    <p:sldId id="685" r:id="rId20"/>
    <p:sldId id="686" r:id="rId21"/>
    <p:sldId id="959" r:id="rId22"/>
    <p:sldId id="960" r:id="rId23"/>
    <p:sldId id="961" r:id="rId24"/>
    <p:sldId id="962" r:id="rId25"/>
    <p:sldId id="963" r:id="rId26"/>
    <p:sldId id="964" r:id="rId27"/>
    <p:sldId id="965" r:id="rId28"/>
    <p:sldId id="966" r:id="rId29"/>
    <p:sldId id="967" r:id="rId30"/>
    <p:sldId id="968" r:id="rId31"/>
    <p:sldId id="942" r:id="rId32"/>
    <p:sldId id="943" r:id="rId33"/>
    <p:sldId id="944" r:id="rId34"/>
    <p:sldId id="945" r:id="rId35"/>
    <p:sldId id="693" r:id="rId36"/>
    <p:sldId id="694" r:id="rId37"/>
    <p:sldId id="877" r:id="rId38"/>
    <p:sldId id="947" r:id="rId39"/>
    <p:sldId id="838" r:id="rId40"/>
    <p:sldId id="839" r:id="rId41"/>
    <p:sldId id="840" r:id="rId42"/>
    <p:sldId id="841" r:id="rId43"/>
    <p:sldId id="664" r:id="rId44"/>
    <p:sldId id="958" r:id="rId45"/>
    <p:sldId id="948" r:id="rId46"/>
    <p:sldId id="949" r:id="rId47"/>
    <p:sldId id="950" r:id="rId48"/>
    <p:sldId id="951" r:id="rId49"/>
    <p:sldId id="458" r:id="rId50"/>
    <p:sldId id="459" r:id="rId51"/>
    <p:sldId id="954" r:id="rId52"/>
    <p:sldId id="953" r:id="rId53"/>
    <p:sldId id="955" r:id="rId54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e COLAS" initials="FC" lastIdx="1" clrIdx="2">
    <p:extLst>
      <p:ext uri="{19B8F6BF-5375-455C-9EA6-DF929625EA0E}">
        <p15:presenceInfo xmlns:p15="http://schemas.microsoft.com/office/powerpoint/2012/main" userId="Floriane COLAS" providerId="None"/>
      </p:ext>
    </p:extLst>
  </p:cmAuthor>
  <p:cmAuthor id="2" name="NC" initials="NC" lastIdx="2" clrIdx="1">
    <p:extLst>
      <p:ext uri="{19B8F6BF-5375-455C-9EA6-DF929625EA0E}">
        <p15:presenceInfo xmlns:p15="http://schemas.microsoft.com/office/powerpoint/2012/main" userId="N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D4130E"/>
    <a:srgbClr val="355469"/>
    <a:srgbClr val="6693B2"/>
    <a:srgbClr val="F2F2F2"/>
    <a:srgbClr val="A80000"/>
    <a:srgbClr val="FFFFFF"/>
    <a:srgbClr val="2A4354"/>
    <a:srgbClr val="FFB9FF"/>
    <a:srgbClr val="E8D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7139" autoAdjust="0"/>
  </p:normalViewPr>
  <p:slideViewPr>
    <p:cSldViewPr snapToGrid="0">
      <p:cViewPr varScale="1">
        <p:scale>
          <a:sx n="104" d="100"/>
          <a:sy n="104" d="100"/>
        </p:scale>
        <p:origin x="542" y="86"/>
      </p:cViewPr>
      <p:guideLst>
        <p:guide orient="horz" pos="309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978"/>
    </p:cViewPr>
  </p:sorterViewPr>
  <p:notesViewPr>
    <p:cSldViewPr snapToGrid="0" showGuides="1">
      <p:cViewPr varScale="1">
        <p:scale>
          <a:sx n="81" d="100"/>
          <a:sy n="81" d="100"/>
        </p:scale>
        <p:origin x="421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84C06-A3F5-49D2-ADDF-2D7137A4D9FE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1955-F18A-445B-B08F-8C5503F3311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0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144BB42-AE89-47CF-BD36-481FA6CE2E2E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9E52B68-6117-46F6-A879-332A535743BE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exposé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traiter</a:t>
            </a:r>
            <a:r>
              <a:rPr lang="de-DE" baseline="0" dirty="0" smtClean="0"/>
              <a:t> de </a:t>
            </a:r>
            <a:r>
              <a:rPr lang="de-DE" baseline="0" dirty="0" err="1" smtClean="0"/>
              <a:t>trois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grandes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que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sont</a:t>
            </a:r>
            <a:r>
              <a:rPr lang="de-DE" baseline="0" dirty="0" smtClean="0"/>
              <a:t> les </a:t>
            </a:r>
            <a:r>
              <a:rPr lang="de-DE" baseline="0" dirty="0" err="1" smtClean="0"/>
              <a:t>adventices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comment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fonnctionnent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champ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cultivé</a:t>
            </a:r>
            <a:r>
              <a:rPr lang="de-DE" baseline="0" dirty="0" smtClean="0"/>
              <a:t>, et </a:t>
            </a:r>
            <a:r>
              <a:rPr lang="de-DE" baseline="0" dirty="0" err="1" smtClean="0"/>
              <a:t>comment</a:t>
            </a:r>
            <a:r>
              <a:rPr lang="de-DE" baseline="0" dirty="0" smtClean="0"/>
              <a:t> les </a:t>
            </a:r>
            <a:r>
              <a:rPr lang="de-DE" baseline="0" dirty="0" err="1" smtClean="0"/>
              <a:t>gérer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4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8530888" y="-13203238"/>
            <a:ext cx="24842788" cy="13974763"/>
          </a:xfrm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62623" y="10881384"/>
            <a:ext cx="3184825" cy="5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DC744DEE-6BAC-45DF-A55E-062AB4D121FA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10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65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90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3C534DF-0699-48ED-9AAA-E10E8BC0D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2975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2975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2975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2975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A462C-09C6-482E-B905-F3A940CA1FFA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8ADFCAC-1666-4BBC-8E16-FAFAF9AA0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348" tIns="47174" rIns="94348" bIns="47174" anchor="ctr"/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288CD87-157E-42BD-AD42-65A32EE9F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366" tIns="45864" rIns="93366" bIns="45864" anchor="b"/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62469" name="Rectangle 4">
            <a:extLst>
              <a:ext uri="{FF2B5EF4-FFF2-40B4-BE49-F238E27FC236}">
                <a16:creationId xmlns:a16="http://schemas.microsoft.com/office/drawing/2014/main" id="{0A75EED4-E0D9-47C6-9287-D99C33744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348" tIns="47174" rIns="94348" bIns="47174" anchor="ctr"/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70" name="Rectangle 5">
            <a:extLst>
              <a:ext uri="{FF2B5EF4-FFF2-40B4-BE49-F238E27FC236}">
                <a16:creationId xmlns:a16="http://schemas.microsoft.com/office/drawing/2014/main" id="{1C115C55-166C-4D84-8172-5DAF1B5C4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348" tIns="47174" rIns="94348" bIns="47174" anchor="ctr"/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71" name="Rectangle 6">
            <a:extLst>
              <a:ext uri="{FF2B5EF4-FFF2-40B4-BE49-F238E27FC236}">
                <a16:creationId xmlns:a16="http://schemas.microsoft.com/office/drawing/2014/main" id="{875E3A6A-19D0-4DB5-9FEA-7D74226F8E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842963"/>
            <a:ext cx="5980113" cy="3363912"/>
          </a:xfrm>
          <a:noFill/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72" name="Rectangle 7">
            <a:extLst>
              <a:ext uri="{FF2B5EF4-FFF2-40B4-BE49-F238E27FC236}">
                <a16:creationId xmlns:a16="http://schemas.microsoft.com/office/drawing/2014/main" id="{6B59E6C8-34FB-464D-819F-B88F2706F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575175"/>
            <a:ext cx="5049837" cy="405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366" tIns="45864" rIns="93366" bIns="45864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3422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ABFEB-07E5-4B78-BBBB-AA9A879032EE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>
                <a:latin typeface="Arial" pitchFamily="34" charset="0"/>
              </a:rPr>
              <a:t>les </a:t>
            </a:r>
            <a:r>
              <a:rPr lang="de-DE" dirty="0" err="1">
                <a:latin typeface="Arial" pitchFamily="34" charset="0"/>
              </a:rPr>
              <a:t>relations</a:t>
            </a:r>
            <a:r>
              <a:rPr lang="de-DE" dirty="0">
                <a:latin typeface="Arial" pitchFamily="34" charset="0"/>
              </a:rPr>
              <a:t> entre stades </a:t>
            </a:r>
            <a:r>
              <a:rPr lang="de-DE" dirty="0" err="1">
                <a:latin typeface="Arial" pitchFamily="34" charset="0"/>
              </a:rPr>
              <a:t>dépendent</a:t>
            </a:r>
            <a:r>
              <a:rPr lang="de-DE" dirty="0">
                <a:latin typeface="Arial" pitchFamily="34" charset="0"/>
              </a:rPr>
              <a:t> des </a:t>
            </a:r>
            <a:r>
              <a:rPr lang="de-DE" dirty="0" err="1">
                <a:latin typeface="Arial" pitchFamily="34" charset="0"/>
              </a:rPr>
              <a:t>techniques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culturales</a:t>
            </a:r>
            <a:r>
              <a:rPr lang="de-DE" dirty="0">
                <a:latin typeface="Arial" pitchFamily="34" charset="0"/>
              </a:rPr>
              <a:t>. Par </a:t>
            </a:r>
            <a:r>
              <a:rPr lang="de-DE" dirty="0" err="1">
                <a:latin typeface="Arial" pitchFamily="34" charset="0"/>
              </a:rPr>
              <a:t>exemple</a:t>
            </a:r>
            <a:r>
              <a:rPr lang="de-DE" dirty="0">
                <a:latin typeface="Arial" pitchFamily="34" charset="0"/>
              </a:rPr>
              <a:t>, le  </a:t>
            </a:r>
            <a:r>
              <a:rPr lang="de-DE" dirty="0" err="1">
                <a:latin typeface="Arial" pitchFamily="34" charset="0"/>
              </a:rPr>
              <a:t>travail</a:t>
            </a:r>
            <a:r>
              <a:rPr lang="de-DE" dirty="0">
                <a:latin typeface="Arial" pitchFamily="34" charset="0"/>
              </a:rPr>
              <a:t> du </a:t>
            </a:r>
            <a:r>
              <a:rPr lang="de-DE" dirty="0" err="1">
                <a:latin typeface="Arial" pitchFamily="34" charset="0"/>
              </a:rPr>
              <a:t>sol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qui</a:t>
            </a:r>
            <a:endParaRPr lang="de-DE" dirty="0">
              <a:latin typeface="Arial" pitchFamily="34" charset="0"/>
            </a:endParaRPr>
          </a:p>
          <a:p>
            <a:pPr>
              <a:buFontTx/>
              <a:buChar char="-"/>
            </a:pPr>
            <a:r>
              <a:rPr lang="de-DE" dirty="0" err="1">
                <a:latin typeface="Arial" pitchFamily="34" charset="0"/>
              </a:rPr>
              <a:t>enfouit</a:t>
            </a:r>
            <a:r>
              <a:rPr lang="de-DE" dirty="0">
                <a:latin typeface="Arial" pitchFamily="34" charset="0"/>
              </a:rPr>
              <a:t> et </a:t>
            </a:r>
            <a:r>
              <a:rPr lang="de-DE" dirty="0" err="1">
                <a:latin typeface="Arial" pitchFamily="34" charset="0"/>
              </a:rPr>
              <a:t>remonte</a:t>
            </a:r>
            <a:r>
              <a:rPr lang="de-DE" dirty="0">
                <a:latin typeface="Arial" pitchFamily="34" charset="0"/>
              </a:rPr>
              <a:t> les </a:t>
            </a:r>
            <a:r>
              <a:rPr lang="de-DE" dirty="0" err="1">
                <a:latin typeface="Arial" pitchFamily="34" charset="0"/>
              </a:rPr>
              <a:t>semences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dans</a:t>
            </a:r>
            <a:r>
              <a:rPr lang="de-DE" dirty="0">
                <a:latin typeface="Arial" pitchFamily="34" charset="0"/>
              </a:rPr>
              <a:t> le </a:t>
            </a:r>
            <a:r>
              <a:rPr lang="de-DE" dirty="0" err="1">
                <a:latin typeface="Arial" pitchFamily="34" charset="0"/>
              </a:rPr>
              <a:t>sol</a:t>
            </a:r>
            <a:endParaRPr lang="de-DE" dirty="0">
              <a:latin typeface="Arial" pitchFamily="34" charset="0"/>
            </a:endParaRPr>
          </a:p>
          <a:p>
            <a:pPr>
              <a:buFontTx/>
              <a:buChar char="-"/>
            </a:pP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lève</a:t>
            </a:r>
            <a:r>
              <a:rPr lang="de-DE" dirty="0">
                <a:latin typeface="Arial" pitchFamily="34" charset="0"/>
              </a:rPr>
              <a:t> des </a:t>
            </a:r>
            <a:r>
              <a:rPr lang="de-DE" dirty="0" err="1">
                <a:latin typeface="Arial" pitchFamily="34" charset="0"/>
              </a:rPr>
              <a:t>dormances</a:t>
            </a:r>
            <a:r>
              <a:rPr lang="de-DE" baseline="0" dirty="0">
                <a:latin typeface="Arial" pitchFamily="34" charset="0"/>
              </a:rPr>
              <a:t> et </a:t>
            </a:r>
            <a:r>
              <a:rPr lang="de-DE" baseline="0" dirty="0" err="1">
                <a:latin typeface="Arial" pitchFamily="34" charset="0"/>
              </a:rPr>
              <a:t>stimule</a:t>
            </a:r>
            <a:r>
              <a:rPr lang="de-DE" baseline="0" dirty="0">
                <a:latin typeface="Arial" pitchFamily="34" charset="0"/>
              </a:rPr>
              <a:t> des </a:t>
            </a:r>
            <a:r>
              <a:rPr lang="de-DE" baseline="0" dirty="0" err="1">
                <a:latin typeface="Arial" pitchFamily="34" charset="0"/>
              </a:rPr>
              <a:t>germinations</a:t>
            </a:r>
            <a:endParaRPr lang="de-DE" baseline="0" dirty="0">
              <a:latin typeface="Arial" pitchFamily="34" charset="0"/>
            </a:endParaRPr>
          </a:p>
          <a:p>
            <a:pPr>
              <a:buFontTx/>
              <a:buChar char="-"/>
            </a:pP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mais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arrache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aussi</a:t>
            </a:r>
            <a:r>
              <a:rPr lang="de-DE" baseline="0" dirty="0">
                <a:latin typeface="Arial" pitchFamily="34" charset="0"/>
              </a:rPr>
              <a:t> les </a:t>
            </a:r>
            <a:r>
              <a:rPr lang="de-DE" dirty="0" err="1">
                <a:latin typeface="Arial" pitchFamily="34" charset="0"/>
              </a:rPr>
              <a:t>semences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germées</a:t>
            </a:r>
            <a:r>
              <a:rPr lang="de-DE" dirty="0">
                <a:latin typeface="Arial" pitchFamily="34" charset="0"/>
              </a:rPr>
              <a:t> et </a:t>
            </a:r>
            <a:r>
              <a:rPr lang="de-DE" dirty="0" err="1">
                <a:latin typeface="Arial" pitchFamily="34" charset="0"/>
              </a:rPr>
              <a:t>plantes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levées</a:t>
            </a:r>
            <a:r>
              <a:rPr lang="de-DE" dirty="0">
                <a:latin typeface="Arial" pitchFamily="34" charset="0"/>
              </a:rPr>
              <a:t>,</a:t>
            </a:r>
          </a:p>
          <a:p>
            <a:pPr>
              <a:buFontTx/>
              <a:buNone/>
            </a:pPr>
            <a:r>
              <a:rPr lang="de-DE" dirty="0" err="1">
                <a:latin typeface="Arial" pitchFamily="34" charset="0"/>
              </a:rPr>
              <a:t>Tout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cela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dirty="0">
                <a:latin typeface="Arial" pitchFamily="34" charset="0"/>
              </a:rPr>
              <a:t>en </a:t>
            </a:r>
            <a:r>
              <a:rPr lang="de-DE" dirty="0" err="1">
                <a:latin typeface="Arial" pitchFamily="34" charset="0"/>
              </a:rPr>
              <a:t>fonction</a:t>
            </a:r>
            <a:r>
              <a:rPr lang="de-DE" dirty="0">
                <a:latin typeface="Arial" pitchFamily="34" charset="0"/>
              </a:rPr>
              <a:t> de </a:t>
            </a:r>
            <a:r>
              <a:rPr lang="de-DE" dirty="0" err="1">
                <a:latin typeface="Arial" pitchFamily="34" charset="0"/>
              </a:rPr>
              <a:t>l'outil</a:t>
            </a:r>
            <a:r>
              <a:rPr lang="de-DE" dirty="0">
                <a:latin typeface="Arial" pitchFamily="34" charset="0"/>
              </a:rPr>
              <a:t>, des </a:t>
            </a:r>
            <a:r>
              <a:rPr lang="de-DE" dirty="0" err="1">
                <a:latin typeface="Arial" pitchFamily="34" charset="0"/>
              </a:rPr>
              <a:t>conditions</a:t>
            </a:r>
            <a:r>
              <a:rPr lang="de-DE" dirty="0">
                <a:latin typeface="Arial" pitchFamily="34" charset="0"/>
              </a:rPr>
              <a:t> du </a:t>
            </a:r>
            <a:r>
              <a:rPr lang="de-DE" dirty="0" err="1">
                <a:latin typeface="Arial" pitchFamily="34" charset="0"/>
              </a:rPr>
              <a:t>milieu</a:t>
            </a:r>
            <a:r>
              <a:rPr lang="de-DE" dirty="0">
                <a:latin typeface="Arial" pitchFamily="34" charset="0"/>
              </a:rPr>
              <a:t> et du </a:t>
            </a:r>
            <a:r>
              <a:rPr lang="de-DE" dirty="0" err="1">
                <a:latin typeface="Arial" pitchFamily="34" charset="0"/>
              </a:rPr>
              <a:t>stade</a:t>
            </a:r>
            <a:r>
              <a:rPr lang="de-DE" dirty="0">
                <a:latin typeface="Arial" pitchFamily="34" charset="0"/>
              </a:rPr>
              <a:t> et </a:t>
            </a:r>
            <a:r>
              <a:rPr lang="de-DE" dirty="0" err="1">
                <a:latin typeface="Arial" pitchFamily="34" charset="0"/>
              </a:rPr>
              <a:t>espèce</a:t>
            </a:r>
            <a:r>
              <a:rPr lang="de-DE" baseline="0" dirty="0">
                <a:latin typeface="Arial" pitchFamily="34" charset="0"/>
              </a:rPr>
              <a:t> de </a:t>
            </a:r>
            <a:r>
              <a:rPr lang="de-DE" baseline="0" dirty="0" err="1">
                <a:latin typeface="Arial" pitchFamily="34" charset="0"/>
              </a:rPr>
              <a:t>l#adventice</a:t>
            </a:r>
            <a:endParaRPr lang="de-DE" baseline="0" dirty="0">
              <a:latin typeface="Arial" pitchFamily="34" charset="0"/>
            </a:endParaRPr>
          </a:p>
          <a:p>
            <a:pPr>
              <a:buFontTx/>
              <a:buNone/>
            </a:pPr>
            <a:endParaRPr lang="de-DE" baseline="0" dirty="0">
              <a:latin typeface="Arial" pitchFamily="34" charset="0"/>
            </a:endParaRPr>
          </a:p>
          <a:p>
            <a:pPr>
              <a:buFontTx/>
              <a:buNone/>
            </a:pPr>
            <a:r>
              <a:rPr lang="de-DE" baseline="0" dirty="0">
                <a:latin typeface="Arial" pitchFamily="34" charset="0"/>
              </a:rPr>
              <a:t>La </a:t>
            </a:r>
            <a:r>
              <a:rPr lang="de-DE" baseline="0" dirty="0" err="1">
                <a:latin typeface="Arial" pitchFamily="34" charset="0"/>
              </a:rPr>
              <a:t>question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qui</a:t>
            </a:r>
            <a:r>
              <a:rPr lang="de-DE" baseline="0" dirty="0">
                <a:latin typeface="Arial" pitchFamily="34" charset="0"/>
              </a:rPr>
              <a:t> se </a:t>
            </a:r>
            <a:r>
              <a:rPr lang="de-DE" baseline="0" dirty="0" err="1">
                <a:latin typeface="Arial" pitchFamily="34" charset="0"/>
              </a:rPr>
              <a:t>pose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ensuite</a:t>
            </a:r>
            <a:r>
              <a:rPr lang="de-DE" baseline="0" dirty="0">
                <a:latin typeface="Arial" pitchFamily="34" charset="0"/>
              </a:rPr>
              <a:t>, </a:t>
            </a:r>
            <a:r>
              <a:rPr lang="de-DE" baseline="0" dirty="0" err="1">
                <a:latin typeface="Arial" pitchFamily="34" charset="0"/>
              </a:rPr>
              <a:t>est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quelles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espèces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passent</a:t>
            </a:r>
            <a:r>
              <a:rPr lang="de-DE" baseline="0" dirty="0">
                <a:latin typeface="Arial" pitchFamily="34" charset="0"/>
              </a:rPr>
              <a:t> á travers le filtre</a:t>
            </a:r>
          </a:p>
          <a:p>
            <a:pPr>
              <a:buFontTx/>
              <a:buNone/>
            </a:pPr>
            <a:r>
              <a:rPr lang="de-DE" baseline="0" dirty="0">
                <a:latin typeface="Arial" pitchFamily="34" charset="0"/>
              </a:rPr>
              <a:t>Je </a:t>
            </a:r>
            <a:r>
              <a:rPr lang="de-DE" baseline="0" dirty="0" err="1">
                <a:latin typeface="Arial" pitchFamily="34" charset="0"/>
              </a:rPr>
              <a:t>vais</a:t>
            </a:r>
            <a:r>
              <a:rPr lang="de-DE" baseline="0" dirty="0">
                <a:latin typeface="Arial" pitchFamily="34" charset="0"/>
              </a:rPr>
              <a:t> illustrer </a:t>
            </a:r>
            <a:r>
              <a:rPr lang="de-DE" baseline="0" dirty="0" err="1">
                <a:latin typeface="Arial" pitchFamily="34" charset="0"/>
              </a:rPr>
              <a:t>ce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point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pour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l'effet</a:t>
            </a:r>
            <a:r>
              <a:rPr lang="de-DE" baseline="0" dirty="0">
                <a:latin typeface="Arial" pitchFamily="34" charset="0"/>
              </a:rPr>
              <a:t> du </a:t>
            </a:r>
            <a:r>
              <a:rPr lang="de-DE" baseline="0" dirty="0" err="1">
                <a:latin typeface="Arial" pitchFamily="34" charset="0"/>
              </a:rPr>
              <a:t>travail</a:t>
            </a:r>
            <a:r>
              <a:rPr lang="de-DE" baseline="0" dirty="0">
                <a:latin typeface="Arial" pitchFamily="34" charset="0"/>
              </a:rPr>
              <a:t> du </a:t>
            </a:r>
            <a:r>
              <a:rPr lang="de-DE" baseline="0" dirty="0" err="1">
                <a:latin typeface="Arial" pitchFamily="34" charset="0"/>
              </a:rPr>
              <a:t>sol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sur</a:t>
            </a:r>
            <a:r>
              <a:rPr lang="de-DE" baseline="0" dirty="0">
                <a:latin typeface="Arial" pitchFamily="34" charset="0"/>
              </a:rPr>
              <a:t> les </a:t>
            </a:r>
            <a:r>
              <a:rPr lang="de-DE" baseline="0" dirty="0" err="1">
                <a:latin typeface="Arial" pitchFamily="34" charset="0"/>
              </a:rPr>
              <a:t>mouvements</a:t>
            </a:r>
            <a:r>
              <a:rPr lang="de-DE" baseline="0" dirty="0">
                <a:latin typeface="Arial" pitchFamily="34" charset="0"/>
              </a:rPr>
              <a:t> de </a:t>
            </a:r>
            <a:r>
              <a:rPr lang="de-DE" baseline="0" dirty="0" err="1">
                <a:latin typeface="Arial" pitchFamily="34" charset="0"/>
              </a:rPr>
              <a:t>semences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dans</a:t>
            </a:r>
            <a:r>
              <a:rPr lang="de-DE" baseline="0" dirty="0">
                <a:latin typeface="Arial" pitchFamily="34" charset="0"/>
              </a:rPr>
              <a:t> le </a:t>
            </a:r>
            <a:r>
              <a:rPr lang="de-DE" baseline="0" dirty="0" err="1">
                <a:latin typeface="Arial" pitchFamily="34" charset="0"/>
              </a:rPr>
              <a:t>sol</a:t>
            </a:r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61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Arial" pitchFamily="34" charset="0"/>
              </a:rPr>
              <a:t>les </a:t>
            </a:r>
            <a:r>
              <a:rPr lang="de-DE" dirty="0" err="1">
                <a:latin typeface="Arial" pitchFamily="34" charset="0"/>
              </a:rPr>
              <a:t>relations</a:t>
            </a:r>
            <a:r>
              <a:rPr lang="de-DE" dirty="0">
                <a:latin typeface="Arial" pitchFamily="34" charset="0"/>
              </a:rPr>
              <a:t> entre stades </a:t>
            </a:r>
            <a:r>
              <a:rPr lang="de-DE" dirty="0" err="1">
                <a:latin typeface="Arial" pitchFamily="34" charset="0"/>
              </a:rPr>
              <a:t>dépendent</a:t>
            </a:r>
            <a:r>
              <a:rPr lang="de-DE" dirty="0">
                <a:latin typeface="Arial" pitchFamily="34" charset="0"/>
              </a:rPr>
              <a:t> des </a:t>
            </a:r>
            <a:r>
              <a:rPr lang="de-DE" dirty="0" err="1">
                <a:latin typeface="Arial" pitchFamily="34" charset="0"/>
              </a:rPr>
              <a:t>techniques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culturales</a:t>
            </a:r>
            <a:r>
              <a:rPr lang="de-DE" dirty="0">
                <a:latin typeface="Arial" pitchFamily="34" charset="0"/>
              </a:rPr>
              <a:t>. Par </a:t>
            </a:r>
            <a:r>
              <a:rPr lang="de-DE" dirty="0" err="1">
                <a:latin typeface="Arial" pitchFamily="34" charset="0"/>
              </a:rPr>
              <a:t>exemple</a:t>
            </a:r>
            <a:r>
              <a:rPr lang="de-DE" dirty="0">
                <a:latin typeface="Arial" pitchFamily="34" charset="0"/>
              </a:rPr>
              <a:t>, le  </a:t>
            </a:r>
            <a:r>
              <a:rPr lang="de-DE" dirty="0" err="1">
                <a:latin typeface="Arial" pitchFamily="34" charset="0"/>
              </a:rPr>
              <a:t>travail</a:t>
            </a:r>
            <a:r>
              <a:rPr lang="de-DE" dirty="0">
                <a:latin typeface="Arial" pitchFamily="34" charset="0"/>
              </a:rPr>
              <a:t> du </a:t>
            </a:r>
            <a:r>
              <a:rPr lang="de-DE" dirty="0" err="1">
                <a:latin typeface="Arial" pitchFamily="34" charset="0"/>
              </a:rPr>
              <a:t>sol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qui</a:t>
            </a:r>
            <a:endParaRPr lang="de-DE" dirty="0">
              <a:latin typeface="Arial" pitchFamily="34" charset="0"/>
            </a:endParaRPr>
          </a:p>
          <a:p>
            <a:pPr>
              <a:buFontTx/>
              <a:buChar char="-"/>
            </a:pPr>
            <a:r>
              <a:rPr lang="de-DE" dirty="0" err="1">
                <a:latin typeface="Arial" pitchFamily="34" charset="0"/>
              </a:rPr>
              <a:t>enfouit</a:t>
            </a:r>
            <a:r>
              <a:rPr lang="de-DE" dirty="0">
                <a:latin typeface="Arial" pitchFamily="34" charset="0"/>
              </a:rPr>
              <a:t> et </a:t>
            </a:r>
            <a:r>
              <a:rPr lang="de-DE" dirty="0" err="1">
                <a:latin typeface="Arial" pitchFamily="34" charset="0"/>
              </a:rPr>
              <a:t>remonte</a:t>
            </a:r>
            <a:r>
              <a:rPr lang="de-DE" dirty="0">
                <a:latin typeface="Arial" pitchFamily="34" charset="0"/>
              </a:rPr>
              <a:t> les </a:t>
            </a:r>
            <a:r>
              <a:rPr lang="de-DE" dirty="0" err="1">
                <a:latin typeface="Arial" pitchFamily="34" charset="0"/>
              </a:rPr>
              <a:t>semences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dans</a:t>
            </a:r>
            <a:r>
              <a:rPr lang="de-DE" dirty="0">
                <a:latin typeface="Arial" pitchFamily="34" charset="0"/>
              </a:rPr>
              <a:t> le </a:t>
            </a:r>
            <a:r>
              <a:rPr lang="de-DE" dirty="0" err="1">
                <a:latin typeface="Arial" pitchFamily="34" charset="0"/>
              </a:rPr>
              <a:t>sol</a:t>
            </a:r>
            <a:endParaRPr lang="de-DE" dirty="0">
              <a:latin typeface="Arial" pitchFamily="34" charset="0"/>
            </a:endParaRPr>
          </a:p>
          <a:p>
            <a:pPr>
              <a:buFontTx/>
              <a:buChar char="-"/>
            </a:pP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lève</a:t>
            </a:r>
            <a:r>
              <a:rPr lang="de-DE" dirty="0">
                <a:latin typeface="Arial" pitchFamily="34" charset="0"/>
              </a:rPr>
              <a:t> des </a:t>
            </a:r>
            <a:r>
              <a:rPr lang="de-DE" dirty="0" err="1">
                <a:latin typeface="Arial" pitchFamily="34" charset="0"/>
              </a:rPr>
              <a:t>dormances</a:t>
            </a:r>
            <a:r>
              <a:rPr lang="de-DE" baseline="0" dirty="0">
                <a:latin typeface="Arial" pitchFamily="34" charset="0"/>
              </a:rPr>
              <a:t> et </a:t>
            </a:r>
            <a:r>
              <a:rPr lang="de-DE" baseline="0" dirty="0" err="1">
                <a:latin typeface="Arial" pitchFamily="34" charset="0"/>
              </a:rPr>
              <a:t>stimule</a:t>
            </a:r>
            <a:r>
              <a:rPr lang="de-DE" baseline="0" dirty="0">
                <a:latin typeface="Arial" pitchFamily="34" charset="0"/>
              </a:rPr>
              <a:t> des </a:t>
            </a:r>
            <a:r>
              <a:rPr lang="de-DE" baseline="0" dirty="0" err="1">
                <a:latin typeface="Arial" pitchFamily="34" charset="0"/>
              </a:rPr>
              <a:t>germinations</a:t>
            </a:r>
            <a:endParaRPr lang="de-DE" baseline="0" dirty="0">
              <a:latin typeface="Arial" pitchFamily="34" charset="0"/>
            </a:endParaRPr>
          </a:p>
          <a:p>
            <a:pPr>
              <a:buFontTx/>
              <a:buChar char="-"/>
            </a:pP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mais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arrache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aussi</a:t>
            </a:r>
            <a:r>
              <a:rPr lang="de-DE" baseline="0" dirty="0">
                <a:latin typeface="Arial" pitchFamily="34" charset="0"/>
              </a:rPr>
              <a:t> les </a:t>
            </a:r>
            <a:r>
              <a:rPr lang="de-DE" dirty="0" err="1">
                <a:latin typeface="Arial" pitchFamily="34" charset="0"/>
              </a:rPr>
              <a:t>semences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germées</a:t>
            </a:r>
            <a:r>
              <a:rPr lang="de-DE" dirty="0">
                <a:latin typeface="Arial" pitchFamily="34" charset="0"/>
              </a:rPr>
              <a:t> et </a:t>
            </a:r>
            <a:r>
              <a:rPr lang="de-DE" dirty="0" err="1">
                <a:latin typeface="Arial" pitchFamily="34" charset="0"/>
              </a:rPr>
              <a:t>plantes</a:t>
            </a:r>
            <a:r>
              <a:rPr lang="de-DE" dirty="0">
                <a:latin typeface="Arial" pitchFamily="34" charset="0"/>
              </a:rPr>
              <a:t> </a:t>
            </a:r>
            <a:r>
              <a:rPr lang="de-DE" dirty="0" err="1">
                <a:latin typeface="Arial" pitchFamily="34" charset="0"/>
              </a:rPr>
              <a:t>levées</a:t>
            </a:r>
            <a:r>
              <a:rPr lang="de-DE" dirty="0">
                <a:latin typeface="Arial" pitchFamily="34" charset="0"/>
              </a:rPr>
              <a:t>,</a:t>
            </a:r>
          </a:p>
          <a:p>
            <a:pPr>
              <a:buFontTx/>
              <a:buNone/>
            </a:pPr>
            <a:r>
              <a:rPr lang="de-DE" dirty="0" err="1">
                <a:latin typeface="Arial" pitchFamily="34" charset="0"/>
              </a:rPr>
              <a:t>Tout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baseline="0" dirty="0" err="1">
                <a:latin typeface="Arial" pitchFamily="34" charset="0"/>
              </a:rPr>
              <a:t>cela</a:t>
            </a:r>
            <a:r>
              <a:rPr lang="de-DE" baseline="0" dirty="0">
                <a:latin typeface="Arial" pitchFamily="34" charset="0"/>
              </a:rPr>
              <a:t> </a:t>
            </a:r>
            <a:r>
              <a:rPr lang="de-DE" dirty="0">
                <a:latin typeface="Arial" pitchFamily="34" charset="0"/>
              </a:rPr>
              <a:t>en </a:t>
            </a:r>
            <a:r>
              <a:rPr lang="de-DE" dirty="0" err="1">
                <a:latin typeface="Arial" pitchFamily="34" charset="0"/>
              </a:rPr>
              <a:t>fonction</a:t>
            </a:r>
            <a:r>
              <a:rPr lang="de-DE" dirty="0">
                <a:latin typeface="Arial" pitchFamily="34" charset="0"/>
              </a:rPr>
              <a:t> de </a:t>
            </a:r>
            <a:r>
              <a:rPr lang="de-DE" dirty="0" err="1">
                <a:latin typeface="Arial" pitchFamily="34" charset="0"/>
              </a:rPr>
              <a:t>l'outil</a:t>
            </a:r>
            <a:r>
              <a:rPr lang="de-DE" dirty="0">
                <a:latin typeface="Arial" pitchFamily="34" charset="0"/>
              </a:rPr>
              <a:t>, des </a:t>
            </a:r>
            <a:r>
              <a:rPr lang="de-DE" dirty="0" err="1">
                <a:latin typeface="Arial" pitchFamily="34" charset="0"/>
              </a:rPr>
              <a:t>conditions</a:t>
            </a:r>
            <a:r>
              <a:rPr lang="de-DE" dirty="0">
                <a:latin typeface="Arial" pitchFamily="34" charset="0"/>
              </a:rPr>
              <a:t> du </a:t>
            </a:r>
            <a:r>
              <a:rPr lang="de-DE" dirty="0" err="1">
                <a:latin typeface="Arial" pitchFamily="34" charset="0"/>
              </a:rPr>
              <a:t>milieu</a:t>
            </a:r>
            <a:r>
              <a:rPr lang="de-DE" dirty="0">
                <a:latin typeface="Arial" pitchFamily="34" charset="0"/>
              </a:rPr>
              <a:t> et du </a:t>
            </a:r>
            <a:r>
              <a:rPr lang="de-DE" dirty="0" err="1">
                <a:latin typeface="Arial" pitchFamily="34" charset="0"/>
              </a:rPr>
              <a:t>stade</a:t>
            </a:r>
            <a:r>
              <a:rPr lang="de-DE" dirty="0">
                <a:latin typeface="Arial" pitchFamily="34" charset="0"/>
              </a:rPr>
              <a:t> et </a:t>
            </a:r>
            <a:r>
              <a:rPr lang="de-DE" dirty="0" err="1">
                <a:latin typeface="Arial" pitchFamily="34" charset="0"/>
              </a:rPr>
              <a:t>espèce</a:t>
            </a:r>
            <a:r>
              <a:rPr lang="de-DE" baseline="0" dirty="0">
                <a:latin typeface="Arial" pitchFamily="34" charset="0"/>
              </a:rPr>
              <a:t> de </a:t>
            </a:r>
            <a:r>
              <a:rPr lang="de-DE" baseline="0" dirty="0" err="1">
                <a:latin typeface="Arial" pitchFamily="34" charset="0"/>
              </a:rPr>
              <a:t>l#adventice</a:t>
            </a:r>
            <a:endParaRPr lang="de-DE" baseline="0" dirty="0">
              <a:latin typeface="Arial" pitchFamily="34" charset="0"/>
            </a:endParaRP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0775D-200D-475D-B3FC-2C95E12F139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478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52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42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1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8530888" y="-13203238"/>
            <a:ext cx="24842788" cy="13974763"/>
          </a:xfrm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 smtClean="0"/>
              <a:t>Définition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historique</a:t>
            </a:r>
            <a:r>
              <a:rPr lang="en-US" altLang="en-US" baseline="0" dirty="0" smtClean="0"/>
              <a:t>: les </a:t>
            </a:r>
            <a:r>
              <a:rPr lang="en-US" altLang="en-US" baseline="0" dirty="0" err="1" smtClean="0"/>
              <a:t>plantes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présentes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dans</a:t>
            </a:r>
            <a:r>
              <a:rPr lang="en-US" altLang="en-US" baseline="0" dirty="0" smtClean="0"/>
              <a:t> un champ sans y </a:t>
            </a:r>
            <a:r>
              <a:rPr lang="en-US" altLang="en-US" baseline="0" dirty="0" err="1" smtClean="0"/>
              <a:t>avoir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été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introduites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volontairement</a:t>
            </a:r>
            <a:r>
              <a:rPr lang="en-US" altLang="en-US" baseline="0" dirty="0" smtClean="0"/>
              <a:t> par </a:t>
            </a:r>
            <a:r>
              <a:rPr lang="en-US" altLang="en-US" baseline="0" dirty="0" err="1" smtClean="0"/>
              <a:t>l'agriculteur</a:t>
            </a:r>
            <a:endParaRPr lang="en-US" altLang="en-US" dirty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62623" y="10881384"/>
            <a:ext cx="3184825" cy="5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DC744DEE-6BAC-45DF-A55E-062AB4D121FA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2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01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8530888" y="-13203238"/>
            <a:ext cx="24842788" cy="13974763"/>
          </a:xfrm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2 axes de </a:t>
            </a:r>
            <a:r>
              <a:rPr lang="en-US" altLang="en-US" dirty="0" err="1" smtClean="0"/>
              <a:t>répartition</a:t>
            </a:r>
            <a:endParaRPr lang="en-US" altLang="en-US" dirty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62623" y="10881384"/>
            <a:ext cx="3184825" cy="5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DC744DEE-6BAC-45DF-A55E-062AB4D121FA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3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03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8530888" y="-13203238"/>
            <a:ext cx="24842788" cy="13974763"/>
          </a:xfrm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 smtClean="0"/>
              <a:t>Bioagresseur</a:t>
            </a:r>
            <a:r>
              <a:rPr lang="en-US" altLang="en-US" dirty="0" smtClean="0"/>
              <a:t> le + </a:t>
            </a:r>
            <a:r>
              <a:rPr lang="en-US" altLang="en-US" dirty="0" err="1" smtClean="0"/>
              <a:t>nuisible</a:t>
            </a:r>
            <a:r>
              <a:rPr lang="en-US" altLang="en-US" baseline="0" dirty="0" smtClean="0"/>
              <a:t> pour la culture</a:t>
            </a:r>
          </a:p>
          <a:p>
            <a:r>
              <a:rPr lang="en-US" altLang="en-US" baseline="0" dirty="0" err="1" smtClean="0"/>
              <a:t>Compétition</a:t>
            </a:r>
            <a:r>
              <a:rPr lang="en-US" altLang="en-US" baseline="0" dirty="0" smtClean="0"/>
              <a:t> </a:t>
            </a:r>
            <a:r>
              <a:rPr lang="en-US" altLang="en-US" baseline="0" dirty="0" smtClean="0">
                <a:sym typeface="Wingdings" panose="05000000000000000000" pitchFamily="2" charset="2"/>
              </a:rPr>
              <a:t>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perte</a:t>
            </a:r>
            <a:r>
              <a:rPr lang="en-US" altLang="en-US" baseline="0" dirty="0" smtClean="0"/>
              <a:t> de </a:t>
            </a:r>
            <a:r>
              <a:rPr lang="en-US" altLang="en-US" baseline="0" dirty="0" err="1" smtClean="0"/>
              <a:t>rendement</a:t>
            </a:r>
            <a:r>
              <a:rPr lang="en-US" altLang="en-US" baseline="0" dirty="0" smtClean="0"/>
              <a:t> contamination </a:t>
            </a:r>
            <a:r>
              <a:rPr lang="en-US" altLang="en-US" baseline="0" dirty="0" err="1" smtClean="0"/>
              <a:t>récolte</a:t>
            </a:r>
            <a:r>
              <a:rPr lang="en-US" altLang="en-US" baseline="0" dirty="0" smtClean="0"/>
              <a:t> </a:t>
            </a:r>
          </a:p>
          <a:p>
            <a:r>
              <a:rPr lang="en-US" altLang="en-US" baseline="0" dirty="0" err="1" smtClean="0"/>
              <a:t>Hôte</a:t>
            </a:r>
            <a:r>
              <a:rPr lang="en-US" altLang="en-US" baseline="0" dirty="0" smtClean="0"/>
              <a:t> alternative</a:t>
            </a:r>
          </a:p>
          <a:p>
            <a:r>
              <a:rPr lang="en-US" altLang="en-US" baseline="0" dirty="0" err="1" smtClean="0"/>
              <a:t>Réduction</a:t>
            </a:r>
            <a:r>
              <a:rPr lang="en-US" altLang="en-US" baseline="0" dirty="0" smtClean="0"/>
              <a:t> production reduction </a:t>
            </a:r>
            <a:r>
              <a:rPr lang="en-US" altLang="en-US" baseline="0" dirty="0" err="1" smtClean="0"/>
              <a:t>revenu</a:t>
            </a:r>
            <a:endParaRPr lang="en-US" altLang="en-US" dirty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62623" y="10881384"/>
            <a:ext cx="3184825" cy="5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DC744DEE-6BAC-45DF-A55E-062AB4D121FA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4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829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8530888" y="-13203238"/>
            <a:ext cx="24842788" cy="13974763"/>
          </a:xfrm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 smtClean="0"/>
              <a:t>Gestion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historique</a:t>
            </a:r>
            <a:r>
              <a:rPr lang="en-US" altLang="en-US" dirty="0" smtClean="0"/>
              <a:t>: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désherbage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manuel</a:t>
            </a:r>
            <a:r>
              <a:rPr lang="en-US" altLang="en-US" baseline="0" dirty="0" smtClean="0"/>
              <a:t>, </a:t>
            </a:r>
            <a:r>
              <a:rPr lang="en-US" altLang="en-US" baseline="0" dirty="0" err="1" smtClean="0"/>
              <a:t>méca</a:t>
            </a:r>
            <a:r>
              <a:rPr lang="en-US" altLang="en-US" baseline="0" dirty="0" smtClean="0"/>
              <a:t> et </a:t>
            </a:r>
            <a:r>
              <a:rPr lang="en-US" altLang="en-US" baseline="0" dirty="0" err="1" smtClean="0"/>
              <a:t>maintenant</a:t>
            </a:r>
            <a:r>
              <a:rPr lang="en-US" altLang="en-US" baseline="0" dirty="0" smtClean="0"/>
              <a:t> herbicide</a:t>
            </a:r>
            <a:endParaRPr lang="en-US" altLang="en-US" dirty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62623" y="10881384"/>
            <a:ext cx="3184825" cy="5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DC744DEE-6BAC-45DF-A55E-062AB4D121FA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5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733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8530888" y="-13203238"/>
            <a:ext cx="24842788" cy="13974763"/>
          </a:xfrm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 smtClean="0"/>
              <a:t>Réduction</a:t>
            </a:r>
            <a:r>
              <a:rPr lang="en-US" altLang="en-US" dirty="0" smtClean="0"/>
              <a:t> des approaches curatives</a:t>
            </a:r>
            <a:endParaRPr lang="en-US" altLang="en-US" dirty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62623" y="10881384"/>
            <a:ext cx="3184825" cy="5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DC744DEE-6BAC-45DF-A55E-062AB4D121FA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6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5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8530888" y="-13203238"/>
            <a:ext cx="24842788" cy="13974763"/>
          </a:xfrm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 smtClean="0"/>
              <a:t>Changement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paragdigme</a:t>
            </a:r>
            <a:endParaRPr lang="en-US" altLang="en-US" dirty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62623" y="10881384"/>
            <a:ext cx="3184825" cy="5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DC744DEE-6BAC-45DF-A55E-062AB4D121FA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7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599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8530888" y="-13203238"/>
            <a:ext cx="24842788" cy="13974763"/>
          </a:xfrm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62623" y="10881384"/>
            <a:ext cx="3184825" cy="5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DC744DEE-6BAC-45DF-A55E-062AB4D121FA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8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698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4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11A5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88066" name="AutoShape 2" descr="https://intranet.inra.fr/images/logo_h106.gif"/>
          <p:cNvSpPr>
            <a:spLocks noChangeAspect="1" noChangeArrowheads="1"/>
          </p:cNvSpPr>
          <p:nvPr/>
        </p:nvSpPr>
        <p:spPr bwMode="auto">
          <a:xfrm>
            <a:off x="207433" y="-479425"/>
            <a:ext cx="2413000" cy="1009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43858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7662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0374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417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2884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998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66340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41367" y="-73025"/>
            <a:ext cx="3094567" cy="63817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-46567" y="-73025"/>
            <a:ext cx="9084733" cy="63817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62651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-46566" y="-73025"/>
            <a:ext cx="12382500" cy="63817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85546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640" y="273629"/>
            <a:ext cx="10967040" cy="114204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8641" y="6247377"/>
            <a:ext cx="2835840" cy="46948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170241" y="6247377"/>
            <a:ext cx="3861120" cy="46948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338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4369" y="0"/>
            <a:ext cx="11177625" cy="69215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9183" y="631768"/>
            <a:ext cx="11679420" cy="567695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9448800" y="64873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A568D-4D0D-4653-AB57-1FD4D06907C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94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A5464"/>
                </a:solidFill>
              </a:defRPr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784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 noChangeArrowheads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  <a:prstGeom prst="rect">
            <a:avLst/>
          </a:prstGeom>
          <a:ln/>
        </p:spPr>
        <p:txBody>
          <a:bodyPr/>
          <a:lstStyle>
            <a:lvl1pPr algn="r"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08367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F3400D-F262-433C-A0A6-F881D8CF0F56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5E5674-8348-4B91-A7A2-3C5F82493B1F}" type="slidenum">
              <a:rPr lang="en-GB" smtClean="0"/>
              <a:t>‹N°›</a:t>
            </a:fld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73594"/>
            <a:ext cx="10515600" cy="57467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38200" y="1100667"/>
            <a:ext cx="10515600" cy="507629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81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F70087-298E-414A-85F7-470DD3B0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B2652-5A4B-4E55-932D-EE49AA9CA5D6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C29E92-A5A0-454B-BCAE-ED80CA2D1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0AF6B0-D287-4FC8-862F-B8E58663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A52D1-C858-4CAC-8BFA-7781C04F05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84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C7E335-662D-4587-BE05-E79593B2E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93428-08DA-4FBF-915A-5EA9EB49BAA5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06827F-6D49-4E40-9BED-C1AE47CB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C78A8A-E72E-4CBC-8D83-F326EDDB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7BD1D-52F4-4CF8-8133-0F0072A8A0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725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EFC513-4704-44EE-9BC6-6275A9F6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82EE6-2208-41E3-BF72-95ADCC4B6D0D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8A02F8-06DB-4AF1-8D7A-9CEC3CC0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CA51BD-8DED-43CE-9FE1-57EDD13B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89AA1-23F7-40B6-A61E-7633893E4D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554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D813794-343A-43A8-876D-811BB83E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DBAB-B184-4B4D-99DE-9094778FB764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3C99952-2F73-4484-A10C-CBDC0C01A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4F97BE2-A546-432A-AB13-9E1771EB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19A71-1C0C-49DD-B046-37FC6B9360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488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38BFAA42-9743-4C26-B2C2-6397EBE7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262E-2BE8-4265-990B-DFD01323AB6D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EA3E0DF-B6B5-4825-8ADC-ECF95162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A20DC02-3ABB-4482-8100-2965AAAD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839DE-C823-426D-9EEC-A7EF3DC8E2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377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7E23EC3-074D-4DE1-B0EF-324906930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DA16F-9D6D-451B-9039-D28096DDE1F7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F9B650F8-ADD2-4E63-94C6-4A0FA810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53786E1-A5C5-4C29-83A5-99F33389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F0F9F-C78F-410D-ABAB-CC962E20D6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20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9C795993-872F-4F1E-AAAD-03505FAC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90CE-D315-4246-A85E-22AC81AEBEC7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3ED6BAED-CD1B-4522-BFD9-1364F088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913B377-E3DC-430A-BCFD-BCC5CF8A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38F86-6B6D-4285-95EF-594727733CC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82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5616D76-AFF7-4C44-8845-A58E9E0D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214E0-8FD0-4012-8257-EA4D88A90B52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BFAC13E-7256-4F3B-93A1-52418B0EB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AE00451-B7A0-42E7-B1EB-2D5231D0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29AC-DD2A-4C6D-B7B8-4080E1C978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66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402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6E68E95-266B-4027-8FFA-FA47BD3A0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1C4D-CBF5-43BD-81D5-1ED764DA54EC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C6882373-DC2B-41CD-841B-6066A390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7E4B3FA-F243-4B24-9C65-23E1DCD95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E910C-1E53-4890-992D-B42DF4F3A6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295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D449AB-F601-4109-84AA-1ABBFE553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026DE-C486-4F34-9469-B99F93444314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AB86CC-816E-42A0-A23B-ECD1AB9B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7BB404-9145-4D0A-B258-55DCF9F5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5913-7355-4FB2-9B17-32D6BC41F4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969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3D72DC-B054-4439-8366-B65F74A3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9C88E-DB38-47D1-8F22-29510F5F4834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F6CCDF-C8B0-4FC9-95E8-9EBA119B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08DA40-7FE7-4668-8972-3A90C080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F14E7-24BA-4B6F-9890-86C88A2898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094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8066" name="AutoShape 2" descr="https://intranet.inra.fr/images/logo_h106.gif"/>
          <p:cNvSpPr>
            <a:spLocks noChangeAspect="1" noChangeArrowheads="1"/>
          </p:cNvSpPr>
          <p:nvPr/>
        </p:nvSpPr>
        <p:spPr bwMode="auto">
          <a:xfrm>
            <a:off x="207433" y="-479425"/>
            <a:ext cx="2413000" cy="1009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738667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A4454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0263908" y="6388511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053571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43463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9184" y="908051"/>
            <a:ext cx="5873749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16133" y="908051"/>
            <a:ext cx="587586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0492508" y="6524468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0406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51821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0263908" y="6388511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52779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0281492" y="6388511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87110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031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74276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79945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40956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41367" y="-73025"/>
            <a:ext cx="3094567" cy="63817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-46567" y="-73025"/>
            <a:ext cx="9084733" cy="63817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9930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-46566" y="-73025"/>
            <a:ext cx="12382500" cy="63817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0571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5788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7300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8066" name="AutoShape 2" descr="https://intranet.inra.fr/images/logo_h106.gif"/>
          <p:cNvSpPr>
            <a:spLocks noChangeAspect="1" noChangeArrowheads="1"/>
          </p:cNvSpPr>
          <p:nvPr/>
        </p:nvSpPr>
        <p:spPr bwMode="auto">
          <a:xfrm>
            <a:off x="207433" y="-479425"/>
            <a:ext cx="2413000" cy="1009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73407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D4A15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7327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9912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9184" y="908051"/>
            <a:ext cx="5873749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16133" y="908051"/>
            <a:ext cx="587586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192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" y="-73024"/>
            <a:ext cx="12335934" cy="657504"/>
          </a:xfrm>
          <a:prstGeom prst="rect">
            <a:avLst/>
          </a:prstGeom>
          <a:solidFill>
            <a:srgbClr val="006600"/>
          </a:solidFill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192" y="586155"/>
            <a:ext cx="11798808" cy="572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6C72F8-AD2B-448B-90AE-FB9875084900}"/>
              </a:ext>
            </a:extLst>
          </p:cNvPr>
          <p:cNvSpPr txBox="1"/>
          <p:nvPr userDrawn="1"/>
        </p:nvSpPr>
        <p:spPr>
          <a:xfrm>
            <a:off x="4489897" y="6519446"/>
            <a:ext cx="386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Nathalie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Colbach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2022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100000" l="0" r="100000">
                        <a14:foregroundMark x1="15341" y1="29630" x2="15341" y2="29630"/>
                        <a14:foregroundMark x1="6250" y1="40741" x2="6250" y2="40741"/>
                        <a14:foregroundMark x1="45455" y1="57407" x2="45455" y2="5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4" y="6492768"/>
            <a:ext cx="1290139" cy="4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1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7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265113" indent="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A546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5255" y="-73025"/>
            <a:ext cx="11830679" cy="765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7545" y="908051"/>
            <a:ext cx="1188445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Picture 2" descr="C:\Users\pderenty\Documents\# Graphisme &amp; Comm INRA Transfert\Charte Graphique COSAC\Forms COSAC green-02.png"/>
          <p:cNvPicPr>
            <a:picLocks noChangeAspect="1" noChangeArrowheads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59568"/>
            <a:ext cx="880023" cy="71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 userDrawn="1"/>
        </p:nvCxnSpPr>
        <p:spPr>
          <a:xfrm flipV="1">
            <a:off x="811272" y="586154"/>
            <a:ext cx="11380729" cy="1675"/>
          </a:xfrm>
          <a:prstGeom prst="line">
            <a:avLst/>
          </a:prstGeom>
          <a:ln w="28575">
            <a:solidFill>
              <a:srgbClr val="367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6C72F8-AD2B-448B-90AE-FB9875084900}"/>
              </a:ext>
            </a:extLst>
          </p:cNvPr>
          <p:cNvSpPr txBox="1"/>
          <p:nvPr userDrawn="1"/>
        </p:nvSpPr>
        <p:spPr>
          <a:xfrm>
            <a:off x="4489897" y="6519446"/>
            <a:ext cx="386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Nathalie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Colbach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2022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56" b="100000" l="0" r="100000">
                        <a14:foregroundMark x1="15341" y1="29630" x2="15341" y2="29630"/>
                        <a14:foregroundMark x1="6250" y1="40741" x2="6250" y2="40741"/>
                        <a14:foregroundMark x1="45455" y1="57407" x2="45455" y2="5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3" y="6466066"/>
            <a:ext cx="1290139" cy="4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titre 1">
            <a:extLst>
              <a:ext uri="{FF2B5EF4-FFF2-40B4-BE49-F238E27FC236}">
                <a16:creationId xmlns:a16="http://schemas.microsoft.com/office/drawing/2014/main" id="{76117846-0CF2-4061-A650-EAA0B85A06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5123" name="Espace réservé du texte 2">
            <a:extLst>
              <a:ext uri="{FF2B5EF4-FFF2-40B4-BE49-F238E27FC236}">
                <a16:creationId xmlns:a16="http://schemas.microsoft.com/office/drawing/2014/main" id="{32E6E59D-1270-46EC-91B9-1EA615342A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FC9C1-C755-44F3-B1C8-D8DBE11EA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4752E3-9C70-4F0C-9D0F-F87745F3CD53}" type="datetimeFigureOut">
              <a:rPr lang="fr-FR"/>
              <a:pPr>
                <a:defRPr/>
              </a:pPr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36EFC4-0F94-4664-B417-E1A4202C7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AE0507-BD34-461C-85F6-538645AE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9FBA50-75F3-4861-B7F0-F27AA143ED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85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X:\M\MARTEL Olivia\Evenementiel\01 - Salons nationaux\2020\2020 PHLOEME\PAO\Masque PPT\masquepptphloeme16_9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" y="3329"/>
            <a:ext cx="12182412" cy="685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9277" y="-90609"/>
            <a:ext cx="10805487" cy="765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8410" y="640865"/>
            <a:ext cx="11690838" cy="559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3" name="Connecteur droit 2"/>
          <p:cNvCxnSpPr/>
          <p:nvPr userDrawn="1"/>
        </p:nvCxnSpPr>
        <p:spPr>
          <a:xfrm flipV="1">
            <a:off x="802340" y="519638"/>
            <a:ext cx="10434305" cy="15409"/>
          </a:xfrm>
          <a:prstGeom prst="line">
            <a:avLst/>
          </a:prstGeom>
          <a:ln w="28575">
            <a:solidFill>
              <a:srgbClr val="367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0272700" y="6456807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5512778" y="6375104"/>
            <a:ext cx="291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Nathalie</a:t>
            </a:r>
            <a:r>
              <a:rPr lang="de-DE" baseline="0" dirty="0"/>
              <a:t> </a:t>
            </a:r>
            <a:r>
              <a:rPr lang="de-DE" baseline="0" dirty="0" err="1"/>
              <a:t>Colbach</a:t>
            </a:r>
            <a:r>
              <a:rPr lang="de-DE" baseline="0" dirty="0"/>
              <a:t> - </a:t>
            </a:r>
            <a:r>
              <a:rPr lang="de-DE" baseline="0" dirty="0" err="1"/>
              <a:t>CoSAC</a:t>
            </a:r>
            <a:endParaRPr lang="fr-FR" dirty="0"/>
          </a:p>
        </p:txBody>
      </p: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74764" y="-92075"/>
            <a:ext cx="1026824" cy="11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pderenty\Documents\# Graphisme &amp; Comm INRA Transfert\Charte Graphique COSAC\Forms COSAC green-02.png"/>
          <p:cNvPicPr>
            <a:picLocks noChangeAspect="1" noChangeArrowheads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65"/>
          <a:stretch/>
        </p:blipFill>
        <p:spPr bwMode="auto">
          <a:xfrm>
            <a:off x="0" y="-124400"/>
            <a:ext cx="870437" cy="63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6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A445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audio" Target="../media/media1.m4a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3.e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23.png"/><Relationship Id="rId2" Type="http://schemas.openxmlformats.org/officeDocument/2006/relationships/audio" Target="../media/media10.m4a"/><Relationship Id="rId16" Type="http://schemas.openxmlformats.org/officeDocument/2006/relationships/image" Target="../media/image66.png"/><Relationship Id="rId1" Type="http://schemas.microsoft.com/office/2007/relationships/media" Target="../media/media10.m4a"/><Relationship Id="rId6" Type="http://schemas.openxmlformats.org/officeDocument/2006/relationships/image" Target="../media/image62.jpg"/><Relationship Id="rId11" Type="http://schemas.openxmlformats.org/officeDocument/2006/relationships/image" Target="../media/image50.png"/><Relationship Id="rId5" Type="http://schemas.openxmlformats.org/officeDocument/2006/relationships/image" Target="../media/image61.jpg"/><Relationship Id="rId15" Type="http://schemas.openxmlformats.org/officeDocument/2006/relationships/image" Target="../media/image65.emf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8.png"/><Relationship Id="rId1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audio" Target="../media/media11.m4a"/><Relationship Id="rId21" Type="http://schemas.openxmlformats.org/officeDocument/2006/relationships/image" Target="../media/image80.png"/><Relationship Id="rId7" Type="http://schemas.openxmlformats.org/officeDocument/2006/relationships/image" Target="../media/image68.png"/><Relationship Id="rId12" Type="http://schemas.microsoft.com/office/2007/relationships/hdphoto" Target="../media/hdphoto6.wdp"/><Relationship Id="rId17" Type="http://schemas.openxmlformats.org/officeDocument/2006/relationships/image" Target="../media/image76.png"/><Relationship Id="rId2" Type="http://schemas.microsoft.com/office/2007/relationships/media" Target="../media/media11.m4a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tags" Target="../tags/tag3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74.png"/><Relationship Id="rId23" Type="http://schemas.openxmlformats.org/officeDocument/2006/relationships/image" Target="../media/image23.png"/><Relationship Id="rId10" Type="http://schemas.openxmlformats.org/officeDocument/2006/relationships/image" Target="../media/image70.png"/><Relationship Id="rId19" Type="http://schemas.openxmlformats.org/officeDocument/2006/relationships/image" Target="../media/image78.png"/><Relationship Id="rId4" Type="http://schemas.openxmlformats.org/officeDocument/2006/relationships/slideLayout" Target="../slideLayouts/slideLayout20.xml"/><Relationship Id="rId9" Type="http://schemas.microsoft.com/office/2007/relationships/hdphoto" Target="../media/hdphoto5.wdp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3.png"/><Relationship Id="rId4" Type="http://schemas.openxmlformats.org/officeDocument/2006/relationships/image" Target="../media/image8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3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audio" Target="../media/media18.m4a"/><Relationship Id="rId7" Type="http://schemas.openxmlformats.org/officeDocument/2006/relationships/image" Target="../media/image89.emf"/><Relationship Id="rId2" Type="http://schemas.microsoft.com/office/2007/relationships/media" Target="../media/media18.m4a"/><Relationship Id="rId1" Type="http://schemas.openxmlformats.org/officeDocument/2006/relationships/tags" Target="../tags/tag5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em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3.png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e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emf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8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8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3.emf"/><Relationship Id="rId5" Type="http://schemas.openxmlformats.org/officeDocument/2006/relationships/image" Target="../media/image95.jpg"/><Relationship Id="rId4" Type="http://schemas.openxmlformats.org/officeDocument/2006/relationships/image" Target="../media/image8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3.png"/><Relationship Id="rId4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3.png"/><Relationship Id="rId5" Type="http://schemas.openxmlformats.org/officeDocument/2006/relationships/image" Target="../media/image96.png"/><Relationship Id="rId4" Type="http://schemas.openxmlformats.org/officeDocument/2006/relationships/image" Target="../media/image8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8.png"/><Relationship Id="rId11" Type="http://schemas.openxmlformats.org/officeDocument/2006/relationships/image" Target="../media/image23.png"/><Relationship Id="rId5" Type="http://schemas.openxmlformats.org/officeDocument/2006/relationships/image" Target="../media/image97.wmf"/><Relationship Id="rId10" Type="http://schemas.microsoft.com/office/2007/relationships/hdphoto" Target="../media/hdphoto8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png"/><Relationship Id="rId18" Type="http://schemas.openxmlformats.org/officeDocument/2006/relationships/image" Target="../media/image112.png"/><Relationship Id="rId3" Type="http://schemas.microsoft.com/office/2007/relationships/media" Target="../media/media28.m4a"/><Relationship Id="rId21" Type="http://schemas.openxmlformats.org/officeDocument/2006/relationships/image" Target="../media/image101.wmf"/><Relationship Id="rId7" Type="http://schemas.openxmlformats.org/officeDocument/2006/relationships/image" Target="../media/image103.png"/><Relationship Id="rId12" Type="http://schemas.microsoft.com/office/2007/relationships/hdphoto" Target="../media/hdphoto9.wdp"/><Relationship Id="rId17" Type="http://schemas.openxmlformats.org/officeDocument/2006/relationships/image" Target="../media/image111.emf"/><Relationship Id="rId2" Type="http://schemas.openxmlformats.org/officeDocument/2006/relationships/tags" Target="../tags/tag6.xml"/><Relationship Id="rId16" Type="http://schemas.openxmlformats.org/officeDocument/2006/relationships/image" Target="../media/image110.png"/><Relationship Id="rId20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10.wdp"/><Relationship Id="rId10" Type="http://schemas.openxmlformats.org/officeDocument/2006/relationships/image" Target="../media/image106.png"/><Relationship Id="rId19" Type="http://schemas.microsoft.com/office/2007/relationships/hdphoto" Target="../media/hdphoto11.wdp"/><Relationship Id="rId4" Type="http://schemas.openxmlformats.org/officeDocument/2006/relationships/audio" Target="../media/media28.m4a"/><Relationship Id="rId9" Type="http://schemas.openxmlformats.org/officeDocument/2006/relationships/image" Target="../media/image105.png"/><Relationship Id="rId14" Type="http://schemas.openxmlformats.org/officeDocument/2006/relationships/image" Target="../media/image109.png"/><Relationship Id="rId2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12" Type="http://schemas.openxmlformats.org/officeDocument/2006/relationships/image" Target="../media/image111.emf"/><Relationship Id="rId17" Type="http://schemas.openxmlformats.org/officeDocument/2006/relationships/image" Target="../media/image115.jpg"/><Relationship Id="rId2" Type="http://schemas.openxmlformats.org/officeDocument/2006/relationships/audio" Target="../media/media29.m4a"/><Relationship Id="rId16" Type="http://schemas.openxmlformats.org/officeDocument/2006/relationships/image" Target="../media/image114.jpg"/><Relationship Id="rId1" Type="http://schemas.microsoft.com/office/2007/relationships/media" Target="../media/media29.m4a"/><Relationship Id="rId6" Type="http://schemas.openxmlformats.org/officeDocument/2006/relationships/image" Target="../media/image107.png"/><Relationship Id="rId11" Type="http://schemas.openxmlformats.org/officeDocument/2006/relationships/image" Target="../media/image110.png"/><Relationship Id="rId5" Type="http://schemas.openxmlformats.org/officeDocument/2006/relationships/image" Target="../media/image106.png"/><Relationship Id="rId15" Type="http://schemas.openxmlformats.org/officeDocument/2006/relationships/image" Target="../media/image113.emf"/><Relationship Id="rId10" Type="http://schemas.microsoft.com/office/2007/relationships/hdphoto" Target="../media/hdphoto10.wdp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4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19.emf"/><Relationship Id="rId7" Type="http://schemas.microsoft.com/office/2007/relationships/hdphoto" Target="../media/hdphoto9.wdp"/><Relationship Id="rId12" Type="http://schemas.openxmlformats.org/officeDocument/2006/relationships/image" Target="../media/image111.emf"/><Relationship Id="rId17" Type="http://schemas.openxmlformats.org/officeDocument/2006/relationships/image" Target="../media/image117.png"/><Relationship Id="rId2" Type="http://schemas.openxmlformats.org/officeDocument/2006/relationships/audio" Target="../media/media30.m4a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microsoft.com/office/2007/relationships/media" Target="../media/media30.m4a"/><Relationship Id="rId6" Type="http://schemas.openxmlformats.org/officeDocument/2006/relationships/image" Target="../media/image107.png"/><Relationship Id="rId11" Type="http://schemas.openxmlformats.org/officeDocument/2006/relationships/image" Target="../media/image110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23" Type="http://schemas.openxmlformats.org/officeDocument/2006/relationships/image" Target="../media/image23.png"/><Relationship Id="rId10" Type="http://schemas.microsoft.com/office/2007/relationships/hdphoto" Target="../media/hdphoto10.wdp"/><Relationship Id="rId19" Type="http://schemas.openxmlformats.org/officeDocument/2006/relationships/image" Target="../media/image118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4" Type="http://schemas.microsoft.com/office/2007/relationships/hdphoto" Target="../media/hdphoto11.wdp"/><Relationship Id="rId22" Type="http://schemas.openxmlformats.org/officeDocument/2006/relationships/image" Target="../media/image87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31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31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emf"/><Relationship Id="rId12" Type="http://schemas.openxmlformats.org/officeDocument/2006/relationships/image" Target="../media/image127.png"/><Relationship Id="rId2" Type="http://schemas.openxmlformats.org/officeDocument/2006/relationships/audio" Target="../media/media32.m4a"/><Relationship Id="rId16" Type="http://schemas.openxmlformats.org/officeDocument/2006/relationships/image" Target="../media/image23.png"/><Relationship Id="rId1" Type="http://schemas.microsoft.com/office/2007/relationships/media" Target="../media/media32.m4a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emf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20.emf"/><Relationship Id="rId5" Type="http://schemas.openxmlformats.org/officeDocument/2006/relationships/image" Target="../media/image131.png"/><Relationship Id="rId4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23.png"/><Relationship Id="rId2" Type="http://schemas.microsoft.com/office/2007/relationships/media" Target="../media/media3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2.emf"/><Relationship Id="rId5" Type="http://schemas.openxmlformats.org/officeDocument/2006/relationships/package" Target="../embeddings/Document_Microsoft_Word.docx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35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35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emf"/><Relationship Id="rId4" Type="http://schemas.openxmlformats.org/officeDocument/2006/relationships/image" Target="../media/image133.emf"/><Relationship Id="rId9" Type="http://schemas.openxmlformats.org/officeDocument/2006/relationships/image" Target="../media/image138.png"/><Relationship Id="rId1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4.png"/><Relationship Id="rId12" Type="http://schemas.openxmlformats.org/officeDocument/2006/relationships/image" Target="../media/image14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43.emf"/><Relationship Id="rId9" Type="http://schemas.openxmlformats.org/officeDocument/2006/relationships/image" Target="../media/image139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31.png"/><Relationship Id="rId18" Type="http://schemas.openxmlformats.org/officeDocument/2006/relationships/image" Target="../media/image27.png"/><Relationship Id="rId26" Type="http://schemas.openxmlformats.org/officeDocument/2006/relationships/image" Target="../media/image23.png"/><Relationship Id="rId3" Type="http://schemas.openxmlformats.org/officeDocument/2006/relationships/audio" Target="../media/media38.m4a"/><Relationship Id="rId21" Type="http://schemas.openxmlformats.org/officeDocument/2006/relationships/image" Target="../media/image138.png"/><Relationship Id="rId7" Type="http://schemas.openxmlformats.org/officeDocument/2006/relationships/image" Target="../media/image143.emf"/><Relationship Id="rId12" Type="http://schemas.openxmlformats.org/officeDocument/2006/relationships/image" Target="../media/image34.png"/><Relationship Id="rId17" Type="http://schemas.openxmlformats.org/officeDocument/2006/relationships/image" Target="../media/image152.png"/><Relationship Id="rId25" Type="http://schemas.openxmlformats.org/officeDocument/2006/relationships/image" Target="../media/image142.png"/><Relationship Id="rId2" Type="http://schemas.microsoft.com/office/2007/relationships/media" Target="../media/media38.m4a"/><Relationship Id="rId16" Type="http://schemas.openxmlformats.org/officeDocument/2006/relationships/image" Target="../media/image151.png"/><Relationship Id="rId20" Type="http://schemas.openxmlformats.org/officeDocument/2006/relationships/image" Target="../media/image2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5.emf"/><Relationship Id="rId11" Type="http://schemas.openxmlformats.org/officeDocument/2006/relationships/image" Target="../media/image148.png"/><Relationship Id="rId24" Type="http://schemas.openxmlformats.org/officeDocument/2006/relationships/image" Target="../media/image141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50.png"/><Relationship Id="rId23" Type="http://schemas.openxmlformats.org/officeDocument/2006/relationships/image" Target="../media/image140.png"/><Relationship Id="rId10" Type="http://schemas.openxmlformats.org/officeDocument/2006/relationships/image" Target="../media/image32.pn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47.png"/><Relationship Id="rId14" Type="http://schemas.openxmlformats.org/officeDocument/2006/relationships/image" Target="../media/image149.png"/><Relationship Id="rId22" Type="http://schemas.openxmlformats.org/officeDocument/2006/relationships/image" Target="../media/image139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31.png"/><Relationship Id="rId18" Type="http://schemas.openxmlformats.org/officeDocument/2006/relationships/image" Target="../media/image27.png"/><Relationship Id="rId26" Type="http://schemas.openxmlformats.org/officeDocument/2006/relationships/image" Target="../media/image23.png"/><Relationship Id="rId3" Type="http://schemas.openxmlformats.org/officeDocument/2006/relationships/audio" Target="../media/media39.m4a"/><Relationship Id="rId21" Type="http://schemas.openxmlformats.org/officeDocument/2006/relationships/image" Target="../media/image138.png"/><Relationship Id="rId7" Type="http://schemas.openxmlformats.org/officeDocument/2006/relationships/image" Target="../media/image143.emf"/><Relationship Id="rId12" Type="http://schemas.openxmlformats.org/officeDocument/2006/relationships/image" Target="../media/image34.png"/><Relationship Id="rId17" Type="http://schemas.openxmlformats.org/officeDocument/2006/relationships/image" Target="../media/image152.png"/><Relationship Id="rId25" Type="http://schemas.openxmlformats.org/officeDocument/2006/relationships/image" Target="../media/image142.png"/><Relationship Id="rId2" Type="http://schemas.microsoft.com/office/2007/relationships/media" Target="../media/media39.m4a"/><Relationship Id="rId16" Type="http://schemas.openxmlformats.org/officeDocument/2006/relationships/image" Target="../media/image151.png"/><Relationship Id="rId20" Type="http://schemas.openxmlformats.org/officeDocument/2006/relationships/image" Target="../media/image29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5.emf"/><Relationship Id="rId11" Type="http://schemas.openxmlformats.org/officeDocument/2006/relationships/image" Target="../media/image148.png"/><Relationship Id="rId24" Type="http://schemas.openxmlformats.org/officeDocument/2006/relationships/image" Target="../media/image141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50.png"/><Relationship Id="rId23" Type="http://schemas.openxmlformats.org/officeDocument/2006/relationships/image" Target="../media/image140.png"/><Relationship Id="rId10" Type="http://schemas.openxmlformats.org/officeDocument/2006/relationships/image" Target="../media/image32.pn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47.png"/><Relationship Id="rId14" Type="http://schemas.openxmlformats.org/officeDocument/2006/relationships/image" Target="../media/image149.png"/><Relationship Id="rId22" Type="http://schemas.openxmlformats.org/officeDocument/2006/relationships/image" Target="../media/image13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23.png"/><Relationship Id="rId2" Type="http://schemas.openxmlformats.org/officeDocument/2006/relationships/audio" Target="../media/media4.m4a"/><Relationship Id="rId16" Type="http://schemas.openxmlformats.org/officeDocument/2006/relationships/image" Target="../media/image35.png"/><Relationship Id="rId1" Type="http://schemas.microsoft.com/office/2007/relationships/media" Target="../media/media4.m4a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24.emf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" Type="http://schemas.openxmlformats.org/officeDocument/2006/relationships/audio" Target="../media/media40.m4a"/><Relationship Id="rId21" Type="http://schemas.openxmlformats.org/officeDocument/2006/relationships/image" Target="../media/image168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2" Type="http://schemas.microsoft.com/office/2007/relationships/media" Target="../media/media40.m4a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29" Type="http://schemas.openxmlformats.org/officeDocument/2006/relationships/image" Target="../media/image176.png"/><Relationship Id="rId1" Type="http://schemas.openxmlformats.org/officeDocument/2006/relationships/tags" Target="../tags/tag7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23.png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31" Type="http://schemas.openxmlformats.org/officeDocument/2006/relationships/image" Target="../media/image178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3" Type="http://schemas.openxmlformats.org/officeDocument/2006/relationships/audio" Target="../media/media41.m4a"/><Relationship Id="rId7" Type="http://schemas.openxmlformats.org/officeDocument/2006/relationships/image" Target="../media/image181.png"/><Relationship Id="rId12" Type="http://schemas.openxmlformats.org/officeDocument/2006/relationships/image" Target="../media/image184.emf"/><Relationship Id="rId2" Type="http://schemas.microsoft.com/office/2007/relationships/media" Target="../media/media41.m4a"/><Relationship Id="rId1" Type="http://schemas.openxmlformats.org/officeDocument/2006/relationships/tags" Target="../tags/tag8.xml"/><Relationship Id="rId6" Type="http://schemas.openxmlformats.org/officeDocument/2006/relationships/image" Target="../media/image180.emf"/><Relationship Id="rId11" Type="http://schemas.openxmlformats.org/officeDocument/2006/relationships/image" Target="../media/image183.emf"/><Relationship Id="rId5" Type="http://schemas.openxmlformats.org/officeDocument/2006/relationships/image" Target="../media/image179.emf"/><Relationship Id="rId10" Type="http://schemas.microsoft.com/office/2007/relationships/hdphoto" Target="../media/hdphoto16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emf"/><Relationship Id="rId13" Type="http://schemas.openxmlformats.org/officeDocument/2006/relationships/image" Target="../media/image196.emf"/><Relationship Id="rId18" Type="http://schemas.openxmlformats.org/officeDocument/2006/relationships/image" Target="../media/image23.png"/><Relationship Id="rId3" Type="http://schemas.openxmlformats.org/officeDocument/2006/relationships/audio" Target="../media/media43.m4a"/><Relationship Id="rId7" Type="http://schemas.openxmlformats.org/officeDocument/2006/relationships/image" Target="../media/image190.emf"/><Relationship Id="rId12" Type="http://schemas.openxmlformats.org/officeDocument/2006/relationships/image" Target="../media/image195.emf"/><Relationship Id="rId17" Type="http://schemas.openxmlformats.org/officeDocument/2006/relationships/image" Target="../media/image139.emf"/><Relationship Id="rId2" Type="http://schemas.microsoft.com/office/2007/relationships/media" Target="../media/media43.m4a"/><Relationship Id="rId16" Type="http://schemas.openxmlformats.org/officeDocument/2006/relationships/image" Target="../media/image138.png"/><Relationship Id="rId1" Type="http://schemas.openxmlformats.org/officeDocument/2006/relationships/tags" Target="../tags/tag9.xml"/><Relationship Id="rId6" Type="http://schemas.openxmlformats.org/officeDocument/2006/relationships/image" Target="../media/image189.emf"/><Relationship Id="rId11" Type="http://schemas.openxmlformats.org/officeDocument/2006/relationships/image" Target="../media/image194.emf"/><Relationship Id="rId5" Type="http://schemas.openxmlformats.org/officeDocument/2006/relationships/image" Target="../media/image38.png"/><Relationship Id="rId15" Type="http://schemas.openxmlformats.org/officeDocument/2006/relationships/image" Target="../media/image198.emf"/><Relationship Id="rId10" Type="http://schemas.openxmlformats.org/officeDocument/2006/relationships/image" Target="../media/image193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2.emf"/><Relationship Id="rId14" Type="http://schemas.openxmlformats.org/officeDocument/2006/relationships/image" Target="../media/image197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emf"/><Relationship Id="rId13" Type="http://schemas.openxmlformats.org/officeDocument/2006/relationships/image" Target="../media/image196.emf"/><Relationship Id="rId18" Type="http://schemas.openxmlformats.org/officeDocument/2006/relationships/image" Target="../media/image199.emf"/><Relationship Id="rId26" Type="http://schemas.openxmlformats.org/officeDocument/2006/relationships/image" Target="../media/image138.png"/><Relationship Id="rId3" Type="http://schemas.openxmlformats.org/officeDocument/2006/relationships/audio" Target="../media/media44.m4a"/><Relationship Id="rId21" Type="http://schemas.openxmlformats.org/officeDocument/2006/relationships/image" Target="../media/image203.png"/><Relationship Id="rId7" Type="http://schemas.openxmlformats.org/officeDocument/2006/relationships/image" Target="../media/image190.emf"/><Relationship Id="rId12" Type="http://schemas.openxmlformats.org/officeDocument/2006/relationships/image" Target="../media/image195.emf"/><Relationship Id="rId17" Type="http://schemas.openxmlformats.org/officeDocument/2006/relationships/oleObject" Target="../embeddings/oleObject4.bin"/><Relationship Id="rId25" Type="http://schemas.microsoft.com/office/2007/relationships/hdphoto" Target="../media/hdphoto18.wdp"/><Relationship Id="rId2" Type="http://schemas.microsoft.com/office/2007/relationships/media" Target="../media/media44.m4a"/><Relationship Id="rId16" Type="http://schemas.openxmlformats.org/officeDocument/2006/relationships/image" Target="../media/image200.png"/><Relationship Id="rId20" Type="http://schemas.openxmlformats.org/officeDocument/2006/relationships/image" Target="../media/image202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9.emf"/><Relationship Id="rId11" Type="http://schemas.openxmlformats.org/officeDocument/2006/relationships/image" Target="../media/image194.emf"/><Relationship Id="rId24" Type="http://schemas.openxmlformats.org/officeDocument/2006/relationships/image" Target="../media/image205.png"/><Relationship Id="rId5" Type="http://schemas.openxmlformats.org/officeDocument/2006/relationships/image" Target="../media/image38.png"/><Relationship Id="rId15" Type="http://schemas.openxmlformats.org/officeDocument/2006/relationships/image" Target="../media/image198.emf"/><Relationship Id="rId23" Type="http://schemas.openxmlformats.org/officeDocument/2006/relationships/image" Target="../media/image204.png"/><Relationship Id="rId28" Type="http://schemas.openxmlformats.org/officeDocument/2006/relationships/image" Target="../media/image23.png"/><Relationship Id="rId10" Type="http://schemas.openxmlformats.org/officeDocument/2006/relationships/image" Target="../media/image193.emf"/><Relationship Id="rId19" Type="http://schemas.openxmlformats.org/officeDocument/2006/relationships/image" Target="../media/image20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2.emf"/><Relationship Id="rId14" Type="http://schemas.openxmlformats.org/officeDocument/2006/relationships/image" Target="../media/image197.emf"/><Relationship Id="rId22" Type="http://schemas.microsoft.com/office/2007/relationships/hdphoto" Target="../media/hdphoto17.wdp"/><Relationship Id="rId27" Type="http://schemas.openxmlformats.org/officeDocument/2006/relationships/image" Target="../media/image139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45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45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86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emf"/><Relationship Id="rId9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47.m4a"/><Relationship Id="rId7" Type="http://schemas.openxmlformats.org/officeDocument/2006/relationships/image" Target="../media/image208.png"/><Relationship Id="rId2" Type="http://schemas.microsoft.com/office/2007/relationships/media" Target="../media/media47.m4a"/><Relationship Id="rId1" Type="http://schemas.openxmlformats.org/officeDocument/2006/relationships/tags" Target="../tags/tag10.xml"/><Relationship Id="rId6" Type="http://schemas.openxmlformats.org/officeDocument/2006/relationships/image" Target="../media/image207.png"/><Relationship Id="rId5" Type="http://schemas.openxmlformats.org/officeDocument/2006/relationships/image" Target="../media/image206.emf"/><Relationship Id="rId4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6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7.emf"/><Relationship Id="rId5" Type="http://schemas.openxmlformats.org/officeDocument/2006/relationships/hyperlink" Target="#_ENREF_1"/><Relationship Id="rId4" Type="http://schemas.openxmlformats.org/officeDocument/2006/relationships/image" Target="../media/image209.emf"/><Relationship Id="rId9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9.wdp"/><Relationship Id="rId12" Type="http://schemas.openxmlformats.org/officeDocument/2006/relationships/image" Target="../media/image23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12.png"/><Relationship Id="rId11" Type="http://schemas.openxmlformats.org/officeDocument/2006/relationships/image" Target="../media/image139.emf"/><Relationship Id="rId5" Type="http://schemas.openxmlformats.org/officeDocument/2006/relationships/image" Target="../media/image211.png"/><Relationship Id="rId10" Type="http://schemas.openxmlformats.org/officeDocument/2006/relationships/image" Target="../media/image138.png"/><Relationship Id="rId4" Type="http://schemas.openxmlformats.org/officeDocument/2006/relationships/image" Target="../media/image210.png"/><Relationship Id="rId9" Type="http://schemas.microsoft.com/office/2007/relationships/hdphoto" Target="../media/hdphoto2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8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17" Type="http://schemas.openxmlformats.org/officeDocument/2006/relationships/image" Target="../media/image44.png"/><Relationship Id="rId2" Type="http://schemas.openxmlformats.org/officeDocument/2006/relationships/audio" Target="../media/media5.m4a"/><Relationship Id="rId16" Type="http://schemas.openxmlformats.org/officeDocument/2006/relationships/image" Target="../media/image43.jpeg"/><Relationship Id="rId20" Type="http://schemas.microsoft.com/office/2007/relationships/hdphoto" Target="../media/hdphoto3.wdp"/><Relationship Id="rId1" Type="http://schemas.microsoft.com/office/2007/relationships/media" Target="../media/media5.m4a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4.emf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png"/><Relationship Id="rId14" Type="http://schemas.openxmlformats.org/officeDocument/2006/relationships/image" Target="../media/image29.png"/><Relationship Id="rId22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3.png"/><Relationship Id="rId4" Type="http://schemas.openxmlformats.org/officeDocument/2006/relationships/hyperlink" Target="https://agronomie.asso.fr/aes-9-2-1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9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35.png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17" Type="http://schemas.openxmlformats.org/officeDocument/2006/relationships/image" Target="../media/image28.png"/><Relationship Id="rId2" Type="http://schemas.openxmlformats.org/officeDocument/2006/relationships/audio" Target="../media/media6.m4a"/><Relationship Id="rId16" Type="http://schemas.openxmlformats.org/officeDocument/2006/relationships/image" Target="../media/image27.png"/><Relationship Id="rId20" Type="http://schemas.openxmlformats.org/officeDocument/2006/relationships/image" Target="../media/image43.jpeg"/><Relationship Id="rId1" Type="http://schemas.microsoft.com/office/2007/relationships/media" Target="../media/media6.m4a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44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emf"/><Relationship Id="rId14" Type="http://schemas.openxmlformats.org/officeDocument/2006/relationships/image" Target="../media/image40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8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17" Type="http://schemas.openxmlformats.org/officeDocument/2006/relationships/image" Target="../media/image47.png"/><Relationship Id="rId2" Type="http://schemas.openxmlformats.org/officeDocument/2006/relationships/audio" Target="../media/media7.m4a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microsoft.com/office/2007/relationships/media" Target="../media/media7.m4a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23.png"/><Relationship Id="rId5" Type="http://schemas.openxmlformats.org/officeDocument/2006/relationships/image" Target="../media/image24.emf"/><Relationship Id="rId15" Type="http://schemas.openxmlformats.org/officeDocument/2006/relationships/image" Target="../media/image42.png"/><Relationship Id="rId23" Type="http://schemas.openxmlformats.org/officeDocument/2006/relationships/image" Target="../media/image3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Relationship Id="rId14" Type="http://schemas.openxmlformats.org/officeDocument/2006/relationships/image" Target="../media/image29.png"/><Relationship Id="rId22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png"/><Relationship Id="rId18" Type="http://schemas.openxmlformats.org/officeDocument/2006/relationships/image" Target="../media/image54.png"/><Relationship Id="rId26" Type="http://schemas.openxmlformats.org/officeDocument/2006/relationships/image" Target="../media/image48.png"/><Relationship Id="rId3" Type="http://schemas.openxmlformats.org/officeDocument/2006/relationships/audio" Target="../media/media8.m4a"/><Relationship Id="rId21" Type="http://schemas.openxmlformats.org/officeDocument/2006/relationships/image" Target="../media/image57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53.png"/><Relationship Id="rId25" Type="http://schemas.openxmlformats.org/officeDocument/2006/relationships/image" Target="../media/image47.png"/><Relationship Id="rId33" Type="http://schemas.openxmlformats.org/officeDocument/2006/relationships/image" Target="../media/image23.png"/><Relationship Id="rId2" Type="http://schemas.microsoft.com/office/2007/relationships/media" Target="../media/media8.m4a"/><Relationship Id="rId16" Type="http://schemas.openxmlformats.org/officeDocument/2006/relationships/image" Target="../media/image42.png"/><Relationship Id="rId20" Type="http://schemas.openxmlformats.org/officeDocument/2006/relationships/image" Target="../media/image56.png"/><Relationship Id="rId29" Type="http://schemas.openxmlformats.org/officeDocument/2006/relationships/image" Target="../media/image51.png"/><Relationship Id="rId1" Type="http://schemas.openxmlformats.org/officeDocument/2006/relationships/tags" Target="../tags/tag2.xml"/><Relationship Id="rId6" Type="http://schemas.openxmlformats.org/officeDocument/2006/relationships/image" Target="../media/image24.emf"/><Relationship Id="rId11" Type="http://schemas.openxmlformats.org/officeDocument/2006/relationships/image" Target="../media/image40.png"/><Relationship Id="rId24" Type="http://schemas.openxmlformats.org/officeDocument/2006/relationships/image" Target="../media/image46.png"/><Relationship Id="rId32" Type="http://schemas.openxmlformats.org/officeDocument/2006/relationships/image" Target="../media/image35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29.png"/><Relationship Id="rId23" Type="http://schemas.openxmlformats.org/officeDocument/2006/relationships/image" Target="../media/image59.png"/><Relationship Id="rId28" Type="http://schemas.openxmlformats.org/officeDocument/2006/relationships/image" Target="../media/image50.png"/><Relationship Id="rId10" Type="http://schemas.openxmlformats.org/officeDocument/2006/relationships/image" Target="../media/image39.png"/><Relationship Id="rId19" Type="http://schemas.openxmlformats.org/officeDocument/2006/relationships/image" Target="../media/image55.png"/><Relationship Id="rId31" Type="http://schemas.microsoft.com/office/2007/relationships/hdphoto" Target="../media/hdphoto4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8.png"/><Relationship Id="rId14" Type="http://schemas.openxmlformats.org/officeDocument/2006/relationships/image" Target="../media/image28.png"/><Relationship Id="rId22" Type="http://schemas.openxmlformats.org/officeDocument/2006/relationships/image" Target="../media/image58.png"/><Relationship Id="rId27" Type="http://schemas.openxmlformats.org/officeDocument/2006/relationships/image" Target="../media/image49.png"/><Relationship Id="rId30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9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/>
          <p:cNvSpPr/>
          <p:nvPr/>
        </p:nvSpPr>
        <p:spPr>
          <a:xfrm>
            <a:off x="1137475" y="1130908"/>
            <a:ext cx="11054525" cy="1442719"/>
          </a:xfrm>
          <a:custGeom>
            <a:avLst/>
            <a:gdLst>
              <a:gd name="connsiteX0" fmla="*/ 523875 w 7848600"/>
              <a:gd name="connsiteY0" fmla="*/ 0 h 1181100"/>
              <a:gd name="connsiteX1" fmla="*/ 0 w 7848600"/>
              <a:gd name="connsiteY1" fmla="*/ 1181100 h 1181100"/>
              <a:gd name="connsiteX2" fmla="*/ 7848600 w 7848600"/>
              <a:gd name="connsiteY2" fmla="*/ 1181100 h 1181100"/>
              <a:gd name="connsiteX3" fmla="*/ 7848600 w 7848600"/>
              <a:gd name="connsiteY3" fmla="*/ 285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8600" h="1181100">
                <a:moveTo>
                  <a:pt x="523875" y="0"/>
                </a:moveTo>
                <a:lnTo>
                  <a:pt x="0" y="1181100"/>
                </a:lnTo>
                <a:lnTo>
                  <a:pt x="7848600" y="1181100"/>
                </a:lnTo>
                <a:lnTo>
                  <a:pt x="7848600" y="28575"/>
                </a:lnTo>
              </a:path>
            </a:pathLst>
          </a:custGeom>
          <a:solidFill>
            <a:srgbClr val="3A7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 descr="C:\Users\pderenty\Documents\# Graphisme &amp; Comm INRA Transfert\Charte Graphique COSAC\Forms COSAC green-02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29" y="363255"/>
            <a:ext cx="1900136" cy="372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24001" y="5644634"/>
            <a:ext cx="8950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fr-FR" sz="2800" b="1" kern="0" dirty="0">
                <a:ea typeface="Futura Light"/>
                <a:cs typeface="Futura Light"/>
              </a:rPr>
              <a:t>Nathalie </a:t>
            </a:r>
            <a:r>
              <a:rPr lang="de-DE" altLang="fr-FR" sz="2800" b="1" kern="0" dirty="0" err="1">
                <a:ea typeface="Futura Light"/>
                <a:cs typeface="Futura Light"/>
              </a:rPr>
              <a:t>Colbach</a:t>
            </a:r>
            <a:r>
              <a:rPr lang="de-DE" altLang="fr-FR" kern="0" dirty="0">
                <a:ea typeface="Futura Light"/>
                <a:cs typeface="Futura Light"/>
              </a:rPr>
              <a:t/>
            </a:r>
            <a:br>
              <a:rPr lang="de-DE" altLang="fr-FR" kern="0" dirty="0">
                <a:ea typeface="Futura Light"/>
                <a:cs typeface="Futura Light"/>
              </a:rPr>
            </a:br>
            <a:r>
              <a:rPr lang="de-DE" altLang="fr-FR" kern="0" dirty="0" err="1">
                <a:ea typeface="Futura Light"/>
                <a:cs typeface="Futura Light"/>
              </a:rPr>
              <a:t>Agroécologie</a:t>
            </a:r>
            <a:r>
              <a:rPr lang="de-DE" altLang="fr-FR" kern="0" dirty="0">
                <a:ea typeface="Futura Light"/>
                <a:cs typeface="Futura Light"/>
              </a:rPr>
              <a:t>, </a:t>
            </a:r>
            <a:r>
              <a:rPr lang="de-DE" altLang="fr-FR" kern="0" dirty="0" err="1">
                <a:ea typeface="Futura Light"/>
                <a:cs typeface="Futura Light"/>
              </a:rPr>
              <a:t>AgroSup</a:t>
            </a:r>
            <a:r>
              <a:rPr lang="de-DE" altLang="fr-FR" kern="0" dirty="0">
                <a:ea typeface="Futura Light"/>
                <a:cs typeface="Futura Light"/>
              </a:rPr>
              <a:t> Dijon, </a:t>
            </a:r>
            <a:r>
              <a:rPr lang="de-DE" altLang="fr-FR" kern="0" smtClean="0">
                <a:ea typeface="Futura Light"/>
                <a:cs typeface="Futura Light"/>
              </a:rPr>
              <a:t>INRAE, </a:t>
            </a:r>
            <a:r>
              <a:rPr lang="de-DE" altLang="fr-FR" kern="0" dirty="0">
                <a:ea typeface="Futura Light"/>
                <a:cs typeface="Futura Light"/>
              </a:rPr>
              <a:t>Univ. Bourgogne </a:t>
            </a:r>
            <a:r>
              <a:rPr lang="de-DE" altLang="fr-FR" kern="0" dirty="0" err="1">
                <a:ea typeface="Futura Light"/>
                <a:cs typeface="Futura Light"/>
              </a:rPr>
              <a:t>Franche-Comté</a:t>
            </a:r>
            <a:r>
              <a:rPr lang="de-DE" altLang="fr-FR" kern="0" dirty="0">
                <a:ea typeface="Futura Light"/>
                <a:cs typeface="Futura Light"/>
              </a:rPr>
              <a:t>, 21000 Dijon</a:t>
            </a:r>
          </a:p>
          <a:p>
            <a:r>
              <a:rPr lang="de-DE" altLang="fr-FR" kern="0" dirty="0">
                <a:ea typeface="Futura Light"/>
                <a:cs typeface="Futura Light"/>
              </a:rPr>
              <a:t>Nathalie.Colbach@inrae.fr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15341" y1="29630" x2="15341" y2="29630"/>
                        <a14:foregroundMark x1="6250" y1="40741" x2="6250" y2="40741"/>
                        <a14:foregroundMark x1="45455" y1="57407" x2="45455" y2="5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8" y="0"/>
            <a:ext cx="2120236" cy="73183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11" y="58369"/>
            <a:ext cx="2389998" cy="812154"/>
          </a:xfrm>
          <a:prstGeom prst="rect">
            <a:avLst/>
          </a:prstGeom>
        </p:spPr>
      </p:pic>
      <p:pic>
        <p:nvPicPr>
          <p:cNvPr id="15" name="Picture 15" descr="C:\Users\QMARTI~1\AppData\Local\Temp\AgroecologieDijon_detoure copie.jpg">
            <a:extLst>
              <a:ext uri="{FF2B5EF4-FFF2-40B4-BE49-F238E27FC236}">
                <a16:creationId xmlns:a16="http://schemas.microsoft.com/office/drawing/2014/main" id="{BFDB963A-AA31-45DC-B257-4DB9B862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t="32681" r="4927" b="37666"/>
          <a:stretch>
            <a:fillRect/>
          </a:stretch>
        </p:blipFill>
        <p:spPr bwMode="auto">
          <a:xfrm>
            <a:off x="4518836" y="0"/>
            <a:ext cx="22320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80EF1F12-BF37-4DA1-B981-63EE040B03B1}"/>
              </a:ext>
            </a:extLst>
          </p:cNvPr>
          <p:cNvGrpSpPr/>
          <p:nvPr/>
        </p:nvGrpSpPr>
        <p:grpSpPr>
          <a:xfrm>
            <a:off x="868573" y="2717341"/>
            <a:ext cx="10119364" cy="2969860"/>
            <a:chOff x="592279" y="2823501"/>
            <a:chExt cx="10119364" cy="2969860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6751A02-6D71-42FB-89B3-0EA1CB950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67683" y="4482558"/>
              <a:ext cx="1884363" cy="1268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E1C9BA60-4AA2-4FF3-B672-634B69484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29666" y="3871120"/>
              <a:ext cx="12684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E0FBCFAE-93F6-450C-9C4A-5CA0CE3CE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690" y="2823501"/>
              <a:ext cx="1966912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B22C87B1-8BF0-456C-B40E-5C839C69E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92279" y="4066503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753D55C8-BCEC-4EBE-BDCF-FEFD0BB72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808664" y="3716338"/>
              <a:ext cx="1882775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5FDFF61C-D50A-4E88-83F9-4EC19ABBE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791553" y="4091170"/>
              <a:ext cx="2525788" cy="1683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BC621178-C443-4466-8411-30A77F3E6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571569" y="2831186"/>
              <a:ext cx="1255712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61DB1FB3-32A1-4167-9AC1-C5482ED52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474632" y="2831186"/>
              <a:ext cx="1255713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A2ACB975-ED34-42DD-AE22-4C8BA4C2B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732564" y="2826238"/>
              <a:ext cx="1884362" cy="126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5393B1FC-5FCE-421E-9CEA-3F7EE8FB8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443230" y="3908999"/>
              <a:ext cx="12557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991C8B6C-FB34-428C-B438-1F5647CC8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03597" y="2827772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7">
              <a:extLst>
                <a:ext uri="{FF2B5EF4-FFF2-40B4-BE49-F238E27FC236}">
                  <a16:creationId xmlns:a16="http://schemas.microsoft.com/office/drawing/2014/main" id="{183AD62E-E8AA-4CBF-8166-A52BD775B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8827281" y="2827773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BE4023C6-192A-4781-87D8-27B5F11FD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535047" y="4507005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0">
              <a:extLst>
                <a:ext uri="{FF2B5EF4-FFF2-40B4-BE49-F238E27FC236}">
                  <a16:creationId xmlns:a16="http://schemas.microsoft.com/office/drawing/2014/main" id="{E64D38C6-3027-4D02-B039-99481B2AC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511676" y="3429001"/>
              <a:ext cx="1884363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1">
              <a:extLst>
                <a:ext uri="{FF2B5EF4-FFF2-40B4-BE49-F238E27FC236}">
                  <a16:creationId xmlns:a16="http://schemas.microsoft.com/office/drawing/2014/main" id="{C6DF3A85-7766-449F-AE79-70C5D6C0E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883370" y="4506729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itre 1"/>
          <p:cNvSpPr txBox="1">
            <a:spLocks/>
          </p:cNvSpPr>
          <p:nvPr/>
        </p:nvSpPr>
        <p:spPr bwMode="auto">
          <a:xfrm>
            <a:off x="1055594" y="1030700"/>
            <a:ext cx="11136406" cy="14824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FR" sz="3200" kern="0" dirty="0"/>
              <a:t>Les adventices</a:t>
            </a:r>
          </a:p>
          <a:p>
            <a:pPr algn="ctr"/>
            <a:r>
              <a:rPr lang="fr-FR" b="0" kern="0" dirty="0"/>
              <a:t>Qu'est-ce c'est? Comment cela fonctionne? Comment les gérer?</a:t>
            </a:r>
          </a:p>
        </p:txBody>
      </p:sp>
      <p:pic>
        <p:nvPicPr>
          <p:cNvPr id="37" name="Audio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2"/>
    </mc:Choice>
    <mc:Fallback xmlns="">
      <p:transition spd="slow" advTm="17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e 138">
            <a:extLst>
              <a:ext uri="{FF2B5EF4-FFF2-40B4-BE49-F238E27FC236}">
                <a16:creationId xmlns:a16="http://schemas.microsoft.com/office/drawing/2014/main" id="{97898387-2940-4ECA-80FA-9BD9FEE3C200}"/>
              </a:ext>
            </a:extLst>
          </p:cNvPr>
          <p:cNvGrpSpPr/>
          <p:nvPr/>
        </p:nvGrpSpPr>
        <p:grpSpPr>
          <a:xfrm>
            <a:off x="8589699" y="945030"/>
            <a:ext cx="3100218" cy="2038350"/>
            <a:chOff x="8285731" y="615567"/>
            <a:chExt cx="3574542" cy="2199716"/>
          </a:xfrm>
        </p:grpSpPr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id="{73EDBF17-6199-456E-95E0-D9CF33A8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731" y="615567"/>
              <a:ext cx="3574542" cy="2199716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A9CF26B6-9BB7-4205-887B-07FBFCCF3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557" y="1051448"/>
              <a:ext cx="1060921" cy="921019"/>
            </a:xfrm>
            <a:prstGeom prst="rect">
              <a:avLst/>
            </a:prstGeom>
          </p:spPr>
        </p:pic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6D33F5B-3635-4788-B7ED-12AC34BBBBC4}"/>
                </a:ext>
              </a:extLst>
            </p:cNvPr>
            <p:cNvSpPr/>
            <p:nvPr/>
          </p:nvSpPr>
          <p:spPr>
            <a:xfrm>
              <a:off x="9745430" y="1059137"/>
              <a:ext cx="1066318" cy="276999"/>
            </a:xfrm>
            <a:prstGeom prst="rect">
              <a:avLst/>
            </a:prstGeom>
            <a:solidFill>
              <a:srgbClr val="C4D9DA"/>
            </a:solidFill>
          </p:spPr>
          <p:txBody>
            <a:bodyPr wrap="none">
              <a:spAutoFit/>
            </a:bodyPr>
            <a:lstStyle/>
            <a:p>
              <a:r>
                <a:rPr lang="en-GB" sz="1200" b="1" i="1" dirty="0" err="1"/>
                <a:t>Ranunculus</a:t>
              </a:r>
              <a:endParaRPr lang="en-GB" sz="1200" dirty="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6A453E3B-7E34-436D-9814-C92B19E411CD}"/>
                </a:ext>
              </a:extLst>
            </p:cNvPr>
            <p:cNvSpPr/>
            <p:nvPr/>
          </p:nvSpPr>
          <p:spPr>
            <a:xfrm>
              <a:off x="9902172" y="1275366"/>
              <a:ext cx="806631" cy="276999"/>
            </a:xfrm>
            <a:prstGeom prst="rect">
              <a:avLst/>
            </a:prstGeom>
            <a:solidFill>
              <a:srgbClr val="C4D9DA"/>
            </a:solidFill>
          </p:spPr>
          <p:txBody>
            <a:bodyPr wrap="none">
              <a:spAutoFit/>
            </a:bodyPr>
            <a:lstStyle/>
            <a:p>
              <a:r>
                <a:rPr lang="en-GB" sz="1200" b="1" i="1" dirty="0"/>
                <a:t>arvensis</a:t>
              </a:r>
              <a:endParaRPr lang="en-GB" sz="1200" dirty="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F7BB7B8-41E5-4E1F-8E6C-110300410F5E}"/>
                </a:ext>
              </a:extLst>
            </p:cNvPr>
            <p:cNvSpPr/>
            <p:nvPr/>
          </p:nvSpPr>
          <p:spPr>
            <a:xfrm>
              <a:off x="9902172" y="1891683"/>
              <a:ext cx="1757543" cy="276999"/>
            </a:xfrm>
            <a:prstGeom prst="rect">
              <a:avLst/>
            </a:prstGeom>
            <a:solidFill>
              <a:srgbClr val="919ECD"/>
            </a:solidFill>
          </p:spPr>
          <p:txBody>
            <a:bodyPr wrap="square">
              <a:spAutoFit/>
            </a:bodyPr>
            <a:lstStyle/>
            <a:p>
              <a:r>
                <a:rPr lang="en-GB" sz="1200" i="1" dirty="0" err="1">
                  <a:latin typeface="Blackadder ITC" panose="04020505051007020D02" pitchFamily="82" charset="0"/>
                </a:rPr>
                <a:t>Ranunculus</a:t>
              </a:r>
              <a:r>
                <a:rPr lang="en-GB" sz="1200" i="1" dirty="0">
                  <a:latin typeface="Blackadder ITC" panose="04020505051007020D02" pitchFamily="82" charset="0"/>
                </a:rPr>
                <a:t>  arvensis</a:t>
              </a:r>
              <a:endParaRPr lang="en-GB" sz="1200" dirty="0">
                <a:latin typeface="Blackadder ITC" panose="04020505051007020D02" pitchFamily="82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525246A-8077-42AF-B1DA-BA2F6B0CB421}"/>
                </a:ext>
              </a:extLst>
            </p:cNvPr>
            <p:cNvSpPr/>
            <p:nvPr/>
          </p:nvSpPr>
          <p:spPr>
            <a:xfrm>
              <a:off x="8978593" y="2242392"/>
              <a:ext cx="719722" cy="215444"/>
            </a:xfrm>
            <a:prstGeom prst="rect">
              <a:avLst/>
            </a:prstGeom>
            <a:solidFill>
              <a:srgbClr val="F4F5EF"/>
            </a:solidFill>
          </p:spPr>
          <p:txBody>
            <a:bodyPr wrap="square" lIns="0" tIns="0" rIns="0" bIns="0">
              <a:spAutoFit/>
            </a:bodyPr>
            <a:lstStyle/>
            <a:p>
              <a:pPr marR="0" algn="ctr"/>
              <a:r>
                <a:rPr lang="en-US" sz="1400" dirty="0" err="1">
                  <a:latin typeface="Segoe UI" panose="020B0502040204020203" pitchFamily="34" charset="0"/>
                </a:rPr>
                <a:t>RANAR</a:t>
              </a:r>
              <a:endParaRPr lang="en-US" sz="1400" dirty="0">
                <a:latin typeface="Segoe UI" panose="020B0502040204020203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30BE7BA-223C-4CC2-BF86-F00BD03AE4C7}"/>
                </a:ext>
              </a:extLst>
            </p:cNvPr>
            <p:cNvSpPr/>
            <p:nvPr/>
          </p:nvSpPr>
          <p:spPr>
            <a:xfrm>
              <a:off x="9671455" y="2434331"/>
              <a:ext cx="651105" cy="169277"/>
            </a:xfrm>
            <a:prstGeom prst="rect">
              <a:avLst/>
            </a:prstGeom>
            <a:solidFill>
              <a:srgbClr val="F4F5EF"/>
            </a:solidFill>
          </p:spPr>
          <p:txBody>
            <a:bodyPr wrap="square" lIns="0" tIns="0" rIns="0" bIns="0">
              <a:spAutoFit/>
            </a:bodyPr>
            <a:lstStyle/>
            <a:p>
              <a:pPr marR="0" algn="ctr"/>
              <a:r>
                <a:rPr lang="en-US" sz="1100" dirty="0" err="1">
                  <a:latin typeface="Segoe UI" panose="020B0502040204020203" pitchFamily="34" charset="0"/>
                </a:rPr>
                <a:t>RANAR</a:t>
              </a:r>
              <a:endParaRPr lang="en-US" sz="1100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93FC4389-9A85-4828-A116-F9F24D6CF1EB}"/>
              </a:ext>
            </a:extLst>
          </p:cNvPr>
          <p:cNvGrpSpPr/>
          <p:nvPr/>
        </p:nvGrpSpPr>
        <p:grpSpPr>
          <a:xfrm>
            <a:off x="8280247" y="1227955"/>
            <a:ext cx="3100218" cy="2038350"/>
            <a:chOff x="8285731" y="615567"/>
            <a:chExt cx="3574542" cy="2199716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44AD73C4-0069-40BA-8FF8-635CC70CF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731" y="615567"/>
              <a:ext cx="3574542" cy="2199716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7D84F094-564D-4444-BEB1-D0F58FC62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557" y="1051448"/>
              <a:ext cx="1060921" cy="921019"/>
            </a:xfrm>
            <a:prstGeom prst="rect">
              <a:avLst/>
            </a:prstGeom>
          </p:spPr>
        </p:pic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D421AEE6-F356-4C20-A729-29972A9616A0}"/>
                </a:ext>
              </a:extLst>
            </p:cNvPr>
            <p:cNvSpPr/>
            <p:nvPr/>
          </p:nvSpPr>
          <p:spPr>
            <a:xfrm>
              <a:off x="9745430" y="1059137"/>
              <a:ext cx="1066318" cy="276999"/>
            </a:xfrm>
            <a:prstGeom prst="rect">
              <a:avLst/>
            </a:prstGeom>
            <a:solidFill>
              <a:srgbClr val="C4D9DA"/>
            </a:solidFill>
          </p:spPr>
          <p:txBody>
            <a:bodyPr wrap="none">
              <a:spAutoFit/>
            </a:bodyPr>
            <a:lstStyle/>
            <a:p>
              <a:r>
                <a:rPr lang="en-GB" sz="1200" b="1" i="1" dirty="0" err="1"/>
                <a:t>Ranunculus</a:t>
              </a:r>
              <a:endParaRPr lang="en-GB" sz="1200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DCE27CE-38D9-4E09-9D8C-F64A5B3DB587}"/>
                </a:ext>
              </a:extLst>
            </p:cNvPr>
            <p:cNvSpPr/>
            <p:nvPr/>
          </p:nvSpPr>
          <p:spPr>
            <a:xfrm>
              <a:off x="9902172" y="1275366"/>
              <a:ext cx="806631" cy="276999"/>
            </a:xfrm>
            <a:prstGeom prst="rect">
              <a:avLst/>
            </a:prstGeom>
            <a:solidFill>
              <a:srgbClr val="C4D9DA"/>
            </a:solidFill>
          </p:spPr>
          <p:txBody>
            <a:bodyPr wrap="none">
              <a:spAutoFit/>
            </a:bodyPr>
            <a:lstStyle/>
            <a:p>
              <a:r>
                <a:rPr lang="en-GB" sz="1200" b="1" i="1" dirty="0"/>
                <a:t>arvensis</a:t>
              </a:r>
              <a:endParaRPr lang="en-GB" sz="1200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9DA87AB-F067-4A94-A3B0-2948BFA8A50C}"/>
                </a:ext>
              </a:extLst>
            </p:cNvPr>
            <p:cNvSpPr/>
            <p:nvPr/>
          </p:nvSpPr>
          <p:spPr>
            <a:xfrm>
              <a:off x="9902172" y="1891683"/>
              <a:ext cx="1757543" cy="276999"/>
            </a:xfrm>
            <a:prstGeom prst="rect">
              <a:avLst/>
            </a:prstGeom>
            <a:solidFill>
              <a:srgbClr val="919ECD"/>
            </a:solidFill>
          </p:spPr>
          <p:txBody>
            <a:bodyPr wrap="square">
              <a:spAutoFit/>
            </a:bodyPr>
            <a:lstStyle/>
            <a:p>
              <a:r>
                <a:rPr lang="en-GB" sz="1200" i="1" dirty="0" err="1">
                  <a:latin typeface="Blackadder ITC" panose="04020505051007020D02" pitchFamily="82" charset="0"/>
                </a:rPr>
                <a:t>Ranunculus</a:t>
              </a:r>
              <a:r>
                <a:rPr lang="en-GB" sz="1200" i="1" dirty="0">
                  <a:latin typeface="Blackadder ITC" panose="04020505051007020D02" pitchFamily="82" charset="0"/>
                </a:rPr>
                <a:t>  arvensis</a:t>
              </a:r>
              <a:endParaRPr lang="en-GB" sz="1200" dirty="0">
                <a:latin typeface="Blackadder ITC" panose="04020505051007020D02" pitchFamily="82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28A0C8E9-AE2B-435D-95CA-DA7F94E5ABEE}"/>
                </a:ext>
              </a:extLst>
            </p:cNvPr>
            <p:cNvSpPr/>
            <p:nvPr/>
          </p:nvSpPr>
          <p:spPr>
            <a:xfrm>
              <a:off x="8978593" y="2242392"/>
              <a:ext cx="719722" cy="215444"/>
            </a:xfrm>
            <a:prstGeom prst="rect">
              <a:avLst/>
            </a:prstGeom>
            <a:solidFill>
              <a:srgbClr val="F4F5EF"/>
            </a:solidFill>
          </p:spPr>
          <p:txBody>
            <a:bodyPr wrap="square" lIns="0" tIns="0" rIns="0" bIns="0">
              <a:spAutoFit/>
            </a:bodyPr>
            <a:lstStyle/>
            <a:p>
              <a:pPr marR="0" algn="ctr"/>
              <a:r>
                <a:rPr lang="en-US" sz="1400" dirty="0" err="1">
                  <a:latin typeface="Segoe UI" panose="020B0502040204020203" pitchFamily="34" charset="0"/>
                </a:rPr>
                <a:t>RANAR</a:t>
              </a:r>
              <a:endParaRPr lang="en-US" sz="1400" dirty="0">
                <a:latin typeface="Segoe UI" panose="020B0502040204020203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AEE2F90-25E3-4FBC-AAB2-1B299BECB2EF}"/>
                </a:ext>
              </a:extLst>
            </p:cNvPr>
            <p:cNvSpPr/>
            <p:nvPr/>
          </p:nvSpPr>
          <p:spPr>
            <a:xfrm>
              <a:off x="9671455" y="2434331"/>
              <a:ext cx="651105" cy="169277"/>
            </a:xfrm>
            <a:prstGeom prst="rect">
              <a:avLst/>
            </a:prstGeom>
            <a:solidFill>
              <a:srgbClr val="F4F5EF"/>
            </a:solidFill>
          </p:spPr>
          <p:txBody>
            <a:bodyPr wrap="square" lIns="0" tIns="0" rIns="0" bIns="0">
              <a:spAutoFit/>
            </a:bodyPr>
            <a:lstStyle/>
            <a:p>
              <a:pPr marR="0" algn="ctr"/>
              <a:r>
                <a:rPr lang="en-US" sz="1100" dirty="0" err="1">
                  <a:latin typeface="Segoe UI" panose="020B0502040204020203" pitchFamily="34" charset="0"/>
                </a:rPr>
                <a:t>RANAR</a:t>
              </a:r>
              <a:endParaRPr lang="en-US" sz="1100" dirty="0">
                <a:latin typeface="Segoe UI" panose="020B0502040204020203" pitchFamily="34" charset="0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5255" y="-73025"/>
            <a:ext cx="11830679" cy="765175"/>
          </a:xfrm>
        </p:spPr>
        <p:txBody>
          <a:bodyPr/>
          <a:lstStyle/>
          <a:p>
            <a:r>
              <a:rPr lang="de-DE" dirty="0" err="1"/>
              <a:t>Présence</a:t>
            </a:r>
            <a:r>
              <a:rPr lang="de-DE" dirty="0"/>
              <a:t> et </a:t>
            </a:r>
            <a:r>
              <a:rPr lang="de-DE" dirty="0" err="1"/>
              <a:t>effets</a:t>
            </a:r>
            <a:r>
              <a:rPr lang="de-DE" dirty="0"/>
              <a:t> </a:t>
            </a:r>
            <a:r>
              <a:rPr lang="de-DE" dirty="0" err="1"/>
              <a:t>dépendent</a:t>
            </a:r>
            <a:r>
              <a:rPr lang="de-DE" dirty="0"/>
              <a:t> de </a:t>
            </a:r>
            <a:r>
              <a:rPr lang="de-DE" dirty="0" err="1"/>
              <a:t>nombreux</a:t>
            </a:r>
            <a:r>
              <a:rPr lang="de-DE" dirty="0"/>
              <a:t> </a:t>
            </a:r>
            <a:r>
              <a:rPr lang="de-DE" dirty="0" err="1"/>
              <a:t>facteurs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D8F36694-A294-44C8-A628-35DB5AB8EB4F}"/>
              </a:ext>
            </a:extLst>
          </p:cNvPr>
          <p:cNvGrpSpPr/>
          <p:nvPr/>
        </p:nvGrpSpPr>
        <p:grpSpPr>
          <a:xfrm>
            <a:off x="4569689" y="804878"/>
            <a:ext cx="2859014" cy="1649644"/>
            <a:chOff x="8896917" y="1547205"/>
            <a:chExt cx="2859014" cy="1649644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1E82F51-690F-4D16-9DE6-A80CCD663736}"/>
                </a:ext>
              </a:extLst>
            </p:cNvPr>
            <p:cNvSpPr/>
            <p:nvPr/>
          </p:nvSpPr>
          <p:spPr>
            <a:xfrm>
              <a:off x="8896917" y="1547205"/>
              <a:ext cx="2859014" cy="16496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D413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E98E4D72-FA57-42D1-B566-87907395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77229" y="2336759"/>
              <a:ext cx="253921" cy="782545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B6F55031-6D3E-4FA9-A0BE-20FAC988C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9119" y="1644606"/>
              <a:ext cx="1143651" cy="564801"/>
            </a:xfrm>
            <a:prstGeom prst="rect">
              <a:avLst/>
            </a:prstGeom>
          </p:spPr>
        </p:pic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AF48FF5C-8768-449B-9D15-837184FA6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6320" y="1729114"/>
              <a:ext cx="1143650" cy="533949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AAC9C362-AC9C-4DED-95E6-F8D9B8223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0575" y="2324383"/>
              <a:ext cx="425113" cy="764731"/>
            </a:xfrm>
            <a:prstGeom prst="rect">
              <a:avLst/>
            </a:prstGeom>
          </p:spPr>
        </p:pic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D198B4AD-7205-4247-9EB8-A2F1765D3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5688" y="2289387"/>
              <a:ext cx="388494" cy="739052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C614A2DC-5EDE-4B6E-B71E-2B7F825B5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6320" y="2442019"/>
              <a:ext cx="1076337" cy="637349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D3703C-E2A6-41B7-B303-F93475711350}"/>
              </a:ext>
            </a:extLst>
          </p:cNvPr>
          <p:cNvGrpSpPr/>
          <p:nvPr/>
        </p:nvGrpSpPr>
        <p:grpSpPr>
          <a:xfrm>
            <a:off x="2374596" y="1617126"/>
            <a:ext cx="1569265" cy="1809033"/>
            <a:chOff x="3650699" y="726881"/>
            <a:chExt cx="1569265" cy="1809033"/>
          </a:xfrm>
        </p:grpSpPr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5FEB6C30-B3AC-480D-B485-DF54A0902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1995" b="86013"/>
            <a:stretch/>
          </p:blipFill>
          <p:spPr>
            <a:xfrm>
              <a:off x="3650699" y="726881"/>
              <a:ext cx="1569265" cy="917451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40A77D2E-E42A-46B2-AF92-2A46185B7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646" y="1715873"/>
              <a:ext cx="1228100" cy="820041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576E8E8-462B-49D9-A92E-F15CEDDBA645}"/>
              </a:ext>
            </a:extLst>
          </p:cNvPr>
          <p:cNvGrpSpPr/>
          <p:nvPr/>
        </p:nvGrpSpPr>
        <p:grpSpPr>
          <a:xfrm>
            <a:off x="7982361" y="1514602"/>
            <a:ext cx="3100218" cy="2038350"/>
            <a:chOff x="8285731" y="615567"/>
            <a:chExt cx="3574542" cy="219971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074D66E-A921-435E-BF37-98391E0A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731" y="615567"/>
              <a:ext cx="3574542" cy="219971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9C8DD87-D242-4C2B-840A-7489DFAB5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557" y="1051448"/>
              <a:ext cx="1060921" cy="9210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DBC485-8547-4C8C-BF7B-79C7C5715791}"/>
                </a:ext>
              </a:extLst>
            </p:cNvPr>
            <p:cNvSpPr/>
            <p:nvPr/>
          </p:nvSpPr>
          <p:spPr>
            <a:xfrm>
              <a:off x="9745430" y="1059137"/>
              <a:ext cx="1066318" cy="276999"/>
            </a:xfrm>
            <a:prstGeom prst="rect">
              <a:avLst/>
            </a:prstGeom>
            <a:solidFill>
              <a:srgbClr val="C4D9DA"/>
            </a:solidFill>
          </p:spPr>
          <p:txBody>
            <a:bodyPr wrap="none">
              <a:spAutoFit/>
            </a:bodyPr>
            <a:lstStyle/>
            <a:p>
              <a:r>
                <a:rPr lang="en-GB" sz="1200" b="1" i="1" dirty="0" err="1"/>
                <a:t>Ranunculus</a:t>
              </a:r>
              <a:endParaRPr lang="en-GB" sz="120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9822EBD-DE6F-4BD5-89DB-7E0FDAB4FDA7}"/>
                </a:ext>
              </a:extLst>
            </p:cNvPr>
            <p:cNvSpPr/>
            <p:nvPr/>
          </p:nvSpPr>
          <p:spPr>
            <a:xfrm>
              <a:off x="9902172" y="1275366"/>
              <a:ext cx="806631" cy="276999"/>
            </a:xfrm>
            <a:prstGeom prst="rect">
              <a:avLst/>
            </a:prstGeom>
            <a:solidFill>
              <a:srgbClr val="C4D9DA"/>
            </a:solidFill>
          </p:spPr>
          <p:txBody>
            <a:bodyPr wrap="none">
              <a:spAutoFit/>
            </a:bodyPr>
            <a:lstStyle/>
            <a:p>
              <a:r>
                <a:rPr lang="en-GB" sz="1200" b="1" i="1" dirty="0"/>
                <a:t>arvensis</a:t>
              </a:r>
              <a:endParaRPr lang="en-GB" sz="120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B7E7B8A-CD93-4482-88BE-ADDF4D656818}"/>
                </a:ext>
              </a:extLst>
            </p:cNvPr>
            <p:cNvSpPr/>
            <p:nvPr/>
          </p:nvSpPr>
          <p:spPr>
            <a:xfrm>
              <a:off x="9902172" y="1891683"/>
              <a:ext cx="1757543" cy="276999"/>
            </a:xfrm>
            <a:prstGeom prst="rect">
              <a:avLst/>
            </a:prstGeom>
            <a:solidFill>
              <a:srgbClr val="919ECD"/>
            </a:solidFill>
          </p:spPr>
          <p:txBody>
            <a:bodyPr wrap="square">
              <a:spAutoFit/>
            </a:bodyPr>
            <a:lstStyle/>
            <a:p>
              <a:r>
                <a:rPr lang="en-GB" sz="1200" i="1" dirty="0" err="1">
                  <a:latin typeface="Blackadder ITC" panose="04020505051007020D02" pitchFamily="82" charset="0"/>
                </a:rPr>
                <a:t>Ranunculus</a:t>
              </a:r>
              <a:r>
                <a:rPr lang="en-GB" sz="1200" i="1" dirty="0">
                  <a:latin typeface="Blackadder ITC" panose="04020505051007020D02" pitchFamily="82" charset="0"/>
                </a:rPr>
                <a:t>  arvensis</a:t>
              </a:r>
              <a:endParaRPr lang="en-GB" sz="1200" dirty="0">
                <a:latin typeface="Blackadder ITC" panose="04020505051007020D02" pitchFamily="82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45F34DE-72A4-467F-AEA0-DCD047C90ECB}"/>
                </a:ext>
              </a:extLst>
            </p:cNvPr>
            <p:cNvSpPr/>
            <p:nvPr/>
          </p:nvSpPr>
          <p:spPr>
            <a:xfrm>
              <a:off x="8978593" y="2242392"/>
              <a:ext cx="719722" cy="215444"/>
            </a:xfrm>
            <a:prstGeom prst="rect">
              <a:avLst/>
            </a:prstGeom>
            <a:solidFill>
              <a:srgbClr val="F4F5EF"/>
            </a:solidFill>
          </p:spPr>
          <p:txBody>
            <a:bodyPr wrap="square" lIns="0" tIns="0" rIns="0" bIns="0">
              <a:spAutoFit/>
            </a:bodyPr>
            <a:lstStyle/>
            <a:p>
              <a:pPr marR="0" algn="ctr"/>
              <a:r>
                <a:rPr lang="en-US" sz="1400" dirty="0" err="1">
                  <a:latin typeface="Segoe UI" panose="020B0502040204020203" pitchFamily="34" charset="0"/>
                </a:rPr>
                <a:t>RANAR</a:t>
              </a:r>
              <a:endParaRPr lang="en-US" sz="1400" dirty="0">
                <a:latin typeface="Segoe UI" panose="020B0502040204020203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E826DC1-1938-4A7D-A9AB-BE6AEDE3CD83}"/>
                </a:ext>
              </a:extLst>
            </p:cNvPr>
            <p:cNvSpPr/>
            <p:nvPr/>
          </p:nvSpPr>
          <p:spPr>
            <a:xfrm>
              <a:off x="9671455" y="2434331"/>
              <a:ext cx="651105" cy="169277"/>
            </a:xfrm>
            <a:prstGeom prst="rect">
              <a:avLst/>
            </a:prstGeom>
            <a:solidFill>
              <a:srgbClr val="F4F5EF"/>
            </a:solidFill>
          </p:spPr>
          <p:txBody>
            <a:bodyPr wrap="square" lIns="0" tIns="0" rIns="0" bIns="0">
              <a:spAutoFit/>
            </a:bodyPr>
            <a:lstStyle/>
            <a:p>
              <a:pPr marR="0" algn="ctr"/>
              <a:r>
                <a:rPr lang="en-US" sz="1100" dirty="0" err="1">
                  <a:latin typeface="Segoe UI" panose="020B0502040204020203" pitchFamily="34" charset="0"/>
                </a:rPr>
                <a:t>RANAR</a:t>
              </a:r>
              <a:endParaRPr lang="en-US" sz="1100" dirty="0">
                <a:latin typeface="Segoe UI" panose="020B0502040204020203" pitchFamily="34" charset="0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686F3D26-5E4B-44D4-BF96-9E376A0B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9500" y="4080890"/>
            <a:ext cx="6908099" cy="1984664"/>
          </a:xfrm>
          <a:prstGeom prst="rect">
            <a:avLst/>
          </a:prstGeom>
          <a:ln w="57150">
            <a:solidFill>
              <a:srgbClr val="367D32"/>
            </a:solidFill>
          </a:ln>
        </p:spPr>
      </p:pic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5B85A330-E485-4520-9F9F-41383D719927}"/>
              </a:ext>
            </a:extLst>
          </p:cNvPr>
          <p:cNvSpPr/>
          <p:nvPr/>
        </p:nvSpPr>
        <p:spPr>
          <a:xfrm>
            <a:off x="3966786" y="2756357"/>
            <a:ext cx="2292668" cy="1243321"/>
          </a:xfrm>
          <a:custGeom>
            <a:avLst/>
            <a:gdLst>
              <a:gd name="connsiteX0" fmla="*/ 0 w 2292668"/>
              <a:gd name="connsiteY0" fmla="*/ 0 h 1243321"/>
              <a:gd name="connsiteX1" fmla="*/ 1953790 w 2292668"/>
              <a:gd name="connsiteY1" fmla="*/ 203931 h 1243321"/>
              <a:gd name="connsiteX2" fmla="*/ 2223505 w 2292668"/>
              <a:gd name="connsiteY2" fmla="*/ 532852 h 1243321"/>
              <a:gd name="connsiteX3" fmla="*/ 1920897 w 2292668"/>
              <a:gd name="connsiteY3" fmla="*/ 572322 h 1243321"/>
              <a:gd name="connsiteX4" fmla="*/ 2243240 w 2292668"/>
              <a:gd name="connsiteY4" fmla="*/ 809145 h 1243321"/>
              <a:gd name="connsiteX5" fmla="*/ 1927476 w 2292668"/>
              <a:gd name="connsiteY5" fmla="*/ 940714 h 1243321"/>
              <a:gd name="connsiteX6" fmla="*/ 2256397 w 2292668"/>
              <a:gd name="connsiteY6" fmla="*/ 1098596 h 1243321"/>
              <a:gd name="connsiteX7" fmla="*/ 2269554 w 2292668"/>
              <a:gd name="connsiteY7" fmla="*/ 1243321 h 1243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2668" h="1243321">
                <a:moveTo>
                  <a:pt x="0" y="0"/>
                </a:moveTo>
                <a:cubicBezTo>
                  <a:pt x="791603" y="57561"/>
                  <a:pt x="1583206" y="115122"/>
                  <a:pt x="1953790" y="203931"/>
                </a:cubicBezTo>
                <a:cubicBezTo>
                  <a:pt x="2324374" y="292740"/>
                  <a:pt x="2228987" y="471454"/>
                  <a:pt x="2223505" y="532852"/>
                </a:cubicBezTo>
                <a:cubicBezTo>
                  <a:pt x="2218023" y="594251"/>
                  <a:pt x="1917608" y="526273"/>
                  <a:pt x="1920897" y="572322"/>
                </a:cubicBezTo>
                <a:cubicBezTo>
                  <a:pt x="1924186" y="618371"/>
                  <a:pt x="2242144" y="747746"/>
                  <a:pt x="2243240" y="809145"/>
                </a:cubicBezTo>
                <a:cubicBezTo>
                  <a:pt x="2244337" y="870544"/>
                  <a:pt x="1925283" y="892472"/>
                  <a:pt x="1927476" y="940714"/>
                </a:cubicBezTo>
                <a:cubicBezTo>
                  <a:pt x="1929669" y="988956"/>
                  <a:pt x="2199384" y="1048162"/>
                  <a:pt x="2256397" y="1098596"/>
                </a:cubicBezTo>
                <a:cubicBezTo>
                  <a:pt x="2313410" y="1149030"/>
                  <a:pt x="2291482" y="1196175"/>
                  <a:pt x="2269554" y="1243321"/>
                </a:cubicBezTo>
              </a:path>
            </a:pathLst>
          </a:custGeom>
          <a:noFill/>
          <a:ln w="76200">
            <a:solidFill>
              <a:srgbClr val="64351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8F043D28-9C26-46F6-B9F3-30FF66B00DF8}"/>
              </a:ext>
            </a:extLst>
          </p:cNvPr>
          <p:cNvSpPr/>
          <p:nvPr/>
        </p:nvSpPr>
        <p:spPr>
          <a:xfrm>
            <a:off x="5890909" y="2487109"/>
            <a:ext cx="442290" cy="1476300"/>
          </a:xfrm>
          <a:custGeom>
            <a:avLst/>
            <a:gdLst>
              <a:gd name="connsiteX0" fmla="*/ 177851 w 442290"/>
              <a:gd name="connsiteY0" fmla="*/ 0 h 1476300"/>
              <a:gd name="connsiteX1" fmla="*/ 315998 w 442290"/>
              <a:gd name="connsiteY1" fmla="*/ 486803 h 1476300"/>
              <a:gd name="connsiteX2" fmla="*/ 112067 w 442290"/>
              <a:gd name="connsiteY2" fmla="*/ 710469 h 1476300"/>
              <a:gd name="connsiteX3" fmla="*/ 427831 w 442290"/>
              <a:gd name="connsiteY3" fmla="*/ 953870 h 1476300"/>
              <a:gd name="connsiteX4" fmla="*/ 234 w 442290"/>
              <a:gd name="connsiteY4" fmla="*/ 1052546 h 1476300"/>
              <a:gd name="connsiteX5" fmla="*/ 368626 w 442290"/>
              <a:gd name="connsiteY5" fmla="*/ 1170958 h 1476300"/>
              <a:gd name="connsiteX6" fmla="*/ 440988 w 442290"/>
              <a:gd name="connsiteY6" fmla="*/ 1453830 h 1476300"/>
              <a:gd name="connsiteX7" fmla="*/ 414674 w 442290"/>
              <a:gd name="connsiteY7" fmla="*/ 1460408 h 1476300"/>
              <a:gd name="connsiteX8" fmla="*/ 408096 w 442290"/>
              <a:gd name="connsiteY8" fmla="*/ 1473565 h 14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2290" h="1476300">
                <a:moveTo>
                  <a:pt x="177851" y="0"/>
                </a:moveTo>
                <a:cubicBezTo>
                  <a:pt x="252406" y="184196"/>
                  <a:pt x="326962" y="368392"/>
                  <a:pt x="315998" y="486803"/>
                </a:cubicBezTo>
                <a:cubicBezTo>
                  <a:pt x="305034" y="605214"/>
                  <a:pt x="93428" y="632625"/>
                  <a:pt x="112067" y="710469"/>
                </a:cubicBezTo>
                <a:cubicBezTo>
                  <a:pt x="130706" y="788313"/>
                  <a:pt x="446470" y="896857"/>
                  <a:pt x="427831" y="953870"/>
                </a:cubicBezTo>
                <a:cubicBezTo>
                  <a:pt x="409192" y="1010883"/>
                  <a:pt x="10101" y="1016365"/>
                  <a:pt x="234" y="1052546"/>
                </a:cubicBezTo>
                <a:cubicBezTo>
                  <a:pt x="-9634" y="1088727"/>
                  <a:pt x="295167" y="1104077"/>
                  <a:pt x="368626" y="1170958"/>
                </a:cubicBezTo>
                <a:cubicBezTo>
                  <a:pt x="442085" y="1237839"/>
                  <a:pt x="440988" y="1453830"/>
                  <a:pt x="440988" y="1453830"/>
                </a:cubicBezTo>
                <a:cubicBezTo>
                  <a:pt x="448663" y="1502072"/>
                  <a:pt x="420156" y="1457119"/>
                  <a:pt x="414674" y="1460408"/>
                </a:cubicBezTo>
                <a:cubicBezTo>
                  <a:pt x="409192" y="1463697"/>
                  <a:pt x="408644" y="1468631"/>
                  <a:pt x="408096" y="1473565"/>
                </a:cubicBezTo>
              </a:path>
            </a:pathLst>
          </a:custGeom>
          <a:noFill/>
          <a:ln w="76200">
            <a:solidFill>
              <a:srgbClr val="D4130E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F233B405-1709-43AF-98CE-AB0D05C89F4C}"/>
              </a:ext>
            </a:extLst>
          </p:cNvPr>
          <p:cNvSpPr/>
          <p:nvPr/>
        </p:nvSpPr>
        <p:spPr>
          <a:xfrm>
            <a:off x="5861304" y="2730043"/>
            <a:ext cx="1973591" cy="1177537"/>
          </a:xfrm>
          <a:custGeom>
            <a:avLst/>
            <a:gdLst>
              <a:gd name="connsiteX0" fmla="*/ 1973591 w 1973591"/>
              <a:gd name="connsiteY0" fmla="*/ 0 h 1177537"/>
              <a:gd name="connsiteX1" fmla="*/ 184261 w 1973591"/>
              <a:gd name="connsiteY1" fmla="*/ 217088 h 1177537"/>
              <a:gd name="connsiteX2" fmla="*/ 85585 w 1973591"/>
              <a:gd name="connsiteY2" fmla="*/ 368392 h 1177537"/>
              <a:gd name="connsiteX3" fmla="*/ 289516 w 1973591"/>
              <a:gd name="connsiteY3" fmla="*/ 401284 h 1177537"/>
              <a:gd name="connsiteX4" fmla="*/ 256624 w 1973591"/>
              <a:gd name="connsiteY4" fmla="*/ 670999 h 1177537"/>
              <a:gd name="connsiteX5" fmla="*/ 66 w 1973591"/>
              <a:gd name="connsiteY5" fmla="*/ 684156 h 1177537"/>
              <a:gd name="connsiteX6" fmla="*/ 282938 w 1973591"/>
              <a:gd name="connsiteY6" fmla="*/ 986763 h 1177537"/>
              <a:gd name="connsiteX7" fmla="*/ 85585 w 1973591"/>
              <a:gd name="connsiteY7" fmla="*/ 1177537 h 11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3591" h="1177537">
                <a:moveTo>
                  <a:pt x="1973591" y="0"/>
                </a:moveTo>
                <a:cubicBezTo>
                  <a:pt x="1236260" y="77844"/>
                  <a:pt x="498929" y="155689"/>
                  <a:pt x="184261" y="217088"/>
                </a:cubicBezTo>
                <a:cubicBezTo>
                  <a:pt x="-130407" y="278487"/>
                  <a:pt x="68043" y="337693"/>
                  <a:pt x="85585" y="368392"/>
                </a:cubicBezTo>
                <a:cubicBezTo>
                  <a:pt x="103127" y="399091"/>
                  <a:pt x="261010" y="350850"/>
                  <a:pt x="289516" y="401284"/>
                </a:cubicBezTo>
                <a:cubicBezTo>
                  <a:pt x="318022" y="451718"/>
                  <a:pt x="304866" y="623854"/>
                  <a:pt x="256624" y="670999"/>
                </a:cubicBezTo>
                <a:cubicBezTo>
                  <a:pt x="208382" y="718144"/>
                  <a:pt x="-4320" y="631529"/>
                  <a:pt x="66" y="684156"/>
                </a:cubicBezTo>
                <a:cubicBezTo>
                  <a:pt x="4452" y="736783"/>
                  <a:pt x="268685" y="904533"/>
                  <a:pt x="282938" y="986763"/>
                </a:cubicBezTo>
                <a:cubicBezTo>
                  <a:pt x="297191" y="1068993"/>
                  <a:pt x="191388" y="1123265"/>
                  <a:pt x="85585" y="1177537"/>
                </a:cubicBezTo>
              </a:path>
            </a:pathLst>
          </a:custGeom>
          <a:noFill/>
          <a:ln w="762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Imag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0" y="4905375"/>
            <a:ext cx="768990" cy="79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94"/>
    </mc:Choice>
    <mc:Fallback xmlns="">
      <p:transition spd="slow" advTm="5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11</a:t>
            </a:fld>
            <a:endParaRPr lang="fr-FR" altLang="fr-FR" dirty="0"/>
          </a:p>
        </p:txBody>
      </p:sp>
      <p:sp>
        <p:nvSpPr>
          <p:cNvPr id="22" name="Rectangle 21"/>
          <p:cNvSpPr/>
          <p:nvPr/>
        </p:nvSpPr>
        <p:spPr>
          <a:xfrm>
            <a:off x="8509518" y="1087753"/>
            <a:ext cx="1119674" cy="63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622" y="2625615"/>
            <a:ext cx="252416" cy="550726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8A636DAD-5E34-4489-BE59-C0F947918764}"/>
              </a:ext>
            </a:extLst>
          </p:cNvPr>
          <p:cNvGrpSpPr/>
          <p:nvPr/>
        </p:nvGrpSpPr>
        <p:grpSpPr>
          <a:xfrm>
            <a:off x="4021497" y="509054"/>
            <a:ext cx="2403782" cy="2051069"/>
            <a:chOff x="4021497" y="947204"/>
            <a:chExt cx="2403782" cy="2051069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6E47A638-BBC1-483E-A999-77FFC7417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7932" y="1654589"/>
              <a:ext cx="1278565" cy="631429"/>
            </a:xfrm>
            <a:prstGeom prst="rect">
              <a:avLst/>
            </a:prstGeom>
          </p:spPr>
        </p:pic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FFD006DF-BB13-47A7-96BA-E270D5C1C1A5}"/>
                </a:ext>
              </a:extLst>
            </p:cNvPr>
            <p:cNvCxnSpPr/>
            <p:nvPr/>
          </p:nvCxnSpPr>
          <p:spPr>
            <a:xfrm rot="5400000" flipV="1">
              <a:off x="4893485" y="2668369"/>
              <a:ext cx="659807" cy="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B617F1C9-796A-4218-B748-90BF1B56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98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1497" y="947204"/>
              <a:ext cx="2403782" cy="684003"/>
            </a:xfrm>
            <a:prstGeom prst="rect">
              <a:avLst/>
            </a:prstGeom>
          </p:spPr>
        </p:pic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5D1BAD84-C6A3-42EA-8ABA-ACEF691D5AE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884" y="1997611"/>
            <a:ext cx="308255" cy="750086"/>
          </a:xfrm>
          <a:prstGeom prst="rect">
            <a:avLst/>
          </a:prstGeom>
        </p:spPr>
      </p:pic>
      <p:sp>
        <p:nvSpPr>
          <p:cNvPr id="50" name="Flèche vers le bas 67">
            <a:extLst>
              <a:ext uri="{FF2B5EF4-FFF2-40B4-BE49-F238E27FC236}">
                <a16:creationId xmlns:a16="http://schemas.microsoft.com/office/drawing/2014/main" id="{121343D4-9276-4796-9C49-C22761E01836}"/>
              </a:ext>
            </a:extLst>
          </p:cNvPr>
          <p:cNvSpPr/>
          <p:nvPr/>
        </p:nvSpPr>
        <p:spPr>
          <a:xfrm rot="16200000">
            <a:off x="5822074" y="-1578046"/>
            <a:ext cx="972315" cy="9054063"/>
          </a:xfrm>
          <a:prstGeom prst="downArrow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750CB65-92FB-443C-8127-5378FF4B16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3333" y1="28082" x2="13333" y2="28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5194" y="1449994"/>
            <a:ext cx="580432" cy="141238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88239C9E-1844-4BB7-BC69-6C67C4EFA39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1667" y1="27397" x2="11667" y2="27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28" y="1702774"/>
            <a:ext cx="480456" cy="1169109"/>
          </a:xfrm>
          <a:prstGeom prst="rect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2C559048-BE81-4DA7-80F3-8816FBCF5DB5}"/>
              </a:ext>
            </a:extLst>
          </p:cNvPr>
          <p:cNvGrpSpPr/>
          <p:nvPr/>
        </p:nvGrpSpPr>
        <p:grpSpPr>
          <a:xfrm>
            <a:off x="1861289" y="1587661"/>
            <a:ext cx="3248571" cy="1594281"/>
            <a:chOff x="1861289" y="1587661"/>
            <a:chExt cx="3248571" cy="1594281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63EDB375-084B-4032-9816-806D494A7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03979">
              <a:off x="4401168" y="1587661"/>
              <a:ext cx="510813" cy="1134437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C98EB540-6D31-476A-B1CF-B966C9D7B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03979">
              <a:off x="3779784" y="1719211"/>
              <a:ext cx="429171" cy="953124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C958C1FB-944A-4CDF-87FC-C1483CCBD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rot="21203979">
              <a:off x="1861289" y="2488322"/>
              <a:ext cx="455826" cy="21219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94BFADD-DD6D-409B-8F86-21EC88993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03979">
              <a:off x="2783094" y="2059197"/>
              <a:ext cx="510813" cy="661333"/>
            </a:xfrm>
            <a:prstGeom prst="rect">
              <a:avLst/>
            </a:prstGeom>
          </p:spPr>
        </p:pic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D8401795-5E1F-4656-8A41-A4827D60FB87}"/>
                </a:ext>
              </a:extLst>
            </p:cNvPr>
            <p:cNvGrpSpPr/>
            <p:nvPr/>
          </p:nvGrpSpPr>
          <p:grpSpPr>
            <a:xfrm>
              <a:off x="4250878" y="1777664"/>
              <a:ext cx="858982" cy="785091"/>
              <a:chOff x="1847273" y="1634836"/>
              <a:chExt cx="858982" cy="785091"/>
            </a:xfrm>
          </p:grpSpPr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589FDE96-A5C2-4D7B-81CA-D09262B08BB7}"/>
                  </a:ext>
                </a:extLst>
              </p:cNvPr>
              <p:cNvSpPr/>
              <p:nvPr/>
            </p:nvSpPr>
            <p:spPr>
              <a:xfrm>
                <a:off x="1847273" y="1634836"/>
                <a:ext cx="858982" cy="785091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8ED77425-CAD6-4717-A0E7-5A158AB5A487}"/>
                  </a:ext>
                </a:extLst>
              </p:cNvPr>
              <p:cNvCxnSpPr>
                <a:stCxn id="60" idx="1"/>
                <a:endCxn id="60" idx="5"/>
              </p:cNvCxnSpPr>
              <p:nvPr/>
            </p:nvCxnSpPr>
            <p:spPr>
              <a:xfrm>
                <a:off x="1973068" y="1749810"/>
                <a:ext cx="607392" cy="555143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BCFCB29E-86F8-4A74-8ABF-8F846C134247}"/>
                </a:ext>
              </a:extLst>
            </p:cNvPr>
            <p:cNvSpPr txBox="1"/>
            <p:nvPr/>
          </p:nvSpPr>
          <p:spPr>
            <a:xfrm>
              <a:off x="2852796" y="2720277"/>
              <a:ext cx="1503848" cy="461665"/>
            </a:xfrm>
            <a:prstGeom prst="rect">
              <a:avLst/>
            </a:prstGeom>
            <a:solidFill>
              <a:srgbClr val="D4130E"/>
            </a:solidFill>
          </p:spPr>
          <p:txBody>
            <a:bodyPr wrap="square" rtlCol="0">
              <a:spAutoFit/>
            </a:bodyPr>
            <a:lstStyle/>
            <a:p>
              <a:r>
                <a:rPr lang="de-DE" sz="2400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Trop</a:t>
              </a:r>
              <a:r>
                <a:rPr lang="de-DE" sz="2400" dirty="0">
                  <a:solidFill>
                    <a:schemeClr val="bg1"/>
                  </a:solidFill>
                  <a:sym typeface="Wingdings" panose="05000000000000000000" pitchFamily="2" charset="2"/>
                </a:rPr>
                <a:t> </a:t>
              </a:r>
              <a:r>
                <a:rPr lang="de-DE" sz="2400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tôt</a:t>
              </a:r>
              <a:endParaRPr lang="fr-FR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3C633A77-1733-44F8-BCA9-AA9EF0CCCC37}"/>
              </a:ext>
            </a:extLst>
          </p:cNvPr>
          <p:cNvGrpSpPr/>
          <p:nvPr/>
        </p:nvGrpSpPr>
        <p:grpSpPr>
          <a:xfrm>
            <a:off x="6084469" y="1478602"/>
            <a:ext cx="1046328" cy="1105353"/>
            <a:chOff x="6111768" y="1907597"/>
            <a:chExt cx="1046328" cy="1105353"/>
          </a:xfrm>
        </p:grpSpPr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4470133-532F-4A57-AFA0-E02231D20A79}"/>
                </a:ext>
              </a:extLst>
            </p:cNvPr>
            <p:cNvSpPr txBox="1"/>
            <p:nvPr/>
          </p:nvSpPr>
          <p:spPr>
            <a:xfrm>
              <a:off x="6111768" y="1907597"/>
              <a:ext cx="1046328" cy="400110"/>
            </a:xfrm>
            <a:prstGeom prst="rect">
              <a:avLst/>
            </a:prstGeom>
            <a:solidFill>
              <a:srgbClr val="2A43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</a:rPr>
                <a:t>Semis</a:t>
              </a:r>
              <a:endParaRPr lang="fr-FR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06D9E092-4B91-4E1B-920E-F06EFCB6DC9F}"/>
                </a:ext>
              </a:extLst>
            </p:cNvPr>
            <p:cNvCxnSpPr/>
            <p:nvPr/>
          </p:nvCxnSpPr>
          <p:spPr>
            <a:xfrm rot="5400000" flipV="1">
              <a:off x="6299014" y="2683046"/>
              <a:ext cx="659807" cy="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15B8C00-1718-4924-A24E-9E20FBB2736F}"/>
              </a:ext>
            </a:extLst>
          </p:cNvPr>
          <p:cNvGrpSpPr/>
          <p:nvPr/>
        </p:nvGrpSpPr>
        <p:grpSpPr>
          <a:xfrm>
            <a:off x="1780779" y="2793372"/>
            <a:ext cx="9054063" cy="2022195"/>
            <a:chOff x="1780779" y="2793372"/>
            <a:chExt cx="9054063" cy="202219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D452B958-9C3D-4294-90CA-ECE6D6D244F6}"/>
                </a:ext>
              </a:extLst>
            </p:cNvPr>
            <p:cNvGrpSpPr/>
            <p:nvPr/>
          </p:nvGrpSpPr>
          <p:grpSpPr>
            <a:xfrm>
              <a:off x="1780779" y="2827534"/>
              <a:ext cx="9054063" cy="1988033"/>
              <a:chOff x="1781200" y="1885260"/>
              <a:chExt cx="9054063" cy="1988033"/>
            </a:xfrm>
          </p:grpSpPr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597AAC3A-2444-4B4F-B4F2-F295C97F0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8622" y="2625615"/>
                <a:ext cx="252416" cy="550726"/>
              </a:xfrm>
              <a:prstGeom prst="rect">
                <a:avLst/>
              </a:prstGeom>
            </p:spPr>
          </p:pic>
          <p:pic>
            <p:nvPicPr>
              <p:cNvPr id="68" name="Image 67">
                <a:extLst>
                  <a:ext uri="{FF2B5EF4-FFF2-40B4-BE49-F238E27FC236}">
                    <a16:creationId xmlns:a16="http://schemas.microsoft.com/office/drawing/2014/main" id="{B537E424-1CBF-4F0D-9DF1-7C0BA2C9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13333" y1="28082" x2="13333" y2="2808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5615" y="1885260"/>
                <a:ext cx="580432" cy="1412384"/>
              </a:xfrm>
              <a:prstGeom prst="rect">
                <a:avLst/>
              </a:prstGeom>
            </p:spPr>
          </p:pic>
          <p:pic>
            <p:nvPicPr>
              <p:cNvPr id="69" name="Image 68">
                <a:extLst>
                  <a:ext uri="{FF2B5EF4-FFF2-40B4-BE49-F238E27FC236}">
                    <a16:creationId xmlns:a16="http://schemas.microsoft.com/office/drawing/2014/main" id="{9CC68B4C-8ACE-4CAA-997F-1C3E07470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11667" y1="27397" x2="11667" y2="273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22649" y="2138040"/>
                <a:ext cx="480456" cy="1169109"/>
              </a:xfrm>
              <a:prstGeom prst="rect">
                <a:avLst/>
              </a:prstGeom>
            </p:spPr>
          </p:pic>
          <p:pic>
            <p:nvPicPr>
              <p:cNvPr id="70" name="Image 69">
                <a:extLst>
                  <a:ext uri="{FF2B5EF4-FFF2-40B4-BE49-F238E27FC236}">
                    <a16:creationId xmlns:a16="http://schemas.microsoft.com/office/drawing/2014/main" id="{AA7DC881-41EA-46EC-B990-9C41AF347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61884" y="2435761"/>
                <a:ext cx="308255" cy="750086"/>
              </a:xfrm>
              <a:prstGeom prst="rect">
                <a:avLst/>
              </a:prstGeom>
            </p:spPr>
          </p:pic>
          <p:sp>
            <p:nvSpPr>
              <p:cNvPr id="71" name="Flèche vers le bas 92">
                <a:extLst>
                  <a:ext uri="{FF2B5EF4-FFF2-40B4-BE49-F238E27FC236}">
                    <a16:creationId xmlns:a16="http://schemas.microsoft.com/office/drawing/2014/main" id="{A8FF206D-B65F-44EC-8ECB-738D197A78FA}"/>
                  </a:ext>
                </a:extLst>
              </p:cNvPr>
              <p:cNvSpPr/>
              <p:nvPr/>
            </p:nvSpPr>
            <p:spPr>
              <a:xfrm rot="16200000">
                <a:off x="5822074" y="-1139896"/>
                <a:ext cx="972315" cy="9054063"/>
              </a:xfrm>
              <a:prstGeom prst="downArrow">
                <a:avLst/>
              </a:prstGeom>
              <a:solidFill>
                <a:srgbClr val="FFFFCC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6BFA84F6-972C-4C47-B91F-8411FBC5BAF1}"/>
                </a:ext>
              </a:extLst>
            </p:cNvPr>
            <p:cNvGrpSpPr/>
            <p:nvPr/>
          </p:nvGrpSpPr>
          <p:grpSpPr>
            <a:xfrm>
              <a:off x="5171222" y="2793372"/>
              <a:ext cx="3892667" cy="1763190"/>
              <a:chOff x="5171222" y="2793372"/>
              <a:chExt cx="3892667" cy="1763190"/>
            </a:xfrm>
          </p:grpSpPr>
          <p:pic>
            <p:nvPicPr>
              <p:cNvPr id="79" name="Image 78">
                <a:extLst>
                  <a:ext uri="{FF2B5EF4-FFF2-40B4-BE49-F238E27FC236}">
                    <a16:creationId xmlns:a16="http://schemas.microsoft.com/office/drawing/2014/main" id="{87705EBC-E97D-4876-A225-480B6D64B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email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"/>
              <a:stretch/>
            </p:blipFill>
            <p:spPr>
              <a:xfrm rot="21203979">
                <a:off x="6085825" y="3896002"/>
                <a:ext cx="455826" cy="201499"/>
              </a:xfrm>
              <a:prstGeom prst="rect">
                <a:avLst/>
              </a:prstGeom>
            </p:spPr>
          </p:pic>
          <p:pic>
            <p:nvPicPr>
              <p:cNvPr id="80" name="Image 79">
                <a:extLst>
                  <a:ext uri="{FF2B5EF4-FFF2-40B4-BE49-F238E27FC236}">
                    <a16:creationId xmlns:a16="http://schemas.microsoft.com/office/drawing/2014/main" id="{7062B835-7DD7-49B3-B884-2EE67190DC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email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203979">
                <a:off x="6562869" y="3447797"/>
                <a:ext cx="510813" cy="628011"/>
              </a:xfrm>
              <a:prstGeom prst="rect">
                <a:avLst/>
              </a:prstGeom>
            </p:spPr>
          </p:pic>
          <p:pic>
            <p:nvPicPr>
              <p:cNvPr id="81" name="Image 80">
                <a:extLst>
                  <a:ext uri="{FF2B5EF4-FFF2-40B4-BE49-F238E27FC236}">
                    <a16:creationId xmlns:a16="http://schemas.microsoft.com/office/drawing/2014/main" id="{2BE82130-6F44-4A5B-9D55-8D79FDFF5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203979">
                <a:off x="7608604" y="3148106"/>
                <a:ext cx="510813" cy="962806"/>
              </a:xfrm>
              <a:prstGeom prst="rect">
                <a:avLst/>
              </a:prstGeom>
            </p:spPr>
          </p:pic>
          <p:pic>
            <p:nvPicPr>
              <p:cNvPr id="82" name="Image 81">
                <a:extLst>
                  <a:ext uri="{FF2B5EF4-FFF2-40B4-BE49-F238E27FC236}">
                    <a16:creationId xmlns:a16="http://schemas.microsoft.com/office/drawing/2014/main" id="{E8316A79-E9D0-4B3E-935B-A6368BD13D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email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203979">
                <a:off x="8280486" y="2793372"/>
                <a:ext cx="783403" cy="1327899"/>
              </a:xfrm>
              <a:prstGeom prst="rect">
                <a:avLst/>
              </a:prstGeom>
            </p:spPr>
          </p:pic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0110C516-3A4F-4E59-B72A-15A41D5AEB7F}"/>
                  </a:ext>
                </a:extLst>
              </p:cNvPr>
              <p:cNvSpPr txBox="1"/>
              <p:nvPr/>
            </p:nvSpPr>
            <p:spPr>
              <a:xfrm>
                <a:off x="5171222" y="4094897"/>
                <a:ext cx="2109297" cy="461665"/>
              </a:xfrm>
              <a:prstGeom prst="rect">
                <a:avLst/>
              </a:prstGeom>
              <a:solidFill>
                <a:srgbClr val="436A4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Juste</a:t>
                </a:r>
                <a:r>
                  <a:rPr lang="de-DE" sz="2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à </a:t>
                </a:r>
                <a:r>
                  <a:rPr lang="de-DE" sz="24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temps</a:t>
                </a:r>
                <a:endParaRPr lang="fr-FR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5" name="Connecteur droit avec flèche 84">
              <a:extLst>
                <a:ext uri="{FF2B5EF4-FFF2-40B4-BE49-F238E27FC236}">
                  <a16:creationId xmlns:a16="http://schemas.microsoft.com/office/drawing/2014/main" id="{172B08B1-6AC0-4FFC-AB7B-FCBB5C715291}"/>
                </a:ext>
              </a:extLst>
            </p:cNvPr>
            <p:cNvCxnSpPr/>
            <p:nvPr/>
          </p:nvCxnSpPr>
          <p:spPr>
            <a:xfrm rot="5400000" flipV="1">
              <a:off x="4890388" y="3685601"/>
              <a:ext cx="659807" cy="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77DC1255-65A2-4857-9029-5B69EF17EB02}"/>
                </a:ext>
              </a:extLst>
            </p:cNvPr>
            <p:cNvCxnSpPr/>
            <p:nvPr/>
          </p:nvCxnSpPr>
          <p:spPr>
            <a:xfrm rot="5400000" flipV="1">
              <a:off x="6271715" y="3698366"/>
              <a:ext cx="659807" cy="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4788F29-D1CD-4B37-B78B-07BCBF6407DD}"/>
              </a:ext>
            </a:extLst>
          </p:cNvPr>
          <p:cNvGrpSpPr/>
          <p:nvPr/>
        </p:nvGrpSpPr>
        <p:grpSpPr>
          <a:xfrm>
            <a:off x="1735924" y="4239081"/>
            <a:ext cx="9054063" cy="1988033"/>
            <a:chOff x="1735924" y="4239081"/>
            <a:chExt cx="9054063" cy="1988033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98893E45-47CF-4824-85C3-F6F323B202E6}"/>
                </a:ext>
              </a:extLst>
            </p:cNvPr>
            <p:cNvGrpSpPr/>
            <p:nvPr/>
          </p:nvGrpSpPr>
          <p:grpSpPr>
            <a:xfrm>
              <a:off x="1735924" y="4239081"/>
              <a:ext cx="9054063" cy="1988033"/>
              <a:chOff x="1781200" y="1885260"/>
              <a:chExt cx="9054063" cy="1988033"/>
            </a:xfrm>
          </p:grpSpPr>
          <p:pic>
            <p:nvPicPr>
              <p:cNvPr id="73" name="Image 72">
                <a:extLst>
                  <a:ext uri="{FF2B5EF4-FFF2-40B4-BE49-F238E27FC236}">
                    <a16:creationId xmlns:a16="http://schemas.microsoft.com/office/drawing/2014/main" id="{835A15D5-BD93-47D6-9EF8-BAD843235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8622" y="2625615"/>
                <a:ext cx="252416" cy="550726"/>
              </a:xfrm>
              <a:prstGeom prst="rect">
                <a:avLst/>
              </a:prstGeom>
            </p:spPr>
          </p:pic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id="{79D6D7F2-1E30-4907-8F16-C6F2629DF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16667" y1="27397" x2="16667" y2="273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5615" y="1885260"/>
                <a:ext cx="580432" cy="1412384"/>
              </a:xfrm>
              <a:prstGeom prst="rect">
                <a:avLst/>
              </a:prstGeom>
            </p:spPr>
          </p:pic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568470B2-D8DE-4AA6-8BF1-2046291D6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11667" y1="26712" x2="11667" y2="267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22649" y="2138040"/>
                <a:ext cx="480456" cy="1169109"/>
              </a:xfrm>
              <a:prstGeom prst="rect">
                <a:avLst/>
              </a:prstGeom>
            </p:spPr>
          </p:pic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1C61B9DD-BD9C-4211-84E2-5CC3FD9F0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61884" y="2435761"/>
                <a:ext cx="308255" cy="750086"/>
              </a:xfrm>
              <a:prstGeom prst="rect">
                <a:avLst/>
              </a:prstGeom>
            </p:spPr>
          </p:pic>
          <p:sp>
            <p:nvSpPr>
              <p:cNvPr id="77" name="Flèche vers le bas 98">
                <a:extLst>
                  <a:ext uri="{FF2B5EF4-FFF2-40B4-BE49-F238E27FC236}">
                    <a16:creationId xmlns:a16="http://schemas.microsoft.com/office/drawing/2014/main" id="{E1398714-BF22-463B-8DD2-1D9966D4301E}"/>
                  </a:ext>
                </a:extLst>
              </p:cNvPr>
              <p:cNvSpPr/>
              <p:nvPr/>
            </p:nvSpPr>
            <p:spPr>
              <a:xfrm rot="16200000">
                <a:off x="5822074" y="-1139896"/>
                <a:ext cx="972315" cy="9054063"/>
              </a:xfrm>
              <a:prstGeom prst="downArrow">
                <a:avLst/>
              </a:prstGeom>
              <a:solidFill>
                <a:srgbClr val="FFFFCC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6A0C1E02-864B-4CDD-A3D1-AB5C573F1114}"/>
                </a:ext>
              </a:extLst>
            </p:cNvPr>
            <p:cNvCxnSpPr/>
            <p:nvPr/>
          </p:nvCxnSpPr>
          <p:spPr>
            <a:xfrm rot="5400000" flipV="1">
              <a:off x="4889977" y="5137749"/>
              <a:ext cx="659807" cy="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D8ADB4A4-2A3F-4263-A41B-A8EE0BC85813}"/>
                </a:ext>
              </a:extLst>
            </p:cNvPr>
            <p:cNvCxnSpPr/>
            <p:nvPr/>
          </p:nvCxnSpPr>
          <p:spPr>
            <a:xfrm rot="5400000" flipV="1">
              <a:off x="6248872" y="5145220"/>
              <a:ext cx="659807" cy="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21583F9A-FF46-46B8-9F9A-853C6FD7AD43}"/>
              </a:ext>
            </a:extLst>
          </p:cNvPr>
          <p:cNvGrpSpPr/>
          <p:nvPr/>
        </p:nvGrpSpPr>
        <p:grpSpPr>
          <a:xfrm>
            <a:off x="6757758" y="5215415"/>
            <a:ext cx="2429785" cy="785091"/>
            <a:chOff x="6757758" y="5215415"/>
            <a:chExt cx="2429785" cy="785091"/>
          </a:xfrm>
        </p:grpSpPr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DD7A4C57-B786-4134-95EB-B3D8166EC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rot="21203979">
              <a:off x="8530139" y="5278883"/>
              <a:ext cx="455826" cy="212190"/>
            </a:xfrm>
            <a:prstGeom prst="rect">
              <a:avLst/>
            </a:prstGeom>
          </p:spPr>
        </p:pic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9EDAAC5C-9DF5-47D4-990A-D2ECE2EFF558}"/>
                </a:ext>
              </a:extLst>
            </p:cNvPr>
            <p:cNvGrpSpPr/>
            <p:nvPr/>
          </p:nvGrpSpPr>
          <p:grpSpPr>
            <a:xfrm>
              <a:off x="8328561" y="5215415"/>
              <a:ext cx="858982" cy="785091"/>
              <a:chOff x="1847273" y="1634836"/>
              <a:chExt cx="858982" cy="785091"/>
            </a:xfrm>
          </p:grpSpPr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8A876C01-B1FA-4061-B200-1392187EBF50}"/>
                  </a:ext>
                </a:extLst>
              </p:cNvPr>
              <p:cNvSpPr/>
              <p:nvPr/>
            </p:nvSpPr>
            <p:spPr>
              <a:xfrm>
                <a:off x="1847273" y="1634836"/>
                <a:ext cx="858982" cy="785091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2CA27A93-8C9F-4F57-8EEC-237DA4F90FCD}"/>
                  </a:ext>
                </a:extLst>
              </p:cNvPr>
              <p:cNvCxnSpPr>
                <a:stCxn id="93" idx="1"/>
                <a:endCxn id="93" idx="5"/>
              </p:cNvCxnSpPr>
              <p:nvPr/>
            </p:nvCxnSpPr>
            <p:spPr>
              <a:xfrm>
                <a:off x="1973068" y="1749810"/>
                <a:ext cx="607392" cy="555143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552F613B-97F5-48DA-8BED-FE5E11403617}"/>
                </a:ext>
              </a:extLst>
            </p:cNvPr>
            <p:cNvSpPr txBox="1"/>
            <p:nvPr/>
          </p:nvSpPr>
          <p:spPr>
            <a:xfrm>
              <a:off x="6757758" y="5512975"/>
              <a:ext cx="1503848" cy="461665"/>
            </a:xfrm>
            <a:prstGeom prst="rect">
              <a:avLst/>
            </a:prstGeom>
            <a:solidFill>
              <a:srgbClr val="D4130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Trop</a:t>
              </a:r>
              <a:r>
                <a:rPr lang="de-DE" sz="2400" dirty="0">
                  <a:solidFill>
                    <a:schemeClr val="bg1"/>
                  </a:solidFill>
                  <a:sym typeface="Wingdings" panose="05000000000000000000" pitchFamily="2" charset="2"/>
                </a:rPr>
                <a:t> </a:t>
              </a:r>
              <a:r>
                <a:rPr lang="de-DE" sz="2400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tard</a:t>
              </a:r>
              <a:endParaRPr lang="fr-FR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96" name="ZoneTexte 95"/>
          <p:cNvSpPr txBox="1"/>
          <p:nvPr/>
        </p:nvSpPr>
        <p:spPr>
          <a:xfrm>
            <a:off x="517355" y="-6061"/>
            <a:ext cx="1046393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3600" dirty="0" smtClean="0">
                <a:solidFill>
                  <a:srgbClr val="2F6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"Timing" prime </a:t>
            </a:r>
            <a:r>
              <a:rPr lang="de-DE" sz="3600" dirty="0" err="1" smtClean="0">
                <a:solidFill>
                  <a:srgbClr val="2F6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DE" sz="3600" dirty="0" smtClean="0">
                <a:solidFill>
                  <a:srgbClr val="2F6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sz="3600" dirty="0" err="1" smtClean="0">
                <a:solidFill>
                  <a:srgbClr val="2F6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compétition</a:t>
            </a:r>
            <a:r>
              <a:rPr lang="de-DE" sz="3600" dirty="0">
                <a:solidFill>
                  <a:srgbClr val="2F6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FR" sz="3600" dirty="0">
              <a:solidFill>
                <a:srgbClr val="2F6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3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81"/>
    </mc:Choice>
    <mc:Fallback xmlns="">
      <p:transition spd="slow" advTm="85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reeform 130"/>
          <p:cNvSpPr>
            <a:spLocks/>
          </p:cNvSpPr>
          <p:nvPr/>
        </p:nvSpPr>
        <p:spPr bwMode="auto">
          <a:xfrm>
            <a:off x="2038350" y="1914525"/>
            <a:ext cx="7488238" cy="4165600"/>
          </a:xfrm>
          <a:custGeom>
            <a:avLst/>
            <a:gdLst>
              <a:gd name="T0" fmla="*/ 2147483647 w 4717"/>
              <a:gd name="T1" fmla="*/ 2147483647 h 2624"/>
              <a:gd name="T2" fmla="*/ 2147483647 w 4717"/>
              <a:gd name="T3" fmla="*/ 2147483647 h 2624"/>
              <a:gd name="T4" fmla="*/ 2147483647 w 4717"/>
              <a:gd name="T5" fmla="*/ 2147483647 h 2624"/>
              <a:gd name="T6" fmla="*/ 2147483647 w 4717"/>
              <a:gd name="T7" fmla="*/ 2147483647 h 2624"/>
              <a:gd name="T8" fmla="*/ 2147483647 w 4717"/>
              <a:gd name="T9" fmla="*/ 2147483647 h 2624"/>
              <a:gd name="T10" fmla="*/ 2147483647 w 4717"/>
              <a:gd name="T11" fmla="*/ 2147483647 h 2624"/>
              <a:gd name="T12" fmla="*/ 2147483647 w 4717"/>
              <a:gd name="T13" fmla="*/ 2147483647 h 2624"/>
              <a:gd name="T14" fmla="*/ 2147483647 w 4717"/>
              <a:gd name="T15" fmla="*/ 2147483647 h 2624"/>
              <a:gd name="T16" fmla="*/ 2147483647 w 4717"/>
              <a:gd name="T17" fmla="*/ 2147483647 h 2624"/>
              <a:gd name="T18" fmla="*/ 2147483647 w 4717"/>
              <a:gd name="T19" fmla="*/ 2147483647 h 2624"/>
              <a:gd name="T20" fmla="*/ 2147483647 w 4717"/>
              <a:gd name="T21" fmla="*/ 2147483647 h 2624"/>
              <a:gd name="T22" fmla="*/ 2147483647 w 4717"/>
              <a:gd name="T23" fmla="*/ 2147483647 h 2624"/>
              <a:gd name="T24" fmla="*/ 2147483647 w 4717"/>
              <a:gd name="T25" fmla="*/ 2147483647 h 2624"/>
              <a:gd name="T26" fmla="*/ 2147483647 w 4717"/>
              <a:gd name="T27" fmla="*/ 2147483647 h 2624"/>
              <a:gd name="T28" fmla="*/ 2147483647 w 4717"/>
              <a:gd name="T29" fmla="*/ 2147483647 h 2624"/>
              <a:gd name="T30" fmla="*/ 2147483647 w 4717"/>
              <a:gd name="T31" fmla="*/ 2147483647 h 2624"/>
              <a:gd name="T32" fmla="*/ 2147483647 w 4717"/>
              <a:gd name="T33" fmla="*/ 2147483647 h 2624"/>
              <a:gd name="T34" fmla="*/ 2147483647 w 4717"/>
              <a:gd name="T35" fmla="*/ 2147483647 h 2624"/>
              <a:gd name="T36" fmla="*/ 2147483647 w 4717"/>
              <a:gd name="T37" fmla="*/ 2147483647 h 2624"/>
              <a:gd name="T38" fmla="*/ 2147483647 w 4717"/>
              <a:gd name="T39" fmla="*/ 2147483647 h 2624"/>
              <a:gd name="T40" fmla="*/ 2147483647 w 4717"/>
              <a:gd name="T41" fmla="*/ 2147483647 h 2624"/>
              <a:gd name="T42" fmla="*/ 2147483647 w 4717"/>
              <a:gd name="T43" fmla="*/ 2147483647 h 2624"/>
              <a:gd name="T44" fmla="*/ 2147483647 w 4717"/>
              <a:gd name="T45" fmla="*/ 2147483647 h 2624"/>
              <a:gd name="T46" fmla="*/ 2147483647 w 4717"/>
              <a:gd name="T47" fmla="*/ 2147483647 h 2624"/>
              <a:gd name="T48" fmla="*/ 2147483647 w 4717"/>
              <a:gd name="T49" fmla="*/ 2147483647 h 2624"/>
              <a:gd name="T50" fmla="*/ 2147483647 w 4717"/>
              <a:gd name="T51" fmla="*/ 2147483647 h 2624"/>
              <a:gd name="T52" fmla="*/ 2147483647 w 4717"/>
              <a:gd name="T53" fmla="*/ 2147483647 h 2624"/>
              <a:gd name="T54" fmla="*/ 2147483647 w 4717"/>
              <a:gd name="T55" fmla="*/ 2147483647 h 2624"/>
              <a:gd name="T56" fmla="*/ 2147483647 w 4717"/>
              <a:gd name="T57" fmla="*/ 2147483647 h 2624"/>
              <a:gd name="T58" fmla="*/ 2147483647 w 4717"/>
              <a:gd name="T59" fmla="*/ 2147483647 h 2624"/>
              <a:gd name="T60" fmla="*/ 2147483647 w 4717"/>
              <a:gd name="T61" fmla="*/ 2147483647 h 2624"/>
              <a:gd name="T62" fmla="*/ 2147483647 w 4717"/>
              <a:gd name="T63" fmla="*/ 2147483647 h 2624"/>
              <a:gd name="T64" fmla="*/ 2147483647 w 4717"/>
              <a:gd name="T65" fmla="*/ 2147483647 h 2624"/>
              <a:gd name="T66" fmla="*/ 2147483647 w 4717"/>
              <a:gd name="T67" fmla="*/ 2147483647 h 2624"/>
              <a:gd name="T68" fmla="*/ 2147483647 w 4717"/>
              <a:gd name="T69" fmla="*/ 2147483647 h 2624"/>
              <a:gd name="T70" fmla="*/ 2147483647 w 4717"/>
              <a:gd name="T71" fmla="*/ 2147483647 h 2624"/>
              <a:gd name="T72" fmla="*/ 2147483647 w 4717"/>
              <a:gd name="T73" fmla="*/ 2147483647 h 2624"/>
              <a:gd name="T74" fmla="*/ 2147483647 w 4717"/>
              <a:gd name="T75" fmla="*/ 2147483647 h 2624"/>
              <a:gd name="T76" fmla="*/ 2147483647 w 4717"/>
              <a:gd name="T77" fmla="*/ 2147483647 h 2624"/>
              <a:gd name="T78" fmla="*/ 2147483647 w 4717"/>
              <a:gd name="T79" fmla="*/ 2147483647 h 2624"/>
              <a:gd name="T80" fmla="*/ 2147483647 w 4717"/>
              <a:gd name="T81" fmla="*/ 2147483647 h 2624"/>
              <a:gd name="T82" fmla="*/ 2147483647 w 4717"/>
              <a:gd name="T83" fmla="*/ 2147483647 h 2624"/>
              <a:gd name="T84" fmla="*/ 2147483647 w 4717"/>
              <a:gd name="T85" fmla="*/ 2147483647 h 2624"/>
              <a:gd name="T86" fmla="*/ 2147483647 w 4717"/>
              <a:gd name="T87" fmla="*/ 2147483647 h 2624"/>
              <a:gd name="T88" fmla="*/ 2147483647 w 4717"/>
              <a:gd name="T89" fmla="*/ 2147483647 h 2624"/>
              <a:gd name="T90" fmla="*/ 2147483647 w 4717"/>
              <a:gd name="T91" fmla="*/ 2147483647 h 2624"/>
              <a:gd name="T92" fmla="*/ 2147483647 w 4717"/>
              <a:gd name="T93" fmla="*/ 2147483647 h 2624"/>
              <a:gd name="T94" fmla="*/ 2147483647 w 4717"/>
              <a:gd name="T95" fmla="*/ 2147483647 h 2624"/>
              <a:gd name="T96" fmla="*/ 2147483647 w 4717"/>
              <a:gd name="T97" fmla="*/ 2147483647 h 2624"/>
              <a:gd name="T98" fmla="*/ 2147483647 w 4717"/>
              <a:gd name="T99" fmla="*/ 2147483647 h 2624"/>
              <a:gd name="T100" fmla="*/ 0 w 4717"/>
              <a:gd name="T101" fmla="*/ 2147483647 h 2624"/>
              <a:gd name="T102" fmla="*/ 0 w 4717"/>
              <a:gd name="T103" fmla="*/ 2147483647 h 2624"/>
              <a:gd name="T104" fmla="*/ 2147483647 w 4717"/>
              <a:gd name="T105" fmla="*/ 2147483647 h 2624"/>
              <a:gd name="T106" fmla="*/ 2147483647 w 4717"/>
              <a:gd name="T107" fmla="*/ 2147483647 h 26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717"/>
              <a:gd name="T163" fmla="*/ 0 h 2624"/>
              <a:gd name="T164" fmla="*/ 4717 w 4717"/>
              <a:gd name="T165" fmla="*/ 2624 h 26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717" h="2624">
                <a:moveTo>
                  <a:pt x="580" y="391"/>
                </a:moveTo>
                <a:cubicBezTo>
                  <a:pt x="589" y="389"/>
                  <a:pt x="599" y="391"/>
                  <a:pt x="606" y="385"/>
                </a:cubicBezTo>
                <a:cubicBezTo>
                  <a:pt x="618" y="376"/>
                  <a:pt x="615" y="354"/>
                  <a:pt x="627" y="345"/>
                </a:cubicBezTo>
                <a:cubicBezTo>
                  <a:pt x="631" y="342"/>
                  <a:pt x="671" y="332"/>
                  <a:pt x="673" y="331"/>
                </a:cubicBezTo>
                <a:cubicBezTo>
                  <a:pt x="678" y="316"/>
                  <a:pt x="679" y="298"/>
                  <a:pt x="687" y="284"/>
                </a:cubicBezTo>
                <a:cubicBezTo>
                  <a:pt x="696" y="269"/>
                  <a:pt x="711" y="258"/>
                  <a:pt x="720" y="244"/>
                </a:cubicBezTo>
                <a:cubicBezTo>
                  <a:pt x="722" y="233"/>
                  <a:pt x="716" y="214"/>
                  <a:pt x="727" y="211"/>
                </a:cubicBezTo>
                <a:cubicBezTo>
                  <a:pt x="763" y="200"/>
                  <a:pt x="795" y="213"/>
                  <a:pt x="827" y="224"/>
                </a:cubicBezTo>
                <a:cubicBezTo>
                  <a:pt x="851" y="246"/>
                  <a:pt x="925" y="254"/>
                  <a:pt x="961" y="264"/>
                </a:cubicBezTo>
                <a:cubicBezTo>
                  <a:pt x="991" y="304"/>
                  <a:pt x="1033" y="324"/>
                  <a:pt x="1069" y="358"/>
                </a:cubicBezTo>
                <a:cubicBezTo>
                  <a:pt x="1100" y="356"/>
                  <a:pt x="1145" y="377"/>
                  <a:pt x="1162" y="351"/>
                </a:cubicBezTo>
                <a:cubicBezTo>
                  <a:pt x="1188" y="312"/>
                  <a:pt x="1163" y="257"/>
                  <a:pt x="1169" y="211"/>
                </a:cubicBezTo>
                <a:cubicBezTo>
                  <a:pt x="1173" y="180"/>
                  <a:pt x="1220" y="171"/>
                  <a:pt x="1243" y="164"/>
                </a:cubicBezTo>
                <a:cubicBezTo>
                  <a:pt x="1270" y="135"/>
                  <a:pt x="1244" y="168"/>
                  <a:pt x="1263" y="117"/>
                </a:cubicBezTo>
                <a:cubicBezTo>
                  <a:pt x="1271" y="95"/>
                  <a:pt x="1292" y="82"/>
                  <a:pt x="1310" y="70"/>
                </a:cubicBezTo>
                <a:cubicBezTo>
                  <a:pt x="1321" y="52"/>
                  <a:pt x="1338" y="39"/>
                  <a:pt x="1357" y="30"/>
                </a:cubicBezTo>
                <a:cubicBezTo>
                  <a:pt x="1370" y="24"/>
                  <a:pt x="1397" y="16"/>
                  <a:pt x="1397" y="16"/>
                </a:cubicBezTo>
                <a:cubicBezTo>
                  <a:pt x="1575" y="20"/>
                  <a:pt x="1624" y="0"/>
                  <a:pt x="1745" y="36"/>
                </a:cubicBezTo>
                <a:cubicBezTo>
                  <a:pt x="1770" y="63"/>
                  <a:pt x="1797" y="72"/>
                  <a:pt x="1832" y="83"/>
                </a:cubicBezTo>
                <a:cubicBezTo>
                  <a:pt x="1847" y="99"/>
                  <a:pt x="1850" y="115"/>
                  <a:pt x="1866" y="130"/>
                </a:cubicBezTo>
                <a:cubicBezTo>
                  <a:pt x="1888" y="205"/>
                  <a:pt x="1952" y="167"/>
                  <a:pt x="2040" y="170"/>
                </a:cubicBezTo>
                <a:cubicBezTo>
                  <a:pt x="2080" y="184"/>
                  <a:pt x="2111" y="198"/>
                  <a:pt x="2154" y="204"/>
                </a:cubicBezTo>
                <a:cubicBezTo>
                  <a:pt x="2189" y="216"/>
                  <a:pt x="2223" y="237"/>
                  <a:pt x="2254" y="257"/>
                </a:cubicBezTo>
                <a:cubicBezTo>
                  <a:pt x="2269" y="267"/>
                  <a:pt x="2279" y="289"/>
                  <a:pt x="2294" y="298"/>
                </a:cubicBezTo>
                <a:cubicBezTo>
                  <a:pt x="2321" y="314"/>
                  <a:pt x="2357" y="308"/>
                  <a:pt x="2388" y="311"/>
                </a:cubicBezTo>
                <a:cubicBezTo>
                  <a:pt x="2397" y="338"/>
                  <a:pt x="2401" y="364"/>
                  <a:pt x="2421" y="385"/>
                </a:cubicBezTo>
                <a:cubicBezTo>
                  <a:pt x="2440" y="440"/>
                  <a:pt x="2534" y="416"/>
                  <a:pt x="2576" y="418"/>
                </a:cubicBezTo>
                <a:cubicBezTo>
                  <a:pt x="2592" y="420"/>
                  <a:pt x="2635" y="420"/>
                  <a:pt x="2656" y="432"/>
                </a:cubicBezTo>
                <a:cubicBezTo>
                  <a:pt x="2725" y="470"/>
                  <a:pt x="2671" y="449"/>
                  <a:pt x="2716" y="465"/>
                </a:cubicBezTo>
                <a:cubicBezTo>
                  <a:pt x="2739" y="487"/>
                  <a:pt x="2760" y="496"/>
                  <a:pt x="2790" y="505"/>
                </a:cubicBezTo>
                <a:cubicBezTo>
                  <a:pt x="2893" y="581"/>
                  <a:pt x="2913" y="553"/>
                  <a:pt x="3085" y="559"/>
                </a:cubicBezTo>
                <a:cubicBezTo>
                  <a:pt x="3126" y="573"/>
                  <a:pt x="3159" y="575"/>
                  <a:pt x="3205" y="579"/>
                </a:cubicBezTo>
                <a:cubicBezTo>
                  <a:pt x="3435" y="569"/>
                  <a:pt x="3316" y="602"/>
                  <a:pt x="3393" y="525"/>
                </a:cubicBezTo>
                <a:cubicBezTo>
                  <a:pt x="3415" y="453"/>
                  <a:pt x="3440" y="459"/>
                  <a:pt x="3507" y="452"/>
                </a:cubicBezTo>
                <a:cubicBezTo>
                  <a:pt x="3555" y="435"/>
                  <a:pt x="3533" y="441"/>
                  <a:pt x="3573" y="432"/>
                </a:cubicBezTo>
                <a:cubicBezTo>
                  <a:pt x="3591" y="434"/>
                  <a:pt x="3613" y="427"/>
                  <a:pt x="3627" y="438"/>
                </a:cubicBezTo>
                <a:cubicBezTo>
                  <a:pt x="3638" y="446"/>
                  <a:pt x="3629" y="465"/>
                  <a:pt x="3634" y="478"/>
                </a:cubicBezTo>
                <a:cubicBezTo>
                  <a:pt x="3636" y="484"/>
                  <a:pt x="3643" y="487"/>
                  <a:pt x="3647" y="492"/>
                </a:cubicBezTo>
                <a:cubicBezTo>
                  <a:pt x="3659" y="525"/>
                  <a:pt x="3660" y="547"/>
                  <a:pt x="3694" y="559"/>
                </a:cubicBezTo>
                <a:cubicBezTo>
                  <a:pt x="3716" y="593"/>
                  <a:pt x="3776" y="627"/>
                  <a:pt x="3815" y="639"/>
                </a:cubicBezTo>
                <a:cubicBezTo>
                  <a:pt x="3889" y="635"/>
                  <a:pt x="3923" y="658"/>
                  <a:pt x="3935" y="592"/>
                </a:cubicBezTo>
                <a:cubicBezTo>
                  <a:pt x="3938" y="576"/>
                  <a:pt x="3935" y="559"/>
                  <a:pt x="3942" y="545"/>
                </a:cubicBezTo>
                <a:cubicBezTo>
                  <a:pt x="3945" y="539"/>
                  <a:pt x="3955" y="541"/>
                  <a:pt x="3962" y="539"/>
                </a:cubicBezTo>
                <a:cubicBezTo>
                  <a:pt x="3995" y="528"/>
                  <a:pt x="4029" y="523"/>
                  <a:pt x="4062" y="512"/>
                </a:cubicBezTo>
                <a:cubicBezTo>
                  <a:pt x="4124" y="455"/>
                  <a:pt x="4148" y="447"/>
                  <a:pt x="4237" y="438"/>
                </a:cubicBezTo>
                <a:cubicBezTo>
                  <a:pt x="4288" y="423"/>
                  <a:pt x="4229" y="444"/>
                  <a:pt x="4270" y="418"/>
                </a:cubicBezTo>
                <a:cubicBezTo>
                  <a:pt x="4274" y="415"/>
                  <a:pt x="4306" y="406"/>
                  <a:pt x="4310" y="405"/>
                </a:cubicBezTo>
                <a:cubicBezTo>
                  <a:pt x="4384" y="331"/>
                  <a:pt x="4645" y="365"/>
                  <a:pt x="4679" y="365"/>
                </a:cubicBezTo>
                <a:lnTo>
                  <a:pt x="4717" y="356"/>
                </a:lnTo>
                <a:lnTo>
                  <a:pt x="4717" y="2624"/>
                </a:lnTo>
                <a:lnTo>
                  <a:pt x="0" y="2624"/>
                </a:lnTo>
                <a:lnTo>
                  <a:pt x="0" y="447"/>
                </a:lnTo>
                <a:cubicBezTo>
                  <a:pt x="162" y="366"/>
                  <a:pt x="247" y="422"/>
                  <a:pt x="506" y="418"/>
                </a:cubicBezTo>
                <a:cubicBezTo>
                  <a:pt x="520" y="377"/>
                  <a:pt x="506" y="399"/>
                  <a:pt x="580" y="391"/>
                </a:cubicBezTo>
                <a:close/>
              </a:path>
            </a:pathLst>
          </a:custGeom>
          <a:solidFill>
            <a:srgbClr val="FFE4AF"/>
          </a:solidFill>
          <a:ln w="38100" cmpd="sng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98"/>
          <p:cNvGrpSpPr>
            <a:grpSpLocks/>
          </p:cNvGrpSpPr>
          <p:nvPr/>
        </p:nvGrpSpPr>
        <p:grpSpPr bwMode="auto">
          <a:xfrm>
            <a:off x="6070600" y="392113"/>
            <a:ext cx="1295400" cy="2659062"/>
            <a:chOff x="4166" y="1481"/>
            <a:chExt cx="753" cy="1993"/>
          </a:xfrm>
        </p:grpSpPr>
        <p:sp>
          <p:nvSpPr>
            <p:cNvPr id="60" name="Freeform 99"/>
            <p:cNvSpPr>
              <a:spLocks/>
            </p:cNvSpPr>
            <p:nvPr/>
          </p:nvSpPr>
          <p:spPr bwMode="auto">
            <a:xfrm>
              <a:off x="4588" y="1900"/>
              <a:ext cx="145" cy="1563"/>
            </a:xfrm>
            <a:custGeom>
              <a:avLst/>
              <a:gdLst>
                <a:gd name="T0" fmla="*/ 959 w 83"/>
                <a:gd name="T1" fmla="*/ 0 h 792"/>
                <a:gd name="T2" fmla="*/ 1221 w 83"/>
                <a:gd name="T3" fmla="*/ 7446 h 792"/>
                <a:gd name="T4" fmla="*/ 199 w 83"/>
                <a:gd name="T5" fmla="*/ 21191 h 792"/>
                <a:gd name="T6" fmla="*/ 86 w 83"/>
                <a:gd name="T7" fmla="*/ 22596 h 7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792"/>
                <a:gd name="T14" fmla="*/ 83 w 83"/>
                <a:gd name="T15" fmla="*/ 792 h 7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792">
                  <a:moveTo>
                    <a:pt x="59" y="0"/>
                  </a:moveTo>
                  <a:cubicBezTo>
                    <a:pt x="71" y="65"/>
                    <a:pt x="83" y="131"/>
                    <a:pt x="75" y="249"/>
                  </a:cubicBezTo>
                  <a:cubicBezTo>
                    <a:pt x="67" y="367"/>
                    <a:pt x="24" y="624"/>
                    <a:pt x="12" y="708"/>
                  </a:cubicBezTo>
                  <a:cubicBezTo>
                    <a:pt x="0" y="792"/>
                    <a:pt x="6" y="747"/>
                    <a:pt x="5" y="755"/>
                  </a:cubicBezTo>
                </a:path>
              </a:pathLst>
            </a:custGeom>
            <a:solidFill>
              <a:srgbClr val="FFCC00"/>
            </a:solidFill>
            <a:ln w="28575" cmpd="sng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100"/>
            <p:cNvSpPr>
              <a:spLocks/>
            </p:cNvSpPr>
            <p:nvPr/>
          </p:nvSpPr>
          <p:spPr bwMode="auto">
            <a:xfrm>
              <a:off x="4448" y="2368"/>
              <a:ext cx="166" cy="1106"/>
            </a:xfrm>
            <a:custGeom>
              <a:avLst/>
              <a:gdLst>
                <a:gd name="T0" fmla="*/ 4816 w 69"/>
                <a:gd name="T1" fmla="*/ 16823 h 560"/>
                <a:gd name="T2" fmla="*/ 1713 w 69"/>
                <a:gd name="T3" fmla="*/ 9553 h 560"/>
                <a:gd name="T4" fmla="*/ 474 w 69"/>
                <a:gd name="T5" fmla="*/ 687 h 560"/>
                <a:gd name="T6" fmla="*/ 4816 w 69"/>
                <a:gd name="T7" fmla="*/ 5356 h 560"/>
                <a:gd name="T8" fmla="*/ 4816 w 69"/>
                <a:gd name="T9" fmla="*/ 14730 h 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560"/>
                <a:gd name="T17" fmla="*/ 69 w 69"/>
                <a:gd name="T18" fmla="*/ 560 h 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560">
                  <a:moveTo>
                    <a:pt x="60" y="560"/>
                  </a:moveTo>
                  <a:cubicBezTo>
                    <a:pt x="45" y="483"/>
                    <a:pt x="30" y="407"/>
                    <a:pt x="21" y="318"/>
                  </a:cubicBezTo>
                  <a:cubicBezTo>
                    <a:pt x="12" y="229"/>
                    <a:pt x="0" y="46"/>
                    <a:pt x="6" y="23"/>
                  </a:cubicBezTo>
                  <a:cubicBezTo>
                    <a:pt x="12" y="0"/>
                    <a:pt x="51" y="100"/>
                    <a:pt x="60" y="178"/>
                  </a:cubicBezTo>
                  <a:cubicBezTo>
                    <a:pt x="69" y="256"/>
                    <a:pt x="64" y="373"/>
                    <a:pt x="60" y="49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101"/>
            <p:cNvSpPr>
              <a:spLocks/>
            </p:cNvSpPr>
            <p:nvPr/>
          </p:nvSpPr>
          <p:spPr bwMode="auto">
            <a:xfrm rot="765187" flipH="1">
              <a:off x="4706" y="2140"/>
              <a:ext cx="130" cy="1047"/>
            </a:xfrm>
            <a:custGeom>
              <a:avLst/>
              <a:gdLst>
                <a:gd name="T0" fmla="*/ 1424 w 69"/>
                <a:gd name="T1" fmla="*/ 12798 h 560"/>
                <a:gd name="T2" fmla="*/ 501 w 69"/>
                <a:gd name="T3" fmla="*/ 7267 h 560"/>
                <a:gd name="T4" fmla="*/ 141 w 69"/>
                <a:gd name="T5" fmla="*/ 524 h 560"/>
                <a:gd name="T6" fmla="*/ 1424 w 69"/>
                <a:gd name="T7" fmla="*/ 4072 h 560"/>
                <a:gd name="T8" fmla="*/ 1424 w 69"/>
                <a:gd name="T9" fmla="*/ 11195 h 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560"/>
                <a:gd name="T17" fmla="*/ 69 w 69"/>
                <a:gd name="T18" fmla="*/ 560 h 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560">
                  <a:moveTo>
                    <a:pt x="60" y="560"/>
                  </a:moveTo>
                  <a:cubicBezTo>
                    <a:pt x="45" y="483"/>
                    <a:pt x="30" y="407"/>
                    <a:pt x="21" y="318"/>
                  </a:cubicBezTo>
                  <a:cubicBezTo>
                    <a:pt x="12" y="229"/>
                    <a:pt x="0" y="46"/>
                    <a:pt x="6" y="23"/>
                  </a:cubicBezTo>
                  <a:cubicBezTo>
                    <a:pt x="12" y="0"/>
                    <a:pt x="51" y="100"/>
                    <a:pt x="60" y="178"/>
                  </a:cubicBezTo>
                  <a:cubicBezTo>
                    <a:pt x="69" y="256"/>
                    <a:pt x="64" y="373"/>
                    <a:pt x="60" y="49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102"/>
            <p:cNvSpPr>
              <a:spLocks/>
            </p:cNvSpPr>
            <p:nvPr/>
          </p:nvSpPr>
          <p:spPr bwMode="auto">
            <a:xfrm rot="-435243">
              <a:off x="4543" y="2156"/>
              <a:ext cx="69" cy="1163"/>
            </a:xfrm>
            <a:custGeom>
              <a:avLst/>
              <a:gdLst>
                <a:gd name="T0" fmla="*/ 23 w 83"/>
                <a:gd name="T1" fmla="*/ 0 h 792"/>
                <a:gd name="T2" fmla="*/ 30 w 83"/>
                <a:gd name="T3" fmla="*/ 1702 h 792"/>
                <a:gd name="T4" fmla="*/ 5 w 83"/>
                <a:gd name="T5" fmla="*/ 4834 h 792"/>
                <a:gd name="T6" fmla="*/ 2 w 83"/>
                <a:gd name="T7" fmla="*/ 5156 h 7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792"/>
                <a:gd name="T14" fmla="*/ 83 w 83"/>
                <a:gd name="T15" fmla="*/ 792 h 7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792">
                  <a:moveTo>
                    <a:pt x="59" y="0"/>
                  </a:moveTo>
                  <a:cubicBezTo>
                    <a:pt x="71" y="65"/>
                    <a:pt x="83" y="131"/>
                    <a:pt x="75" y="249"/>
                  </a:cubicBezTo>
                  <a:cubicBezTo>
                    <a:pt x="67" y="367"/>
                    <a:pt x="24" y="624"/>
                    <a:pt x="12" y="708"/>
                  </a:cubicBezTo>
                  <a:cubicBezTo>
                    <a:pt x="0" y="792"/>
                    <a:pt x="6" y="747"/>
                    <a:pt x="5" y="755"/>
                  </a:cubicBezTo>
                </a:path>
              </a:pathLst>
            </a:custGeom>
            <a:solidFill>
              <a:srgbClr val="FFCC00"/>
            </a:solidFill>
            <a:ln w="28575" cmpd="sng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103"/>
            <p:cNvSpPr>
              <a:spLocks/>
            </p:cNvSpPr>
            <p:nvPr/>
          </p:nvSpPr>
          <p:spPr bwMode="auto">
            <a:xfrm rot="-1877820">
              <a:off x="4392" y="2755"/>
              <a:ext cx="131" cy="703"/>
            </a:xfrm>
            <a:custGeom>
              <a:avLst/>
              <a:gdLst>
                <a:gd name="T0" fmla="*/ 578 w 83"/>
                <a:gd name="T1" fmla="*/ 0 h 792"/>
                <a:gd name="T2" fmla="*/ 732 w 83"/>
                <a:gd name="T3" fmla="*/ 137 h 792"/>
                <a:gd name="T4" fmla="*/ 117 w 83"/>
                <a:gd name="T5" fmla="*/ 389 h 792"/>
                <a:gd name="T6" fmla="*/ 52 w 83"/>
                <a:gd name="T7" fmla="*/ 416 h 7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792"/>
                <a:gd name="T14" fmla="*/ 83 w 83"/>
                <a:gd name="T15" fmla="*/ 792 h 7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792">
                  <a:moveTo>
                    <a:pt x="59" y="0"/>
                  </a:moveTo>
                  <a:cubicBezTo>
                    <a:pt x="71" y="65"/>
                    <a:pt x="83" y="131"/>
                    <a:pt x="75" y="249"/>
                  </a:cubicBezTo>
                  <a:cubicBezTo>
                    <a:pt x="67" y="367"/>
                    <a:pt x="24" y="624"/>
                    <a:pt x="12" y="708"/>
                  </a:cubicBezTo>
                  <a:cubicBezTo>
                    <a:pt x="0" y="792"/>
                    <a:pt x="6" y="747"/>
                    <a:pt x="5" y="755"/>
                  </a:cubicBezTo>
                </a:path>
              </a:pathLst>
            </a:custGeom>
            <a:solidFill>
              <a:srgbClr val="FFCC00"/>
            </a:solidFill>
            <a:ln w="28575" cmpd="sng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104"/>
            <p:cNvSpPr>
              <a:spLocks/>
            </p:cNvSpPr>
            <p:nvPr/>
          </p:nvSpPr>
          <p:spPr bwMode="auto">
            <a:xfrm rot="733450">
              <a:off x="4715" y="1896"/>
              <a:ext cx="69" cy="1162"/>
            </a:xfrm>
            <a:custGeom>
              <a:avLst/>
              <a:gdLst>
                <a:gd name="T0" fmla="*/ 23 w 83"/>
                <a:gd name="T1" fmla="*/ 0 h 792"/>
                <a:gd name="T2" fmla="*/ 30 w 83"/>
                <a:gd name="T3" fmla="*/ 1692 h 792"/>
                <a:gd name="T4" fmla="*/ 5 w 83"/>
                <a:gd name="T5" fmla="*/ 4814 h 792"/>
                <a:gd name="T6" fmla="*/ 2 w 83"/>
                <a:gd name="T7" fmla="*/ 5137 h 7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792"/>
                <a:gd name="T14" fmla="*/ 83 w 83"/>
                <a:gd name="T15" fmla="*/ 792 h 7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792">
                  <a:moveTo>
                    <a:pt x="59" y="0"/>
                  </a:moveTo>
                  <a:cubicBezTo>
                    <a:pt x="71" y="65"/>
                    <a:pt x="83" y="131"/>
                    <a:pt x="75" y="249"/>
                  </a:cubicBezTo>
                  <a:cubicBezTo>
                    <a:pt x="67" y="367"/>
                    <a:pt x="24" y="624"/>
                    <a:pt x="12" y="708"/>
                  </a:cubicBezTo>
                  <a:cubicBezTo>
                    <a:pt x="0" y="792"/>
                    <a:pt x="6" y="747"/>
                    <a:pt x="5" y="755"/>
                  </a:cubicBezTo>
                </a:path>
              </a:pathLst>
            </a:custGeom>
            <a:solidFill>
              <a:srgbClr val="FFCC00"/>
            </a:solidFill>
            <a:ln w="28575" cmpd="sng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eform 105"/>
            <p:cNvSpPr>
              <a:spLocks/>
            </p:cNvSpPr>
            <p:nvPr/>
          </p:nvSpPr>
          <p:spPr bwMode="auto">
            <a:xfrm>
              <a:off x="4503" y="1701"/>
              <a:ext cx="125" cy="542"/>
            </a:xfrm>
            <a:custGeom>
              <a:avLst/>
              <a:gdLst>
                <a:gd name="T0" fmla="*/ 6 w 212"/>
                <a:gd name="T1" fmla="*/ 370 h 596"/>
                <a:gd name="T2" fmla="*/ 4 w 212"/>
                <a:gd name="T3" fmla="*/ 362 h 596"/>
                <a:gd name="T4" fmla="*/ 1 w 212"/>
                <a:gd name="T5" fmla="*/ 316 h 596"/>
                <a:gd name="T6" fmla="*/ 5 w 212"/>
                <a:gd name="T7" fmla="*/ 296 h 596"/>
                <a:gd name="T8" fmla="*/ 5 w 212"/>
                <a:gd name="T9" fmla="*/ 333 h 596"/>
                <a:gd name="T10" fmla="*/ 6 w 212"/>
                <a:gd name="T11" fmla="*/ 342 h 596"/>
                <a:gd name="T12" fmla="*/ 10 w 212"/>
                <a:gd name="T13" fmla="*/ 276 h 596"/>
                <a:gd name="T14" fmla="*/ 13 w 212"/>
                <a:gd name="T15" fmla="*/ 278 h 596"/>
                <a:gd name="T16" fmla="*/ 7 w 212"/>
                <a:gd name="T17" fmla="*/ 333 h 596"/>
                <a:gd name="T18" fmla="*/ 5 w 212"/>
                <a:gd name="T19" fmla="*/ 354 h 596"/>
                <a:gd name="T20" fmla="*/ 5 w 212"/>
                <a:gd name="T21" fmla="*/ 342 h 596"/>
                <a:gd name="T22" fmla="*/ 3 w 212"/>
                <a:gd name="T23" fmla="*/ 308 h 596"/>
                <a:gd name="T24" fmla="*/ 2 w 212"/>
                <a:gd name="T25" fmla="*/ 287 h 596"/>
                <a:gd name="T26" fmla="*/ 1 w 212"/>
                <a:gd name="T27" fmla="*/ 262 h 596"/>
                <a:gd name="T28" fmla="*/ 1 w 212"/>
                <a:gd name="T29" fmla="*/ 205 h 596"/>
                <a:gd name="T30" fmla="*/ 5 w 212"/>
                <a:gd name="T31" fmla="*/ 208 h 596"/>
                <a:gd name="T32" fmla="*/ 5 w 212"/>
                <a:gd name="T33" fmla="*/ 242 h 596"/>
                <a:gd name="T34" fmla="*/ 6 w 212"/>
                <a:gd name="T35" fmla="*/ 230 h 596"/>
                <a:gd name="T36" fmla="*/ 9 w 212"/>
                <a:gd name="T37" fmla="*/ 221 h 596"/>
                <a:gd name="T38" fmla="*/ 10 w 212"/>
                <a:gd name="T39" fmla="*/ 259 h 596"/>
                <a:gd name="T40" fmla="*/ 9 w 212"/>
                <a:gd name="T41" fmla="*/ 270 h 596"/>
                <a:gd name="T42" fmla="*/ 6 w 212"/>
                <a:gd name="T43" fmla="*/ 278 h 596"/>
                <a:gd name="T44" fmla="*/ 5 w 212"/>
                <a:gd name="T45" fmla="*/ 276 h 596"/>
                <a:gd name="T46" fmla="*/ 5 w 212"/>
                <a:gd name="T47" fmla="*/ 134 h 596"/>
                <a:gd name="T48" fmla="*/ 9 w 212"/>
                <a:gd name="T49" fmla="*/ 146 h 596"/>
                <a:gd name="T50" fmla="*/ 6 w 212"/>
                <a:gd name="T51" fmla="*/ 233 h 596"/>
                <a:gd name="T52" fmla="*/ 5 w 212"/>
                <a:gd name="T53" fmla="*/ 230 h 596"/>
                <a:gd name="T54" fmla="*/ 3 w 212"/>
                <a:gd name="T55" fmla="*/ 192 h 596"/>
                <a:gd name="T56" fmla="*/ 1 w 212"/>
                <a:gd name="T57" fmla="*/ 155 h 596"/>
                <a:gd name="T58" fmla="*/ 2 w 212"/>
                <a:gd name="T59" fmla="*/ 125 h 596"/>
                <a:gd name="T60" fmla="*/ 4 w 212"/>
                <a:gd name="T61" fmla="*/ 129 h 596"/>
                <a:gd name="T62" fmla="*/ 5 w 212"/>
                <a:gd name="T63" fmla="*/ 167 h 596"/>
                <a:gd name="T64" fmla="*/ 7 w 212"/>
                <a:gd name="T65" fmla="*/ 78 h 596"/>
                <a:gd name="T66" fmla="*/ 8 w 212"/>
                <a:gd name="T67" fmla="*/ 137 h 596"/>
                <a:gd name="T68" fmla="*/ 4 w 212"/>
                <a:gd name="T69" fmla="*/ 134 h 596"/>
                <a:gd name="T70" fmla="*/ 1 w 212"/>
                <a:gd name="T71" fmla="*/ 93 h 596"/>
                <a:gd name="T72" fmla="*/ 5 w 212"/>
                <a:gd name="T73" fmla="*/ 75 h 596"/>
                <a:gd name="T74" fmla="*/ 6 w 212"/>
                <a:gd name="T75" fmla="*/ 71 h 596"/>
                <a:gd name="T76" fmla="*/ 8 w 212"/>
                <a:gd name="T77" fmla="*/ 54 h 596"/>
                <a:gd name="T78" fmla="*/ 9 w 212"/>
                <a:gd name="T79" fmla="*/ 25 h 596"/>
                <a:gd name="T80" fmla="*/ 11 w 212"/>
                <a:gd name="T81" fmla="*/ 0 h 5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2"/>
                <a:gd name="T124" fmla="*/ 0 h 596"/>
                <a:gd name="T125" fmla="*/ 212 w 212"/>
                <a:gd name="T126" fmla="*/ 596 h 5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2" h="596">
                  <a:moveTo>
                    <a:pt x="91" y="596"/>
                  </a:moveTo>
                  <a:cubicBezTo>
                    <a:pt x="88" y="595"/>
                    <a:pt x="54" y="585"/>
                    <a:pt x="51" y="583"/>
                  </a:cubicBezTo>
                  <a:cubicBezTo>
                    <a:pt x="33" y="568"/>
                    <a:pt x="12" y="531"/>
                    <a:pt x="4" y="509"/>
                  </a:cubicBezTo>
                  <a:cubicBezTo>
                    <a:pt x="15" y="459"/>
                    <a:pt x="16" y="466"/>
                    <a:pt x="65" y="476"/>
                  </a:cubicBezTo>
                  <a:cubicBezTo>
                    <a:pt x="67" y="496"/>
                    <a:pt x="66" y="517"/>
                    <a:pt x="71" y="536"/>
                  </a:cubicBezTo>
                  <a:cubicBezTo>
                    <a:pt x="73" y="542"/>
                    <a:pt x="83" y="556"/>
                    <a:pt x="85" y="550"/>
                  </a:cubicBezTo>
                  <a:cubicBezTo>
                    <a:pt x="106" y="486"/>
                    <a:pt x="71" y="466"/>
                    <a:pt x="138" y="442"/>
                  </a:cubicBezTo>
                  <a:cubicBezTo>
                    <a:pt x="151" y="444"/>
                    <a:pt x="171" y="437"/>
                    <a:pt x="178" y="449"/>
                  </a:cubicBezTo>
                  <a:cubicBezTo>
                    <a:pt x="212" y="509"/>
                    <a:pt x="131" y="530"/>
                    <a:pt x="98" y="536"/>
                  </a:cubicBezTo>
                  <a:cubicBezTo>
                    <a:pt x="98" y="537"/>
                    <a:pt x="88" y="573"/>
                    <a:pt x="78" y="570"/>
                  </a:cubicBezTo>
                  <a:cubicBezTo>
                    <a:pt x="71" y="568"/>
                    <a:pt x="73" y="557"/>
                    <a:pt x="71" y="550"/>
                  </a:cubicBezTo>
                  <a:cubicBezTo>
                    <a:pt x="64" y="527"/>
                    <a:pt x="62" y="513"/>
                    <a:pt x="44" y="496"/>
                  </a:cubicBezTo>
                  <a:cubicBezTo>
                    <a:pt x="26" y="437"/>
                    <a:pt x="52" y="511"/>
                    <a:pt x="24" y="463"/>
                  </a:cubicBezTo>
                  <a:cubicBezTo>
                    <a:pt x="17" y="451"/>
                    <a:pt x="16" y="436"/>
                    <a:pt x="11" y="422"/>
                  </a:cubicBezTo>
                  <a:cubicBezTo>
                    <a:pt x="13" y="391"/>
                    <a:pt x="0" y="355"/>
                    <a:pt x="18" y="329"/>
                  </a:cubicBezTo>
                  <a:cubicBezTo>
                    <a:pt x="28" y="314"/>
                    <a:pt x="58" y="322"/>
                    <a:pt x="71" y="335"/>
                  </a:cubicBezTo>
                  <a:cubicBezTo>
                    <a:pt x="84" y="348"/>
                    <a:pt x="76" y="371"/>
                    <a:pt x="78" y="389"/>
                  </a:cubicBezTo>
                  <a:cubicBezTo>
                    <a:pt x="80" y="382"/>
                    <a:pt x="79" y="373"/>
                    <a:pt x="85" y="369"/>
                  </a:cubicBezTo>
                  <a:cubicBezTo>
                    <a:pt x="96" y="361"/>
                    <a:pt x="125" y="355"/>
                    <a:pt x="125" y="355"/>
                  </a:cubicBezTo>
                  <a:cubicBezTo>
                    <a:pt x="161" y="368"/>
                    <a:pt x="149" y="356"/>
                    <a:pt x="138" y="416"/>
                  </a:cubicBezTo>
                  <a:cubicBezTo>
                    <a:pt x="137" y="423"/>
                    <a:pt x="137" y="431"/>
                    <a:pt x="132" y="436"/>
                  </a:cubicBezTo>
                  <a:cubicBezTo>
                    <a:pt x="122" y="446"/>
                    <a:pt x="105" y="444"/>
                    <a:pt x="91" y="449"/>
                  </a:cubicBezTo>
                  <a:cubicBezTo>
                    <a:pt x="81" y="460"/>
                    <a:pt x="71" y="479"/>
                    <a:pt x="71" y="442"/>
                  </a:cubicBezTo>
                  <a:cubicBezTo>
                    <a:pt x="71" y="366"/>
                    <a:pt x="76" y="291"/>
                    <a:pt x="78" y="215"/>
                  </a:cubicBezTo>
                  <a:cubicBezTo>
                    <a:pt x="79" y="215"/>
                    <a:pt x="131" y="215"/>
                    <a:pt x="132" y="235"/>
                  </a:cubicBezTo>
                  <a:cubicBezTo>
                    <a:pt x="136" y="312"/>
                    <a:pt x="153" y="356"/>
                    <a:pt x="91" y="375"/>
                  </a:cubicBezTo>
                  <a:cubicBezTo>
                    <a:pt x="82" y="373"/>
                    <a:pt x="71" y="375"/>
                    <a:pt x="65" y="369"/>
                  </a:cubicBezTo>
                  <a:cubicBezTo>
                    <a:pt x="56" y="360"/>
                    <a:pt x="54" y="325"/>
                    <a:pt x="38" y="308"/>
                  </a:cubicBezTo>
                  <a:cubicBezTo>
                    <a:pt x="22" y="261"/>
                    <a:pt x="28" y="282"/>
                    <a:pt x="18" y="248"/>
                  </a:cubicBezTo>
                  <a:cubicBezTo>
                    <a:pt x="20" y="232"/>
                    <a:pt x="13" y="212"/>
                    <a:pt x="24" y="201"/>
                  </a:cubicBezTo>
                  <a:cubicBezTo>
                    <a:pt x="32" y="193"/>
                    <a:pt x="52" y="198"/>
                    <a:pt x="58" y="208"/>
                  </a:cubicBezTo>
                  <a:cubicBezTo>
                    <a:pt x="69" y="225"/>
                    <a:pt x="63" y="248"/>
                    <a:pt x="65" y="268"/>
                  </a:cubicBezTo>
                  <a:cubicBezTo>
                    <a:pt x="80" y="217"/>
                    <a:pt x="40" y="146"/>
                    <a:pt x="98" y="128"/>
                  </a:cubicBezTo>
                  <a:cubicBezTo>
                    <a:pt x="132" y="138"/>
                    <a:pt x="175" y="144"/>
                    <a:pt x="111" y="221"/>
                  </a:cubicBezTo>
                  <a:cubicBezTo>
                    <a:pt x="98" y="236"/>
                    <a:pt x="71" y="217"/>
                    <a:pt x="51" y="215"/>
                  </a:cubicBezTo>
                  <a:cubicBezTo>
                    <a:pt x="30" y="193"/>
                    <a:pt x="14" y="177"/>
                    <a:pt x="4" y="148"/>
                  </a:cubicBezTo>
                  <a:cubicBezTo>
                    <a:pt x="16" y="102"/>
                    <a:pt x="32" y="114"/>
                    <a:pt x="78" y="121"/>
                  </a:cubicBezTo>
                  <a:cubicBezTo>
                    <a:pt x="91" y="158"/>
                    <a:pt x="80" y="137"/>
                    <a:pt x="91" y="114"/>
                  </a:cubicBezTo>
                  <a:cubicBezTo>
                    <a:pt x="97" y="103"/>
                    <a:pt x="109" y="96"/>
                    <a:pt x="118" y="87"/>
                  </a:cubicBezTo>
                  <a:cubicBezTo>
                    <a:pt x="123" y="72"/>
                    <a:pt x="125" y="55"/>
                    <a:pt x="132" y="41"/>
                  </a:cubicBezTo>
                  <a:cubicBezTo>
                    <a:pt x="139" y="26"/>
                    <a:pt x="158" y="0"/>
                    <a:pt x="158" y="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106"/>
            <p:cNvSpPr>
              <a:spLocks/>
            </p:cNvSpPr>
            <p:nvPr/>
          </p:nvSpPr>
          <p:spPr bwMode="auto">
            <a:xfrm flipH="1">
              <a:off x="4794" y="1481"/>
              <a:ext cx="125" cy="542"/>
            </a:xfrm>
            <a:custGeom>
              <a:avLst/>
              <a:gdLst>
                <a:gd name="T0" fmla="*/ 6 w 212"/>
                <a:gd name="T1" fmla="*/ 370 h 596"/>
                <a:gd name="T2" fmla="*/ 4 w 212"/>
                <a:gd name="T3" fmla="*/ 362 h 596"/>
                <a:gd name="T4" fmla="*/ 1 w 212"/>
                <a:gd name="T5" fmla="*/ 316 h 596"/>
                <a:gd name="T6" fmla="*/ 5 w 212"/>
                <a:gd name="T7" fmla="*/ 296 h 596"/>
                <a:gd name="T8" fmla="*/ 5 w 212"/>
                <a:gd name="T9" fmla="*/ 333 h 596"/>
                <a:gd name="T10" fmla="*/ 6 w 212"/>
                <a:gd name="T11" fmla="*/ 342 h 596"/>
                <a:gd name="T12" fmla="*/ 10 w 212"/>
                <a:gd name="T13" fmla="*/ 276 h 596"/>
                <a:gd name="T14" fmla="*/ 13 w 212"/>
                <a:gd name="T15" fmla="*/ 278 h 596"/>
                <a:gd name="T16" fmla="*/ 7 w 212"/>
                <a:gd name="T17" fmla="*/ 333 h 596"/>
                <a:gd name="T18" fmla="*/ 5 w 212"/>
                <a:gd name="T19" fmla="*/ 354 h 596"/>
                <a:gd name="T20" fmla="*/ 5 w 212"/>
                <a:gd name="T21" fmla="*/ 342 h 596"/>
                <a:gd name="T22" fmla="*/ 3 w 212"/>
                <a:gd name="T23" fmla="*/ 308 h 596"/>
                <a:gd name="T24" fmla="*/ 2 w 212"/>
                <a:gd name="T25" fmla="*/ 287 h 596"/>
                <a:gd name="T26" fmla="*/ 1 w 212"/>
                <a:gd name="T27" fmla="*/ 262 h 596"/>
                <a:gd name="T28" fmla="*/ 1 w 212"/>
                <a:gd name="T29" fmla="*/ 205 h 596"/>
                <a:gd name="T30" fmla="*/ 5 w 212"/>
                <a:gd name="T31" fmla="*/ 208 h 596"/>
                <a:gd name="T32" fmla="*/ 5 w 212"/>
                <a:gd name="T33" fmla="*/ 242 h 596"/>
                <a:gd name="T34" fmla="*/ 6 w 212"/>
                <a:gd name="T35" fmla="*/ 230 h 596"/>
                <a:gd name="T36" fmla="*/ 9 w 212"/>
                <a:gd name="T37" fmla="*/ 221 h 596"/>
                <a:gd name="T38" fmla="*/ 10 w 212"/>
                <a:gd name="T39" fmla="*/ 259 h 596"/>
                <a:gd name="T40" fmla="*/ 9 w 212"/>
                <a:gd name="T41" fmla="*/ 270 h 596"/>
                <a:gd name="T42" fmla="*/ 6 w 212"/>
                <a:gd name="T43" fmla="*/ 278 h 596"/>
                <a:gd name="T44" fmla="*/ 5 w 212"/>
                <a:gd name="T45" fmla="*/ 276 h 596"/>
                <a:gd name="T46" fmla="*/ 5 w 212"/>
                <a:gd name="T47" fmla="*/ 134 h 596"/>
                <a:gd name="T48" fmla="*/ 9 w 212"/>
                <a:gd name="T49" fmla="*/ 146 h 596"/>
                <a:gd name="T50" fmla="*/ 6 w 212"/>
                <a:gd name="T51" fmla="*/ 233 h 596"/>
                <a:gd name="T52" fmla="*/ 5 w 212"/>
                <a:gd name="T53" fmla="*/ 230 h 596"/>
                <a:gd name="T54" fmla="*/ 3 w 212"/>
                <a:gd name="T55" fmla="*/ 192 h 596"/>
                <a:gd name="T56" fmla="*/ 1 w 212"/>
                <a:gd name="T57" fmla="*/ 155 h 596"/>
                <a:gd name="T58" fmla="*/ 2 w 212"/>
                <a:gd name="T59" fmla="*/ 125 h 596"/>
                <a:gd name="T60" fmla="*/ 4 w 212"/>
                <a:gd name="T61" fmla="*/ 129 h 596"/>
                <a:gd name="T62" fmla="*/ 5 w 212"/>
                <a:gd name="T63" fmla="*/ 167 h 596"/>
                <a:gd name="T64" fmla="*/ 7 w 212"/>
                <a:gd name="T65" fmla="*/ 78 h 596"/>
                <a:gd name="T66" fmla="*/ 8 w 212"/>
                <a:gd name="T67" fmla="*/ 137 h 596"/>
                <a:gd name="T68" fmla="*/ 4 w 212"/>
                <a:gd name="T69" fmla="*/ 134 h 596"/>
                <a:gd name="T70" fmla="*/ 1 w 212"/>
                <a:gd name="T71" fmla="*/ 93 h 596"/>
                <a:gd name="T72" fmla="*/ 5 w 212"/>
                <a:gd name="T73" fmla="*/ 75 h 596"/>
                <a:gd name="T74" fmla="*/ 6 w 212"/>
                <a:gd name="T75" fmla="*/ 71 h 596"/>
                <a:gd name="T76" fmla="*/ 8 w 212"/>
                <a:gd name="T77" fmla="*/ 54 h 596"/>
                <a:gd name="T78" fmla="*/ 9 w 212"/>
                <a:gd name="T79" fmla="*/ 25 h 596"/>
                <a:gd name="T80" fmla="*/ 11 w 212"/>
                <a:gd name="T81" fmla="*/ 0 h 5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2"/>
                <a:gd name="T124" fmla="*/ 0 h 596"/>
                <a:gd name="T125" fmla="*/ 212 w 212"/>
                <a:gd name="T126" fmla="*/ 596 h 5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2" h="596">
                  <a:moveTo>
                    <a:pt x="91" y="596"/>
                  </a:moveTo>
                  <a:cubicBezTo>
                    <a:pt x="88" y="595"/>
                    <a:pt x="54" y="585"/>
                    <a:pt x="51" y="583"/>
                  </a:cubicBezTo>
                  <a:cubicBezTo>
                    <a:pt x="33" y="568"/>
                    <a:pt x="12" y="531"/>
                    <a:pt x="4" y="509"/>
                  </a:cubicBezTo>
                  <a:cubicBezTo>
                    <a:pt x="15" y="459"/>
                    <a:pt x="16" y="466"/>
                    <a:pt x="65" y="476"/>
                  </a:cubicBezTo>
                  <a:cubicBezTo>
                    <a:pt x="67" y="496"/>
                    <a:pt x="66" y="517"/>
                    <a:pt x="71" y="536"/>
                  </a:cubicBezTo>
                  <a:cubicBezTo>
                    <a:pt x="73" y="542"/>
                    <a:pt x="83" y="556"/>
                    <a:pt x="85" y="550"/>
                  </a:cubicBezTo>
                  <a:cubicBezTo>
                    <a:pt x="106" y="486"/>
                    <a:pt x="71" y="466"/>
                    <a:pt x="138" y="442"/>
                  </a:cubicBezTo>
                  <a:cubicBezTo>
                    <a:pt x="151" y="444"/>
                    <a:pt x="171" y="437"/>
                    <a:pt x="178" y="449"/>
                  </a:cubicBezTo>
                  <a:cubicBezTo>
                    <a:pt x="212" y="509"/>
                    <a:pt x="131" y="530"/>
                    <a:pt x="98" y="536"/>
                  </a:cubicBezTo>
                  <a:cubicBezTo>
                    <a:pt x="98" y="537"/>
                    <a:pt x="88" y="573"/>
                    <a:pt x="78" y="570"/>
                  </a:cubicBezTo>
                  <a:cubicBezTo>
                    <a:pt x="71" y="568"/>
                    <a:pt x="73" y="557"/>
                    <a:pt x="71" y="550"/>
                  </a:cubicBezTo>
                  <a:cubicBezTo>
                    <a:pt x="64" y="527"/>
                    <a:pt x="62" y="513"/>
                    <a:pt x="44" y="496"/>
                  </a:cubicBezTo>
                  <a:cubicBezTo>
                    <a:pt x="26" y="437"/>
                    <a:pt x="52" y="511"/>
                    <a:pt x="24" y="463"/>
                  </a:cubicBezTo>
                  <a:cubicBezTo>
                    <a:pt x="17" y="451"/>
                    <a:pt x="16" y="436"/>
                    <a:pt x="11" y="422"/>
                  </a:cubicBezTo>
                  <a:cubicBezTo>
                    <a:pt x="13" y="391"/>
                    <a:pt x="0" y="355"/>
                    <a:pt x="18" y="329"/>
                  </a:cubicBezTo>
                  <a:cubicBezTo>
                    <a:pt x="28" y="314"/>
                    <a:pt x="58" y="322"/>
                    <a:pt x="71" y="335"/>
                  </a:cubicBezTo>
                  <a:cubicBezTo>
                    <a:pt x="84" y="348"/>
                    <a:pt x="76" y="371"/>
                    <a:pt x="78" y="389"/>
                  </a:cubicBezTo>
                  <a:cubicBezTo>
                    <a:pt x="80" y="382"/>
                    <a:pt x="79" y="373"/>
                    <a:pt x="85" y="369"/>
                  </a:cubicBezTo>
                  <a:cubicBezTo>
                    <a:pt x="96" y="361"/>
                    <a:pt x="125" y="355"/>
                    <a:pt x="125" y="355"/>
                  </a:cubicBezTo>
                  <a:cubicBezTo>
                    <a:pt x="161" y="368"/>
                    <a:pt x="149" y="356"/>
                    <a:pt x="138" y="416"/>
                  </a:cubicBezTo>
                  <a:cubicBezTo>
                    <a:pt x="137" y="423"/>
                    <a:pt x="137" y="431"/>
                    <a:pt x="132" y="436"/>
                  </a:cubicBezTo>
                  <a:cubicBezTo>
                    <a:pt x="122" y="446"/>
                    <a:pt x="105" y="444"/>
                    <a:pt x="91" y="449"/>
                  </a:cubicBezTo>
                  <a:cubicBezTo>
                    <a:pt x="81" y="460"/>
                    <a:pt x="71" y="479"/>
                    <a:pt x="71" y="442"/>
                  </a:cubicBezTo>
                  <a:cubicBezTo>
                    <a:pt x="71" y="366"/>
                    <a:pt x="76" y="291"/>
                    <a:pt x="78" y="215"/>
                  </a:cubicBezTo>
                  <a:cubicBezTo>
                    <a:pt x="79" y="215"/>
                    <a:pt x="131" y="215"/>
                    <a:pt x="132" y="235"/>
                  </a:cubicBezTo>
                  <a:cubicBezTo>
                    <a:pt x="136" y="312"/>
                    <a:pt x="153" y="356"/>
                    <a:pt x="91" y="375"/>
                  </a:cubicBezTo>
                  <a:cubicBezTo>
                    <a:pt x="82" y="373"/>
                    <a:pt x="71" y="375"/>
                    <a:pt x="65" y="369"/>
                  </a:cubicBezTo>
                  <a:cubicBezTo>
                    <a:pt x="56" y="360"/>
                    <a:pt x="54" y="325"/>
                    <a:pt x="38" y="308"/>
                  </a:cubicBezTo>
                  <a:cubicBezTo>
                    <a:pt x="22" y="261"/>
                    <a:pt x="28" y="282"/>
                    <a:pt x="18" y="248"/>
                  </a:cubicBezTo>
                  <a:cubicBezTo>
                    <a:pt x="20" y="232"/>
                    <a:pt x="13" y="212"/>
                    <a:pt x="24" y="201"/>
                  </a:cubicBezTo>
                  <a:cubicBezTo>
                    <a:pt x="32" y="193"/>
                    <a:pt x="52" y="198"/>
                    <a:pt x="58" y="208"/>
                  </a:cubicBezTo>
                  <a:cubicBezTo>
                    <a:pt x="69" y="225"/>
                    <a:pt x="63" y="248"/>
                    <a:pt x="65" y="268"/>
                  </a:cubicBezTo>
                  <a:cubicBezTo>
                    <a:pt x="80" y="217"/>
                    <a:pt x="40" y="146"/>
                    <a:pt x="98" y="128"/>
                  </a:cubicBezTo>
                  <a:cubicBezTo>
                    <a:pt x="132" y="138"/>
                    <a:pt x="175" y="144"/>
                    <a:pt x="111" y="221"/>
                  </a:cubicBezTo>
                  <a:cubicBezTo>
                    <a:pt x="98" y="236"/>
                    <a:pt x="71" y="217"/>
                    <a:pt x="51" y="215"/>
                  </a:cubicBezTo>
                  <a:cubicBezTo>
                    <a:pt x="30" y="193"/>
                    <a:pt x="14" y="177"/>
                    <a:pt x="4" y="148"/>
                  </a:cubicBezTo>
                  <a:cubicBezTo>
                    <a:pt x="16" y="102"/>
                    <a:pt x="32" y="114"/>
                    <a:pt x="78" y="121"/>
                  </a:cubicBezTo>
                  <a:cubicBezTo>
                    <a:pt x="91" y="158"/>
                    <a:pt x="80" y="137"/>
                    <a:pt x="91" y="114"/>
                  </a:cubicBezTo>
                  <a:cubicBezTo>
                    <a:pt x="97" y="103"/>
                    <a:pt x="109" y="96"/>
                    <a:pt x="118" y="87"/>
                  </a:cubicBezTo>
                  <a:cubicBezTo>
                    <a:pt x="123" y="72"/>
                    <a:pt x="125" y="55"/>
                    <a:pt x="132" y="41"/>
                  </a:cubicBezTo>
                  <a:cubicBezTo>
                    <a:pt x="139" y="26"/>
                    <a:pt x="158" y="0"/>
                    <a:pt x="158" y="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07"/>
            <p:cNvSpPr>
              <a:spLocks/>
            </p:cNvSpPr>
            <p:nvPr/>
          </p:nvSpPr>
          <p:spPr bwMode="auto">
            <a:xfrm flipH="1">
              <a:off x="4628" y="1510"/>
              <a:ext cx="125" cy="542"/>
            </a:xfrm>
            <a:custGeom>
              <a:avLst/>
              <a:gdLst>
                <a:gd name="T0" fmla="*/ 6 w 212"/>
                <a:gd name="T1" fmla="*/ 370 h 596"/>
                <a:gd name="T2" fmla="*/ 4 w 212"/>
                <a:gd name="T3" fmla="*/ 362 h 596"/>
                <a:gd name="T4" fmla="*/ 1 w 212"/>
                <a:gd name="T5" fmla="*/ 316 h 596"/>
                <a:gd name="T6" fmla="*/ 5 w 212"/>
                <a:gd name="T7" fmla="*/ 296 h 596"/>
                <a:gd name="T8" fmla="*/ 5 w 212"/>
                <a:gd name="T9" fmla="*/ 333 h 596"/>
                <a:gd name="T10" fmla="*/ 6 w 212"/>
                <a:gd name="T11" fmla="*/ 342 h 596"/>
                <a:gd name="T12" fmla="*/ 10 w 212"/>
                <a:gd name="T13" fmla="*/ 276 h 596"/>
                <a:gd name="T14" fmla="*/ 13 w 212"/>
                <a:gd name="T15" fmla="*/ 278 h 596"/>
                <a:gd name="T16" fmla="*/ 7 w 212"/>
                <a:gd name="T17" fmla="*/ 333 h 596"/>
                <a:gd name="T18" fmla="*/ 5 w 212"/>
                <a:gd name="T19" fmla="*/ 354 h 596"/>
                <a:gd name="T20" fmla="*/ 5 w 212"/>
                <a:gd name="T21" fmla="*/ 342 h 596"/>
                <a:gd name="T22" fmla="*/ 3 w 212"/>
                <a:gd name="T23" fmla="*/ 308 h 596"/>
                <a:gd name="T24" fmla="*/ 2 w 212"/>
                <a:gd name="T25" fmla="*/ 287 h 596"/>
                <a:gd name="T26" fmla="*/ 1 w 212"/>
                <a:gd name="T27" fmla="*/ 262 h 596"/>
                <a:gd name="T28" fmla="*/ 1 w 212"/>
                <a:gd name="T29" fmla="*/ 205 h 596"/>
                <a:gd name="T30" fmla="*/ 5 w 212"/>
                <a:gd name="T31" fmla="*/ 208 h 596"/>
                <a:gd name="T32" fmla="*/ 5 w 212"/>
                <a:gd name="T33" fmla="*/ 242 h 596"/>
                <a:gd name="T34" fmla="*/ 6 w 212"/>
                <a:gd name="T35" fmla="*/ 230 h 596"/>
                <a:gd name="T36" fmla="*/ 9 w 212"/>
                <a:gd name="T37" fmla="*/ 221 h 596"/>
                <a:gd name="T38" fmla="*/ 10 w 212"/>
                <a:gd name="T39" fmla="*/ 259 h 596"/>
                <a:gd name="T40" fmla="*/ 9 w 212"/>
                <a:gd name="T41" fmla="*/ 270 h 596"/>
                <a:gd name="T42" fmla="*/ 6 w 212"/>
                <a:gd name="T43" fmla="*/ 278 h 596"/>
                <a:gd name="T44" fmla="*/ 5 w 212"/>
                <a:gd name="T45" fmla="*/ 276 h 596"/>
                <a:gd name="T46" fmla="*/ 5 w 212"/>
                <a:gd name="T47" fmla="*/ 134 h 596"/>
                <a:gd name="T48" fmla="*/ 9 w 212"/>
                <a:gd name="T49" fmla="*/ 146 h 596"/>
                <a:gd name="T50" fmla="*/ 6 w 212"/>
                <a:gd name="T51" fmla="*/ 233 h 596"/>
                <a:gd name="T52" fmla="*/ 5 w 212"/>
                <a:gd name="T53" fmla="*/ 230 h 596"/>
                <a:gd name="T54" fmla="*/ 3 w 212"/>
                <a:gd name="T55" fmla="*/ 192 h 596"/>
                <a:gd name="T56" fmla="*/ 1 w 212"/>
                <a:gd name="T57" fmla="*/ 155 h 596"/>
                <a:gd name="T58" fmla="*/ 2 w 212"/>
                <a:gd name="T59" fmla="*/ 125 h 596"/>
                <a:gd name="T60" fmla="*/ 4 w 212"/>
                <a:gd name="T61" fmla="*/ 129 h 596"/>
                <a:gd name="T62" fmla="*/ 5 w 212"/>
                <a:gd name="T63" fmla="*/ 167 h 596"/>
                <a:gd name="T64" fmla="*/ 7 w 212"/>
                <a:gd name="T65" fmla="*/ 78 h 596"/>
                <a:gd name="T66" fmla="*/ 8 w 212"/>
                <a:gd name="T67" fmla="*/ 137 h 596"/>
                <a:gd name="T68" fmla="*/ 4 w 212"/>
                <a:gd name="T69" fmla="*/ 134 h 596"/>
                <a:gd name="T70" fmla="*/ 1 w 212"/>
                <a:gd name="T71" fmla="*/ 93 h 596"/>
                <a:gd name="T72" fmla="*/ 5 w 212"/>
                <a:gd name="T73" fmla="*/ 75 h 596"/>
                <a:gd name="T74" fmla="*/ 6 w 212"/>
                <a:gd name="T75" fmla="*/ 71 h 596"/>
                <a:gd name="T76" fmla="*/ 8 w 212"/>
                <a:gd name="T77" fmla="*/ 54 h 596"/>
                <a:gd name="T78" fmla="*/ 9 w 212"/>
                <a:gd name="T79" fmla="*/ 25 h 596"/>
                <a:gd name="T80" fmla="*/ 11 w 212"/>
                <a:gd name="T81" fmla="*/ 0 h 5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2"/>
                <a:gd name="T124" fmla="*/ 0 h 596"/>
                <a:gd name="T125" fmla="*/ 212 w 212"/>
                <a:gd name="T126" fmla="*/ 596 h 5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2" h="596">
                  <a:moveTo>
                    <a:pt x="91" y="596"/>
                  </a:moveTo>
                  <a:cubicBezTo>
                    <a:pt x="88" y="595"/>
                    <a:pt x="54" y="585"/>
                    <a:pt x="51" y="583"/>
                  </a:cubicBezTo>
                  <a:cubicBezTo>
                    <a:pt x="33" y="568"/>
                    <a:pt x="12" y="531"/>
                    <a:pt x="4" y="509"/>
                  </a:cubicBezTo>
                  <a:cubicBezTo>
                    <a:pt x="15" y="459"/>
                    <a:pt x="16" y="466"/>
                    <a:pt x="65" y="476"/>
                  </a:cubicBezTo>
                  <a:cubicBezTo>
                    <a:pt x="67" y="496"/>
                    <a:pt x="66" y="517"/>
                    <a:pt x="71" y="536"/>
                  </a:cubicBezTo>
                  <a:cubicBezTo>
                    <a:pt x="73" y="542"/>
                    <a:pt x="83" y="556"/>
                    <a:pt x="85" y="550"/>
                  </a:cubicBezTo>
                  <a:cubicBezTo>
                    <a:pt x="106" y="486"/>
                    <a:pt x="71" y="466"/>
                    <a:pt x="138" y="442"/>
                  </a:cubicBezTo>
                  <a:cubicBezTo>
                    <a:pt x="151" y="444"/>
                    <a:pt x="171" y="437"/>
                    <a:pt x="178" y="449"/>
                  </a:cubicBezTo>
                  <a:cubicBezTo>
                    <a:pt x="212" y="509"/>
                    <a:pt x="131" y="530"/>
                    <a:pt x="98" y="536"/>
                  </a:cubicBezTo>
                  <a:cubicBezTo>
                    <a:pt x="98" y="537"/>
                    <a:pt x="88" y="573"/>
                    <a:pt x="78" y="570"/>
                  </a:cubicBezTo>
                  <a:cubicBezTo>
                    <a:pt x="71" y="568"/>
                    <a:pt x="73" y="557"/>
                    <a:pt x="71" y="550"/>
                  </a:cubicBezTo>
                  <a:cubicBezTo>
                    <a:pt x="64" y="527"/>
                    <a:pt x="62" y="513"/>
                    <a:pt x="44" y="496"/>
                  </a:cubicBezTo>
                  <a:cubicBezTo>
                    <a:pt x="26" y="437"/>
                    <a:pt x="52" y="511"/>
                    <a:pt x="24" y="463"/>
                  </a:cubicBezTo>
                  <a:cubicBezTo>
                    <a:pt x="17" y="451"/>
                    <a:pt x="16" y="436"/>
                    <a:pt x="11" y="422"/>
                  </a:cubicBezTo>
                  <a:cubicBezTo>
                    <a:pt x="13" y="391"/>
                    <a:pt x="0" y="355"/>
                    <a:pt x="18" y="329"/>
                  </a:cubicBezTo>
                  <a:cubicBezTo>
                    <a:pt x="28" y="314"/>
                    <a:pt x="58" y="322"/>
                    <a:pt x="71" y="335"/>
                  </a:cubicBezTo>
                  <a:cubicBezTo>
                    <a:pt x="84" y="348"/>
                    <a:pt x="76" y="371"/>
                    <a:pt x="78" y="389"/>
                  </a:cubicBezTo>
                  <a:cubicBezTo>
                    <a:pt x="80" y="382"/>
                    <a:pt x="79" y="373"/>
                    <a:pt x="85" y="369"/>
                  </a:cubicBezTo>
                  <a:cubicBezTo>
                    <a:pt x="96" y="361"/>
                    <a:pt x="125" y="355"/>
                    <a:pt x="125" y="355"/>
                  </a:cubicBezTo>
                  <a:cubicBezTo>
                    <a:pt x="161" y="368"/>
                    <a:pt x="149" y="356"/>
                    <a:pt x="138" y="416"/>
                  </a:cubicBezTo>
                  <a:cubicBezTo>
                    <a:pt x="137" y="423"/>
                    <a:pt x="137" y="431"/>
                    <a:pt x="132" y="436"/>
                  </a:cubicBezTo>
                  <a:cubicBezTo>
                    <a:pt x="122" y="446"/>
                    <a:pt x="105" y="444"/>
                    <a:pt x="91" y="449"/>
                  </a:cubicBezTo>
                  <a:cubicBezTo>
                    <a:pt x="81" y="460"/>
                    <a:pt x="71" y="479"/>
                    <a:pt x="71" y="442"/>
                  </a:cubicBezTo>
                  <a:cubicBezTo>
                    <a:pt x="71" y="366"/>
                    <a:pt x="76" y="291"/>
                    <a:pt x="78" y="215"/>
                  </a:cubicBezTo>
                  <a:cubicBezTo>
                    <a:pt x="79" y="215"/>
                    <a:pt x="131" y="215"/>
                    <a:pt x="132" y="235"/>
                  </a:cubicBezTo>
                  <a:cubicBezTo>
                    <a:pt x="136" y="312"/>
                    <a:pt x="153" y="356"/>
                    <a:pt x="91" y="375"/>
                  </a:cubicBezTo>
                  <a:cubicBezTo>
                    <a:pt x="82" y="373"/>
                    <a:pt x="71" y="375"/>
                    <a:pt x="65" y="369"/>
                  </a:cubicBezTo>
                  <a:cubicBezTo>
                    <a:pt x="56" y="360"/>
                    <a:pt x="54" y="325"/>
                    <a:pt x="38" y="308"/>
                  </a:cubicBezTo>
                  <a:cubicBezTo>
                    <a:pt x="22" y="261"/>
                    <a:pt x="28" y="282"/>
                    <a:pt x="18" y="248"/>
                  </a:cubicBezTo>
                  <a:cubicBezTo>
                    <a:pt x="20" y="232"/>
                    <a:pt x="13" y="212"/>
                    <a:pt x="24" y="201"/>
                  </a:cubicBezTo>
                  <a:cubicBezTo>
                    <a:pt x="32" y="193"/>
                    <a:pt x="52" y="198"/>
                    <a:pt x="58" y="208"/>
                  </a:cubicBezTo>
                  <a:cubicBezTo>
                    <a:pt x="69" y="225"/>
                    <a:pt x="63" y="248"/>
                    <a:pt x="65" y="268"/>
                  </a:cubicBezTo>
                  <a:cubicBezTo>
                    <a:pt x="80" y="217"/>
                    <a:pt x="40" y="146"/>
                    <a:pt x="98" y="128"/>
                  </a:cubicBezTo>
                  <a:cubicBezTo>
                    <a:pt x="132" y="138"/>
                    <a:pt x="175" y="144"/>
                    <a:pt x="111" y="221"/>
                  </a:cubicBezTo>
                  <a:cubicBezTo>
                    <a:pt x="98" y="236"/>
                    <a:pt x="71" y="217"/>
                    <a:pt x="51" y="215"/>
                  </a:cubicBezTo>
                  <a:cubicBezTo>
                    <a:pt x="30" y="193"/>
                    <a:pt x="14" y="177"/>
                    <a:pt x="4" y="148"/>
                  </a:cubicBezTo>
                  <a:cubicBezTo>
                    <a:pt x="16" y="102"/>
                    <a:pt x="32" y="114"/>
                    <a:pt x="78" y="121"/>
                  </a:cubicBezTo>
                  <a:cubicBezTo>
                    <a:pt x="91" y="158"/>
                    <a:pt x="80" y="137"/>
                    <a:pt x="91" y="114"/>
                  </a:cubicBezTo>
                  <a:cubicBezTo>
                    <a:pt x="97" y="103"/>
                    <a:pt x="109" y="96"/>
                    <a:pt x="118" y="87"/>
                  </a:cubicBezTo>
                  <a:cubicBezTo>
                    <a:pt x="123" y="72"/>
                    <a:pt x="125" y="55"/>
                    <a:pt x="132" y="41"/>
                  </a:cubicBezTo>
                  <a:cubicBezTo>
                    <a:pt x="139" y="26"/>
                    <a:pt x="158" y="0"/>
                    <a:pt x="158" y="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08"/>
            <p:cNvSpPr>
              <a:spLocks/>
            </p:cNvSpPr>
            <p:nvPr/>
          </p:nvSpPr>
          <p:spPr bwMode="auto">
            <a:xfrm rot="20548551" flipH="1">
              <a:off x="4166" y="2333"/>
              <a:ext cx="125" cy="542"/>
            </a:xfrm>
            <a:custGeom>
              <a:avLst/>
              <a:gdLst>
                <a:gd name="T0" fmla="*/ 6 w 212"/>
                <a:gd name="T1" fmla="*/ 370 h 596"/>
                <a:gd name="T2" fmla="*/ 4 w 212"/>
                <a:gd name="T3" fmla="*/ 362 h 596"/>
                <a:gd name="T4" fmla="*/ 1 w 212"/>
                <a:gd name="T5" fmla="*/ 316 h 596"/>
                <a:gd name="T6" fmla="*/ 5 w 212"/>
                <a:gd name="T7" fmla="*/ 296 h 596"/>
                <a:gd name="T8" fmla="*/ 5 w 212"/>
                <a:gd name="T9" fmla="*/ 333 h 596"/>
                <a:gd name="T10" fmla="*/ 6 w 212"/>
                <a:gd name="T11" fmla="*/ 342 h 596"/>
                <a:gd name="T12" fmla="*/ 10 w 212"/>
                <a:gd name="T13" fmla="*/ 276 h 596"/>
                <a:gd name="T14" fmla="*/ 13 w 212"/>
                <a:gd name="T15" fmla="*/ 278 h 596"/>
                <a:gd name="T16" fmla="*/ 7 w 212"/>
                <a:gd name="T17" fmla="*/ 333 h 596"/>
                <a:gd name="T18" fmla="*/ 5 w 212"/>
                <a:gd name="T19" fmla="*/ 354 h 596"/>
                <a:gd name="T20" fmla="*/ 5 w 212"/>
                <a:gd name="T21" fmla="*/ 342 h 596"/>
                <a:gd name="T22" fmla="*/ 3 w 212"/>
                <a:gd name="T23" fmla="*/ 308 h 596"/>
                <a:gd name="T24" fmla="*/ 2 w 212"/>
                <a:gd name="T25" fmla="*/ 287 h 596"/>
                <a:gd name="T26" fmla="*/ 1 w 212"/>
                <a:gd name="T27" fmla="*/ 262 h 596"/>
                <a:gd name="T28" fmla="*/ 1 w 212"/>
                <a:gd name="T29" fmla="*/ 205 h 596"/>
                <a:gd name="T30" fmla="*/ 5 w 212"/>
                <a:gd name="T31" fmla="*/ 208 h 596"/>
                <a:gd name="T32" fmla="*/ 5 w 212"/>
                <a:gd name="T33" fmla="*/ 242 h 596"/>
                <a:gd name="T34" fmla="*/ 6 w 212"/>
                <a:gd name="T35" fmla="*/ 230 h 596"/>
                <a:gd name="T36" fmla="*/ 9 w 212"/>
                <a:gd name="T37" fmla="*/ 221 h 596"/>
                <a:gd name="T38" fmla="*/ 10 w 212"/>
                <a:gd name="T39" fmla="*/ 259 h 596"/>
                <a:gd name="T40" fmla="*/ 9 w 212"/>
                <a:gd name="T41" fmla="*/ 270 h 596"/>
                <a:gd name="T42" fmla="*/ 6 w 212"/>
                <a:gd name="T43" fmla="*/ 278 h 596"/>
                <a:gd name="T44" fmla="*/ 5 w 212"/>
                <a:gd name="T45" fmla="*/ 276 h 596"/>
                <a:gd name="T46" fmla="*/ 5 w 212"/>
                <a:gd name="T47" fmla="*/ 134 h 596"/>
                <a:gd name="T48" fmla="*/ 9 w 212"/>
                <a:gd name="T49" fmla="*/ 146 h 596"/>
                <a:gd name="T50" fmla="*/ 6 w 212"/>
                <a:gd name="T51" fmla="*/ 233 h 596"/>
                <a:gd name="T52" fmla="*/ 5 w 212"/>
                <a:gd name="T53" fmla="*/ 230 h 596"/>
                <a:gd name="T54" fmla="*/ 3 w 212"/>
                <a:gd name="T55" fmla="*/ 192 h 596"/>
                <a:gd name="T56" fmla="*/ 1 w 212"/>
                <a:gd name="T57" fmla="*/ 155 h 596"/>
                <a:gd name="T58" fmla="*/ 2 w 212"/>
                <a:gd name="T59" fmla="*/ 125 h 596"/>
                <a:gd name="T60" fmla="*/ 4 w 212"/>
                <a:gd name="T61" fmla="*/ 129 h 596"/>
                <a:gd name="T62" fmla="*/ 5 w 212"/>
                <a:gd name="T63" fmla="*/ 167 h 596"/>
                <a:gd name="T64" fmla="*/ 7 w 212"/>
                <a:gd name="T65" fmla="*/ 78 h 596"/>
                <a:gd name="T66" fmla="*/ 8 w 212"/>
                <a:gd name="T67" fmla="*/ 137 h 596"/>
                <a:gd name="T68" fmla="*/ 4 w 212"/>
                <a:gd name="T69" fmla="*/ 134 h 596"/>
                <a:gd name="T70" fmla="*/ 1 w 212"/>
                <a:gd name="T71" fmla="*/ 93 h 596"/>
                <a:gd name="T72" fmla="*/ 5 w 212"/>
                <a:gd name="T73" fmla="*/ 75 h 596"/>
                <a:gd name="T74" fmla="*/ 6 w 212"/>
                <a:gd name="T75" fmla="*/ 71 h 596"/>
                <a:gd name="T76" fmla="*/ 8 w 212"/>
                <a:gd name="T77" fmla="*/ 54 h 596"/>
                <a:gd name="T78" fmla="*/ 9 w 212"/>
                <a:gd name="T79" fmla="*/ 25 h 596"/>
                <a:gd name="T80" fmla="*/ 11 w 212"/>
                <a:gd name="T81" fmla="*/ 0 h 5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2"/>
                <a:gd name="T124" fmla="*/ 0 h 596"/>
                <a:gd name="T125" fmla="*/ 212 w 212"/>
                <a:gd name="T126" fmla="*/ 596 h 5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2" h="596">
                  <a:moveTo>
                    <a:pt x="91" y="596"/>
                  </a:moveTo>
                  <a:cubicBezTo>
                    <a:pt x="88" y="595"/>
                    <a:pt x="54" y="585"/>
                    <a:pt x="51" y="583"/>
                  </a:cubicBezTo>
                  <a:cubicBezTo>
                    <a:pt x="33" y="568"/>
                    <a:pt x="12" y="531"/>
                    <a:pt x="4" y="509"/>
                  </a:cubicBezTo>
                  <a:cubicBezTo>
                    <a:pt x="15" y="459"/>
                    <a:pt x="16" y="466"/>
                    <a:pt x="65" y="476"/>
                  </a:cubicBezTo>
                  <a:cubicBezTo>
                    <a:pt x="67" y="496"/>
                    <a:pt x="66" y="517"/>
                    <a:pt x="71" y="536"/>
                  </a:cubicBezTo>
                  <a:cubicBezTo>
                    <a:pt x="73" y="542"/>
                    <a:pt x="83" y="556"/>
                    <a:pt x="85" y="550"/>
                  </a:cubicBezTo>
                  <a:cubicBezTo>
                    <a:pt x="106" y="486"/>
                    <a:pt x="71" y="466"/>
                    <a:pt x="138" y="442"/>
                  </a:cubicBezTo>
                  <a:cubicBezTo>
                    <a:pt x="151" y="444"/>
                    <a:pt x="171" y="437"/>
                    <a:pt x="178" y="449"/>
                  </a:cubicBezTo>
                  <a:cubicBezTo>
                    <a:pt x="212" y="509"/>
                    <a:pt x="131" y="530"/>
                    <a:pt x="98" y="536"/>
                  </a:cubicBezTo>
                  <a:cubicBezTo>
                    <a:pt x="98" y="537"/>
                    <a:pt x="88" y="573"/>
                    <a:pt x="78" y="570"/>
                  </a:cubicBezTo>
                  <a:cubicBezTo>
                    <a:pt x="71" y="568"/>
                    <a:pt x="73" y="557"/>
                    <a:pt x="71" y="550"/>
                  </a:cubicBezTo>
                  <a:cubicBezTo>
                    <a:pt x="64" y="527"/>
                    <a:pt x="62" y="513"/>
                    <a:pt x="44" y="496"/>
                  </a:cubicBezTo>
                  <a:cubicBezTo>
                    <a:pt x="26" y="437"/>
                    <a:pt x="52" y="511"/>
                    <a:pt x="24" y="463"/>
                  </a:cubicBezTo>
                  <a:cubicBezTo>
                    <a:pt x="17" y="451"/>
                    <a:pt x="16" y="436"/>
                    <a:pt x="11" y="422"/>
                  </a:cubicBezTo>
                  <a:cubicBezTo>
                    <a:pt x="13" y="391"/>
                    <a:pt x="0" y="355"/>
                    <a:pt x="18" y="329"/>
                  </a:cubicBezTo>
                  <a:cubicBezTo>
                    <a:pt x="28" y="314"/>
                    <a:pt x="58" y="322"/>
                    <a:pt x="71" y="335"/>
                  </a:cubicBezTo>
                  <a:cubicBezTo>
                    <a:pt x="84" y="348"/>
                    <a:pt x="76" y="371"/>
                    <a:pt x="78" y="389"/>
                  </a:cubicBezTo>
                  <a:cubicBezTo>
                    <a:pt x="80" y="382"/>
                    <a:pt x="79" y="373"/>
                    <a:pt x="85" y="369"/>
                  </a:cubicBezTo>
                  <a:cubicBezTo>
                    <a:pt x="96" y="361"/>
                    <a:pt x="125" y="355"/>
                    <a:pt x="125" y="355"/>
                  </a:cubicBezTo>
                  <a:cubicBezTo>
                    <a:pt x="161" y="368"/>
                    <a:pt x="149" y="356"/>
                    <a:pt x="138" y="416"/>
                  </a:cubicBezTo>
                  <a:cubicBezTo>
                    <a:pt x="137" y="423"/>
                    <a:pt x="137" y="431"/>
                    <a:pt x="132" y="436"/>
                  </a:cubicBezTo>
                  <a:cubicBezTo>
                    <a:pt x="122" y="446"/>
                    <a:pt x="105" y="444"/>
                    <a:pt x="91" y="449"/>
                  </a:cubicBezTo>
                  <a:cubicBezTo>
                    <a:pt x="81" y="460"/>
                    <a:pt x="71" y="479"/>
                    <a:pt x="71" y="442"/>
                  </a:cubicBezTo>
                  <a:cubicBezTo>
                    <a:pt x="71" y="366"/>
                    <a:pt x="76" y="291"/>
                    <a:pt x="78" y="215"/>
                  </a:cubicBezTo>
                  <a:cubicBezTo>
                    <a:pt x="79" y="215"/>
                    <a:pt x="131" y="215"/>
                    <a:pt x="132" y="235"/>
                  </a:cubicBezTo>
                  <a:cubicBezTo>
                    <a:pt x="136" y="312"/>
                    <a:pt x="153" y="356"/>
                    <a:pt x="91" y="375"/>
                  </a:cubicBezTo>
                  <a:cubicBezTo>
                    <a:pt x="82" y="373"/>
                    <a:pt x="71" y="375"/>
                    <a:pt x="65" y="369"/>
                  </a:cubicBezTo>
                  <a:cubicBezTo>
                    <a:pt x="56" y="360"/>
                    <a:pt x="54" y="325"/>
                    <a:pt x="38" y="308"/>
                  </a:cubicBezTo>
                  <a:cubicBezTo>
                    <a:pt x="22" y="261"/>
                    <a:pt x="28" y="282"/>
                    <a:pt x="18" y="248"/>
                  </a:cubicBezTo>
                  <a:cubicBezTo>
                    <a:pt x="20" y="232"/>
                    <a:pt x="13" y="212"/>
                    <a:pt x="24" y="201"/>
                  </a:cubicBezTo>
                  <a:cubicBezTo>
                    <a:pt x="32" y="193"/>
                    <a:pt x="52" y="198"/>
                    <a:pt x="58" y="208"/>
                  </a:cubicBezTo>
                  <a:cubicBezTo>
                    <a:pt x="69" y="225"/>
                    <a:pt x="63" y="248"/>
                    <a:pt x="65" y="268"/>
                  </a:cubicBezTo>
                  <a:cubicBezTo>
                    <a:pt x="80" y="217"/>
                    <a:pt x="40" y="146"/>
                    <a:pt x="98" y="128"/>
                  </a:cubicBezTo>
                  <a:cubicBezTo>
                    <a:pt x="132" y="138"/>
                    <a:pt x="175" y="144"/>
                    <a:pt x="111" y="221"/>
                  </a:cubicBezTo>
                  <a:cubicBezTo>
                    <a:pt x="98" y="236"/>
                    <a:pt x="71" y="217"/>
                    <a:pt x="51" y="215"/>
                  </a:cubicBezTo>
                  <a:cubicBezTo>
                    <a:pt x="30" y="193"/>
                    <a:pt x="14" y="177"/>
                    <a:pt x="4" y="148"/>
                  </a:cubicBezTo>
                  <a:cubicBezTo>
                    <a:pt x="16" y="102"/>
                    <a:pt x="32" y="114"/>
                    <a:pt x="78" y="121"/>
                  </a:cubicBezTo>
                  <a:cubicBezTo>
                    <a:pt x="91" y="158"/>
                    <a:pt x="80" y="137"/>
                    <a:pt x="91" y="114"/>
                  </a:cubicBezTo>
                  <a:cubicBezTo>
                    <a:pt x="97" y="103"/>
                    <a:pt x="109" y="96"/>
                    <a:pt x="118" y="87"/>
                  </a:cubicBezTo>
                  <a:cubicBezTo>
                    <a:pt x="123" y="72"/>
                    <a:pt x="125" y="55"/>
                    <a:pt x="132" y="41"/>
                  </a:cubicBezTo>
                  <a:cubicBezTo>
                    <a:pt x="139" y="26"/>
                    <a:pt x="158" y="0"/>
                    <a:pt x="158" y="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" name="Group 133"/>
          <p:cNvGrpSpPr>
            <a:grpSpLocks/>
          </p:cNvGrpSpPr>
          <p:nvPr/>
        </p:nvGrpSpPr>
        <p:grpSpPr bwMode="auto">
          <a:xfrm>
            <a:off x="5494338" y="2222502"/>
            <a:ext cx="2763838" cy="692151"/>
            <a:chOff x="2381" y="1544"/>
            <a:chExt cx="1741" cy="436"/>
          </a:xfrm>
        </p:grpSpPr>
        <p:sp>
          <p:nvSpPr>
            <p:cNvPr id="71" name="Oval 110"/>
            <p:cNvSpPr>
              <a:spLocks noChangeArrowheads="1"/>
            </p:cNvSpPr>
            <p:nvPr/>
          </p:nvSpPr>
          <p:spPr bwMode="auto">
            <a:xfrm rot="2143402" flipV="1">
              <a:off x="3385" y="1812"/>
              <a:ext cx="274" cy="10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Oval 112"/>
            <p:cNvSpPr>
              <a:spLocks noChangeArrowheads="1"/>
            </p:cNvSpPr>
            <p:nvPr/>
          </p:nvSpPr>
          <p:spPr bwMode="auto">
            <a:xfrm rot="19456598">
              <a:off x="3634" y="1644"/>
              <a:ext cx="303" cy="96"/>
            </a:xfrm>
            <a:prstGeom prst="ellipse">
              <a:avLst/>
            </a:prstGeom>
            <a:solidFill>
              <a:srgbClr val="701B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Oval 113"/>
            <p:cNvSpPr>
              <a:spLocks noChangeArrowheads="1"/>
            </p:cNvSpPr>
            <p:nvPr/>
          </p:nvSpPr>
          <p:spPr bwMode="auto">
            <a:xfrm rot="18343402" flipV="1">
              <a:off x="2776" y="1782"/>
              <a:ext cx="293" cy="103"/>
            </a:xfrm>
            <a:prstGeom prst="ellipse">
              <a:avLst/>
            </a:prstGeom>
            <a:solidFill>
              <a:srgbClr val="8000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Oval 114"/>
            <p:cNvSpPr>
              <a:spLocks noChangeArrowheads="1"/>
            </p:cNvSpPr>
            <p:nvPr/>
          </p:nvSpPr>
          <p:spPr bwMode="auto">
            <a:xfrm rot="3256598">
              <a:off x="2600" y="1641"/>
              <a:ext cx="306" cy="112"/>
            </a:xfrm>
            <a:prstGeom prst="ellipse">
              <a:avLst/>
            </a:prstGeom>
            <a:solidFill>
              <a:srgbClr val="701B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Oval 115"/>
            <p:cNvSpPr>
              <a:spLocks noChangeArrowheads="1"/>
            </p:cNvSpPr>
            <p:nvPr/>
          </p:nvSpPr>
          <p:spPr bwMode="auto">
            <a:xfrm rot="2143402" flipH="1">
              <a:off x="3888" y="1845"/>
              <a:ext cx="234" cy="99"/>
            </a:xfrm>
            <a:prstGeom prst="ellipse">
              <a:avLst/>
            </a:prstGeom>
            <a:solidFill>
              <a:srgbClr val="701B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Oval 116"/>
            <p:cNvSpPr>
              <a:spLocks noChangeArrowheads="1"/>
            </p:cNvSpPr>
            <p:nvPr/>
          </p:nvSpPr>
          <p:spPr bwMode="auto">
            <a:xfrm rot="354005" flipV="1">
              <a:off x="3149" y="1800"/>
              <a:ext cx="280" cy="95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Oval 117"/>
            <p:cNvSpPr>
              <a:spLocks noChangeArrowheads="1"/>
            </p:cNvSpPr>
            <p:nvPr/>
          </p:nvSpPr>
          <p:spPr bwMode="auto">
            <a:xfrm rot="21245995">
              <a:off x="2381" y="1575"/>
              <a:ext cx="322" cy="72"/>
            </a:xfrm>
            <a:prstGeom prst="ellipse">
              <a:avLst/>
            </a:prstGeom>
            <a:solidFill>
              <a:srgbClr val="701B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Oval 118"/>
            <p:cNvSpPr>
              <a:spLocks noChangeArrowheads="1"/>
            </p:cNvSpPr>
            <p:nvPr/>
          </p:nvSpPr>
          <p:spPr bwMode="auto">
            <a:xfrm rot="21245995">
              <a:off x="3468" y="1704"/>
              <a:ext cx="279" cy="101"/>
            </a:xfrm>
            <a:prstGeom prst="ellipse">
              <a:avLst/>
            </a:prstGeom>
            <a:solidFill>
              <a:srgbClr val="701B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9537" y="401274"/>
            <a:ext cx="725661" cy="2134280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03979">
            <a:off x="2512049" y="926645"/>
            <a:ext cx="725661" cy="1611580"/>
          </a:xfrm>
          <a:prstGeom prst="rect">
            <a:avLst/>
          </a:prstGeom>
        </p:spPr>
      </p:pic>
      <p:sp>
        <p:nvSpPr>
          <p:cNvPr id="111" name="Oval 117"/>
          <p:cNvSpPr>
            <a:spLocks noChangeArrowheads="1"/>
          </p:cNvSpPr>
          <p:nvPr/>
        </p:nvSpPr>
        <p:spPr bwMode="auto">
          <a:xfrm rot="21245995">
            <a:off x="2672320" y="2421636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Oval 117"/>
          <p:cNvSpPr>
            <a:spLocks noChangeArrowheads="1"/>
          </p:cNvSpPr>
          <p:nvPr/>
        </p:nvSpPr>
        <p:spPr bwMode="auto">
          <a:xfrm rot="21245995">
            <a:off x="2366937" y="2421635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Oval 117"/>
          <p:cNvSpPr>
            <a:spLocks noChangeArrowheads="1"/>
          </p:cNvSpPr>
          <p:nvPr/>
        </p:nvSpPr>
        <p:spPr bwMode="auto">
          <a:xfrm rot="21245995">
            <a:off x="3226365" y="2128333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Oval 117"/>
          <p:cNvSpPr>
            <a:spLocks noChangeArrowheads="1"/>
          </p:cNvSpPr>
          <p:nvPr/>
        </p:nvSpPr>
        <p:spPr bwMode="auto">
          <a:xfrm rot="21245995">
            <a:off x="3052472" y="2374381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Oval 117"/>
          <p:cNvSpPr>
            <a:spLocks noChangeArrowheads="1"/>
          </p:cNvSpPr>
          <p:nvPr/>
        </p:nvSpPr>
        <p:spPr bwMode="auto">
          <a:xfrm rot="21245995">
            <a:off x="2162910" y="2355910"/>
            <a:ext cx="162208" cy="18228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Oval 117"/>
          <p:cNvSpPr>
            <a:spLocks noChangeArrowheads="1"/>
          </p:cNvSpPr>
          <p:nvPr/>
        </p:nvSpPr>
        <p:spPr bwMode="auto">
          <a:xfrm rot="21245995">
            <a:off x="3454495" y="2211789"/>
            <a:ext cx="168054" cy="158336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Oval 117"/>
          <p:cNvSpPr>
            <a:spLocks noChangeArrowheads="1"/>
          </p:cNvSpPr>
          <p:nvPr/>
        </p:nvSpPr>
        <p:spPr bwMode="auto">
          <a:xfrm rot="21245995">
            <a:off x="2492198" y="2523589"/>
            <a:ext cx="195427" cy="148845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ZoneTexte 126"/>
          <p:cNvSpPr txBox="1"/>
          <p:nvPr/>
        </p:nvSpPr>
        <p:spPr>
          <a:xfrm>
            <a:off x="653453" y="1914525"/>
            <a:ext cx="120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Dormant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2623540" y="2867993"/>
            <a:ext cx="161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dormant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Forme libre 128"/>
          <p:cNvSpPr/>
          <p:nvPr/>
        </p:nvSpPr>
        <p:spPr>
          <a:xfrm>
            <a:off x="1884300" y="2099388"/>
            <a:ext cx="385133" cy="248667"/>
          </a:xfrm>
          <a:custGeom>
            <a:avLst/>
            <a:gdLst>
              <a:gd name="connsiteX0" fmla="*/ 0 w 391886"/>
              <a:gd name="connsiteY0" fmla="*/ 0 h 261257"/>
              <a:gd name="connsiteX1" fmla="*/ 298579 w 391886"/>
              <a:gd name="connsiteY1" fmla="*/ 46653 h 261257"/>
              <a:gd name="connsiteX2" fmla="*/ 391886 w 391886"/>
              <a:gd name="connsiteY2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886" h="261257">
                <a:moveTo>
                  <a:pt x="0" y="0"/>
                </a:moveTo>
                <a:cubicBezTo>
                  <a:pt x="116632" y="1555"/>
                  <a:pt x="233265" y="3110"/>
                  <a:pt x="298579" y="46653"/>
                </a:cubicBezTo>
                <a:cubicBezTo>
                  <a:pt x="363893" y="90196"/>
                  <a:pt x="377889" y="175726"/>
                  <a:pt x="391886" y="261257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Oval 117"/>
          <p:cNvSpPr>
            <a:spLocks noChangeArrowheads="1"/>
          </p:cNvSpPr>
          <p:nvPr/>
        </p:nvSpPr>
        <p:spPr bwMode="auto">
          <a:xfrm rot="21245995">
            <a:off x="1959682" y="2426292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Oval 117"/>
          <p:cNvSpPr>
            <a:spLocks noChangeArrowheads="1"/>
          </p:cNvSpPr>
          <p:nvPr/>
        </p:nvSpPr>
        <p:spPr bwMode="auto">
          <a:xfrm rot="21245995">
            <a:off x="3811971" y="2368667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Oval 117"/>
          <p:cNvSpPr>
            <a:spLocks noChangeArrowheads="1"/>
          </p:cNvSpPr>
          <p:nvPr/>
        </p:nvSpPr>
        <p:spPr bwMode="auto">
          <a:xfrm rot="21245995">
            <a:off x="3606895" y="2364189"/>
            <a:ext cx="168054" cy="158336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Oval 117"/>
          <p:cNvSpPr>
            <a:spLocks noChangeArrowheads="1"/>
          </p:cNvSpPr>
          <p:nvPr/>
        </p:nvSpPr>
        <p:spPr bwMode="auto">
          <a:xfrm rot="21245995">
            <a:off x="3269353" y="2322021"/>
            <a:ext cx="195427" cy="148845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Oval 116"/>
          <p:cNvSpPr>
            <a:spLocks noChangeArrowheads="1"/>
          </p:cNvSpPr>
          <p:nvPr/>
        </p:nvSpPr>
        <p:spPr bwMode="auto">
          <a:xfrm rot="354005" flipV="1">
            <a:off x="5282836" y="2205084"/>
            <a:ext cx="444500" cy="15081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Oval 117"/>
          <p:cNvSpPr>
            <a:spLocks noChangeArrowheads="1"/>
          </p:cNvSpPr>
          <p:nvPr/>
        </p:nvSpPr>
        <p:spPr bwMode="auto">
          <a:xfrm rot="21245995">
            <a:off x="8227726" y="2624934"/>
            <a:ext cx="511175" cy="1143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Oval 118"/>
          <p:cNvSpPr>
            <a:spLocks noChangeArrowheads="1"/>
          </p:cNvSpPr>
          <p:nvPr/>
        </p:nvSpPr>
        <p:spPr bwMode="auto">
          <a:xfrm rot="21245995">
            <a:off x="6382110" y="2765280"/>
            <a:ext cx="442913" cy="160338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Oval 117"/>
          <p:cNvSpPr>
            <a:spLocks noChangeArrowheads="1"/>
          </p:cNvSpPr>
          <p:nvPr/>
        </p:nvSpPr>
        <p:spPr bwMode="auto">
          <a:xfrm rot="5173292">
            <a:off x="5897895" y="2360592"/>
            <a:ext cx="126162" cy="41267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Forme libre 142"/>
          <p:cNvSpPr/>
          <p:nvPr/>
        </p:nvSpPr>
        <p:spPr>
          <a:xfrm flipH="1" flipV="1">
            <a:off x="2569497" y="2742939"/>
            <a:ext cx="152400" cy="342942"/>
          </a:xfrm>
          <a:custGeom>
            <a:avLst/>
            <a:gdLst>
              <a:gd name="connsiteX0" fmla="*/ 0 w 391886"/>
              <a:gd name="connsiteY0" fmla="*/ 0 h 261257"/>
              <a:gd name="connsiteX1" fmla="*/ 298579 w 391886"/>
              <a:gd name="connsiteY1" fmla="*/ 46653 h 261257"/>
              <a:gd name="connsiteX2" fmla="*/ 391886 w 391886"/>
              <a:gd name="connsiteY2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886" h="261257">
                <a:moveTo>
                  <a:pt x="0" y="0"/>
                </a:moveTo>
                <a:cubicBezTo>
                  <a:pt x="116632" y="1555"/>
                  <a:pt x="233265" y="3110"/>
                  <a:pt x="298579" y="46653"/>
                </a:cubicBezTo>
                <a:cubicBezTo>
                  <a:pt x="363893" y="90196"/>
                  <a:pt x="377889" y="175726"/>
                  <a:pt x="391886" y="261257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595147" y="52548"/>
            <a:ext cx="677949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Qu'est-ce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détermine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levée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2"/>
    </mc:Choice>
    <mc:Fallback xmlns="">
      <p:transition spd="slow" advTm="2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82" x="3995738" y="2257425"/>
          <p14:tracePt t="17039" x="4000500" y="2257425"/>
          <p14:tracePt t="17047" x="3995738" y="2247900"/>
          <p14:tracePt t="17054" x="3986213" y="2243138"/>
          <p14:tracePt t="17063" x="3967163" y="2228850"/>
          <p14:tracePt t="17071" x="3948113" y="2219325"/>
          <p14:tracePt t="17080" x="3938588" y="2214563"/>
          <p14:tracePt t="17087" x="3910013" y="2190750"/>
          <p14:tracePt t="17096" x="3867150" y="2190750"/>
          <p14:tracePt t="17104" x="3824288" y="2176463"/>
          <p14:tracePt t="17112" x="3776663" y="2162175"/>
          <p14:tracePt t="17119" x="3719513" y="2157413"/>
          <p14:tracePt t="17127" x="3652838" y="2143125"/>
          <p14:tracePt t="17135" x="3590925" y="2138363"/>
          <p14:tracePt t="17144" x="3529013" y="2128838"/>
          <p14:tracePt t="17151" x="3486150" y="2124075"/>
          <p14:tracePt t="17159" x="3419475" y="2105025"/>
          <p14:tracePt t="17167" x="3371850" y="2105025"/>
          <p14:tracePt t="17175" x="3338513" y="2100263"/>
          <p14:tracePt t="17186" x="3300413" y="2095500"/>
          <p14:tracePt t="17199" x="3219450" y="2081213"/>
          <p14:tracePt t="17209" x="3190875" y="2076450"/>
          <p14:tracePt t="17217" x="3167063" y="2071688"/>
          <p14:tracePt t="17223" x="3133725" y="2071688"/>
          <p14:tracePt t="17231" x="3100388" y="2066925"/>
          <p14:tracePt t="17239" x="3067050" y="2066925"/>
          <p14:tracePt t="17246" x="3024188" y="2052638"/>
          <p14:tracePt t="17255" x="2976563" y="2052638"/>
          <p14:tracePt t="17262" x="2947988" y="2052638"/>
          <p14:tracePt t="17270" x="2905125" y="2052638"/>
          <p14:tracePt t="17279" x="2857500" y="2052638"/>
          <p14:tracePt t="17287" x="2819400" y="2047875"/>
          <p14:tracePt t="17299" x="2771775" y="2047875"/>
          <p14:tracePt t="17308" x="2728913" y="2047875"/>
          <p14:tracePt t="17316" x="2681288" y="2047875"/>
          <p14:tracePt t="17324" x="2647950" y="2047875"/>
          <p14:tracePt t="17331" x="2600325" y="2047875"/>
          <p14:tracePt t="17338" x="2566988" y="2047875"/>
          <p14:tracePt t="17345" x="2528888" y="2047875"/>
          <p14:tracePt t="17352" x="2490788" y="2047875"/>
          <p14:tracePt t="17362" x="2447925" y="2047875"/>
          <p14:tracePt t="17372" x="2414588" y="2047875"/>
          <p14:tracePt t="17379" x="2366963" y="2047875"/>
          <p14:tracePt t="17387" x="2338388" y="2047875"/>
          <p14:tracePt t="17396" x="2305050" y="2047875"/>
          <p14:tracePt t="17402" x="2262188" y="2047875"/>
          <p14:tracePt t="17408" x="2238375" y="2047875"/>
          <p14:tracePt t="17414" x="2224088" y="2047875"/>
          <p14:tracePt t="17424" x="2195513" y="2047875"/>
          <p14:tracePt t="17430" x="2185988" y="2052638"/>
          <p14:tracePt t="17442" x="2162175" y="2057400"/>
          <p14:tracePt t="17450" x="2147888" y="2062163"/>
          <p14:tracePt t="17458" x="2119313" y="2076450"/>
          <p14:tracePt t="17466" x="2109788" y="2085975"/>
          <p14:tracePt t="17472" x="2085975" y="2100263"/>
          <p14:tracePt t="17479" x="2062163" y="2114550"/>
          <p14:tracePt t="17487" x="2047875" y="2128838"/>
          <p14:tracePt t="17498" x="2024063" y="2152650"/>
          <p14:tracePt t="17508" x="2009775" y="2166938"/>
          <p14:tracePt t="17515" x="2005013" y="2176463"/>
          <p14:tracePt t="17520" x="1985963" y="2195513"/>
          <p14:tracePt t="17526" x="1981200" y="2200275"/>
          <p14:tracePt t="17535" x="1957388" y="2224088"/>
          <p14:tracePt t="17546" x="1957388" y="2233613"/>
          <p14:tracePt t="17554" x="1943100" y="2247900"/>
          <p14:tracePt t="17566" x="1933575" y="2257425"/>
          <p14:tracePt t="17570" x="1919288" y="2276475"/>
          <p14:tracePt t="17574" x="1909763" y="2290763"/>
          <p14:tracePt t="17583" x="1900238" y="2314575"/>
          <p14:tracePt t="17591" x="1890713" y="2328863"/>
          <p14:tracePt t="17599" x="1876425" y="2352675"/>
          <p14:tracePt t="17607" x="1857375" y="2381250"/>
          <p14:tracePt t="17615" x="1843088" y="2419350"/>
          <p14:tracePt t="17623" x="1814513" y="2462213"/>
          <p14:tracePt t="17638" x="1790700" y="2538413"/>
          <p14:tracePt t="17646" x="1781175" y="2562225"/>
          <p14:tracePt t="17657" x="1781175" y="2595563"/>
          <p14:tracePt t="17664" x="1781175" y="2614613"/>
          <p14:tracePt t="17671" x="1781175" y="2633663"/>
          <p14:tracePt t="17679" x="1785938" y="2643188"/>
          <p14:tracePt t="17686" x="1795463" y="2662238"/>
          <p14:tracePt t="17695" x="1824038" y="2700338"/>
          <p14:tracePt t="17702" x="1847850" y="2714625"/>
          <p14:tracePt t="17711" x="1866900" y="2733675"/>
          <p14:tracePt t="17719" x="1905000" y="2757488"/>
          <p14:tracePt t="17727" x="1947863" y="2781300"/>
          <p14:tracePt t="17735" x="1981200" y="2790825"/>
          <p14:tracePt t="17743" x="2014538" y="2809875"/>
          <p14:tracePt t="17750" x="2071688" y="2824163"/>
          <p14:tracePt t="17759" x="2114550" y="2833688"/>
          <p14:tracePt t="17767" x="2162175" y="2847975"/>
          <p14:tracePt t="17775" x="2195513" y="2852738"/>
          <p14:tracePt t="17783" x="2238375" y="2857500"/>
          <p14:tracePt t="17791" x="2286000" y="2862263"/>
          <p14:tracePt t="17799" x="2319338" y="2867025"/>
          <p14:tracePt t="17807" x="2366963" y="2867025"/>
          <p14:tracePt t="17816" x="2409825" y="2867025"/>
          <p14:tracePt t="17824" x="2462213" y="2867025"/>
          <p14:tracePt t="17831" x="2519363" y="2867025"/>
          <p14:tracePt t="17840" x="2576513" y="2867025"/>
          <p14:tracePt t="17846" x="2638425" y="2862263"/>
          <p14:tracePt t="17854" x="2705100" y="2852738"/>
          <p14:tracePt t="17864" x="2767013" y="2852738"/>
          <p14:tracePt t="17871" x="2847975" y="2843213"/>
          <p14:tracePt t="17882" x="2909888" y="2833688"/>
          <p14:tracePt t="17889" x="2971800" y="2833688"/>
          <p14:tracePt t="17902" x="3109913" y="2833688"/>
          <p14:tracePt t="17911" x="3162300" y="2833688"/>
          <p14:tracePt t="17919" x="3224213" y="2833688"/>
          <p14:tracePt t="17927" x="3290888" y="2833688"/>
          <p14:tracePt t="17935" x="3352800" y="2828925"/>
          <p14:tracePt t="17943" x="3409950" y="2828925"/>
          <p14:tracePt t="17951" x="3467100" y="2824163"/>
          <p14:tracePt t="17958" x="3514725" y="2814638"/>
          <p14:tracePt t="17967" x="3562350" y="2805113"/>
          <p14:tracePt t="17979" x="3605213" y="2790825"/>
          <p14:tracePt t="17988" x="3648075" y="2771775"/>
          <p14:tracePt t="17998" x="3714750" y="2762250"/>
          <p14:tracePt t="18006" x="3752850" y="2762250"/>
          <p14:tracePt t="18021" x="3795713" y="2757488"/>
          <p14:tracePt t="18024" x="3833813" y="2757488"/>
          <p14:tracePt t="18030" x="3886200" y="2743200"/>
          <p14:tracePt t="18041" x="3924300" y="2743200"/>
          <p14:tracePt t="18048" x="3967163" y="2743200"/>
          <p14:tracePt t="18054" x="3990975" y="2743200"/>
          <p14:tracePt t="18063" x="4000500" y="2743200"/>
          <p14:tracePt t="18071" x="4019550" y="2738438"/>
          <p14:tracePt t="18079" x="4029075" y="2738438"/>
          <p14:tracePt t="18087" x="4033838" y="2733675"/>
          <p14:tracePt t="18095" x="4043363" y="2719388"/>
          <p14:tracePt t="18102" x="4062413" y="2705100"/>
          <p14:tracePt t="18114" x="4067175" y="2695575"/>
          <p14:tracePt t="18122" x="4076700" y="2671763"/>
          <p14:tracePt t="18136" x="4095750" y="2643188"/>
          <p14:tracePt t="18143" x="4114800" y="2619375"/>
          <p14:tracePt t="18151" x="4119563" y="2605088"/>
          <p14:tracePt t="18159" x="4133850" y="2590800"/>
          <p14:tracePt t="18167" x="4143375" y="2576513"/>
          <p14:tracePt t="18186" x="4152900" y="2562225"/>
          <p14:tracePt t="18198" x="4157663" y="2538413"/>
          <p14:tracePt t="18209" x="4157663" y="2519363"/>
          <p14:tracePt t="18215" x="4157663" y="2509838"/>
          <p14:tracePt t="18222" x="4157663" y="2490788"/>
          <p14:tracePt t="18230" x="4157663" y="2466975"/>
          <p14:tracePt t="18242" x="4157663" y="2447925"/>
          <p14:tracePt t="18250" x="4157663" y="2424113"/>
          <p14:tracePt t="18256" x="4152900" y="2414588"/>
          <p14:tracePt t="18264" x="4148138" y="2400300"/>
          <p14:tracePt t="18270" x="4124325" y="2371725"/>
          <p14:tracePt t="18280" x="4110038" y="2347913"/>
          <p14:tracePt t="18286" x="4086225" y="2319338"/>
          <p14:tracePt t="18296" x="4071938" y="2309813"/>
          <p14:tracePt t="18302" x="4052888" y="2290763"/>
          <p14:tracePt t="18310" x="4019550" y="2266950"/>
          <p14:tracePt t="18319" x="3990975" y="2252663"/>
          <p14:tracePt t="18327" x="3938588" y="2224088"/>
          <p14:tracePt t="18338" x="3905250" y="2209800"/>
          <p14:tracePt t="18347" x="3862388" y="2195513"/>
          <p14:tracePt t="18354" x="3810000" y="2171700"/>
          <p14:tracePt t="18359" x="3771900" y="2152650"/>
          <p14:tracePt t="18367" x="3743325" y="2133600"/>
          <p14:tracePt t="18375" x="3709988" y="2128838"/>
          <p14:tracePt t="18386" x="3671888" y="2114550"/>
          <p14:tracePt t="18398" x="3619500" y="2100263"/>
          <p14:tracePt t="18406" x="3595688" y="2090738"/>
          <p14:tracePt t="18419" x="3567113" y="2085975"/>
          <p14:tracePt t="18429" x="3529013" y="2085975"/>
          <p14:tracePt t="18431" x="3490913" y="2085975"/>
          <p14:tracePt t="18438" x="3443288" y="2085975"/>
          <p14:tracePt t="18447" x="3386138" y="2085975"/>
          <p14:tracePt t="18456" x="3328988" y="2085975"/>
          <p14:tracePt t="18463" x="3281363" y="2085975"/>
          <p14:tracePt t="18471" x="3219450" y="2085975"/>
          <p14:tracePt t="18479" x="3157538" y="2085975"/>
          <p14:tracePt t="18487" x="3090863" y="2085975"/>
          <p14:tracePt t="18495" x="3028950" y="2085975"/>
          <p14:tracePt t="18503" x="2971800" y="2085975"/>
          <p14:tracePt t="18511" x="2919413" y="2085975"/>
          <p14:tracePt t="18519" x="2876550" y="2085975"/>
          <p14:tracePt t="18526" x="2828925" y="2085975"/>
          <p14:tracePt t="18535" x="2790825" y="2085975"/>
          <p14:tracePt t="18543" x="2733675" y="2085975"/>
          <p14:tracePt t="18552" x="2695575" y="2085975"/>
          <p14:tracePt t="18559" x="2647950" y="2085975"/>
          <p14:tracePt t="18567" x="2600325" y="2085975"/>
          <p14:tracePt t="18577" x="2557463" y="2085975"/>
          <p14:tracePt t="18586" x="2505075" y="2085975"/>
          <p14:tracePt t="18598" x="2414588" y="2085975"/>
          <p14:tracePt t="18609" x="2357438" y="2085975"/>
          <p14:tracePt t="18616" x="2309813" y="2095500"/>
          <p14:tracePt t="18623" x="2257425" y="2095500"/>
          <p14:tracePt t="18632" x="2205038" y="2105025"/>
          <p14:tracePt t="18638" x="2171700" y="2105025"/>
          <p14:tracePt t="18646" x="2133600" y="2119313"/>
          <p14:tracePt t="18659" x="2090738" y="2119313"/>
          <p14:tracePt t="18667" x="2057400" y="2119313"/>
          <p14:tracePt t="18673" x="2033588" y="2119313"/>
          <p14:tracePt t="18680" x="2009775" y="2119313"/>
          <p14:tracePt t="18689" x="1985963" y="2119313"/>
          <p14:tracePt t="18695" x="1976438" y="2124075"/>
          <p14:tracePt t="18705" x="1966913" y="2124075"/>
          <p14:tracePt t="18716" x="1947863" y="2128838"/>
          <p14:tracePt t="18724" x="1933575" y="2128838"/>
          <p14:tracePt t="18729" x="1919288" y="2138363"/>
          <p14:tracePt t="18736" x="1905000" y="2147888"/>
          <p14:tracePt t="18743" x="1895475" y="2157413"/>
          <p14:tracePt t="18750" x="1885950" y="2166938"/>
          <p14:tracePt t="18758" x="1881188" y="2185988"/>
          <p14:tracePt t="18767" x="1871663" y="2190750"/>
          <p14:tracePt t="18774" x="1866900" y="2205038"/>
          <p14:tracePt t="18783" x="1862138" y="2219325"/>
          <p14:tracePt t="18790" x="1852613" y="2238375"/>
          <p14:tracePt t="18799" x="1847850" y="2247900"/>
          <p14:tracePt t="18807" x="1847850" y="2266950"/>
          <p14:tracePt t="18815" x="1847850" y="2276475"/>
          <p14:tracePt t="18823" x="1847850" y="2295525"/>
          <p14:tracePt t="18832" x="1847850" y="2305050"/>
          <p14:tracePt t="18839" x="1847850" y="2319338"/>
          <p14:tracePt t="18848" x="1847850" y="2338388"/>
          <p14:tracePt t="18855" x="1847850" y="2362200"/>
          <p14:tracePt t="18863" x="1847850" y="2381250"/>
          <p14:tracePt t="18871" x="1847850" y="2405063"/>
          <p14:tracePt t="18879" x="1847850" y="2428875"/>
          <p14:tracePt t="18887" x="1847850" y="2462213"/>
          <p14:tracePt t="18899" x="1847850" y="2490788"/>
          <p14:tracePt t="18906" x="1847850" y="2519363"/>
          <p14:tracePt t="18919" x="1847850" y="2576513"/>
          <p14:tracePt t="18927" x="1852613" y="2595563"/>
          <p14:tracePt t="18935" x="1857375" y="2619375"/>
          <p14:tracePt t="18942" x="1866900" y="2638425"/>
          <p14:tracePt t="18951" x="1881188" y="2652713"/>
          <p14:tracePt t="18959" x="1900238" y="2676525"/>
          <p14:tracePt t="18967" x="1914525" y="2690813"/>
          <p14:tracePt t="18979" x="1933575" y="2705100"/>
          <p14:tracePt t="18988" x="1976438" y="2724150"/>
          <p14:tracePt t="18996" x="2019300" y="2747963"/>
          <p14:tracePt t="19001" x="2062163" y="2757488"/>
          <p14:tracePt t="19007" x="2114550" y="2771775"/>
          <p14:tracePt t="19015" x="2166938" y="2786063"/>
          <p14:tracePt t="19024" x="2224088" y="2795588"/>
          <p14:tracePt t="19032" x="2290763" y="2809875"/>
          <p14:tracePt t="19041" x="2338388" y="2814638"/>
          <p14:tracePt t="19049" x="2405063" y="2824163"/>
          <p14:tracePt t="19056" x="2466975" y="2843213"/>
          <p14:tracePt t="19063" x="2514600" y="2847975"/>
          <p14:tracePt t="19070" x="2581275" y="2852738"/>
          <p14:tracePt t="19079" x="2643188" y="2862263"/>
          <p14:tracePt t="19088" x="2700338" y="2871788"/>
          <p14:tracePt t="19096" x="2771775" y="2871788"/>
          <p14:tracePt t="19103" x="2833688" y="2871788"/>
          <p14:tracePt t="19111" x="2900363" y="2871788"/>
          <p14:tracePt t="19118" x="2971800" y="2871788"/>
          <p14:tracePt t="19128" x="3043238" y="2871788"/>
          <p14:tracePt t="19135" x="3105150" y="2871788"/>
          <p14:tracePt t="19143" x="3157538" y="2871788"/>
          <p14:tracePt t="19156" x="3224213" y="2871788"/>
          <p14:tracePt t="19168" x="3333750" y="2871788"/>
          <p14:tracePt t="19174" x="3371850" y="2871788"/>
          <p14:tracePt t="19186" x="3438525" y="2867025"/>
          <p14:tracePt t="19192" x="3481388" y="2857500"/>
          <p14:tracePt t="19199" x="3529013" y="2857500"/>
          <p14:tracePt t="19208" x="3586163" y="2838450"/>
          <p14:tracePt t="19216" x="3648075" y="2833688"/>
          <p14:tracePt t="19222" x="3690938" y="2828925"/>
          <p14:tracePt t="19231" x="3738563" y="2809875"/>
          <p14:tracePt t="19239" x="3790950" y="2795588"/>
          <p14:tracePt t="19249" x="3838575" y="2795588"/>
          <p14:tracePt t="19255" x="3895725" y="2776538"/>
          <p14:tracePt t="19263" x="3929063" y="2771775"/>
          <p14:tracePt t="19270" x="3962400" y="2752725"/>
          <p14:tracePt t="19279" x="3990975" y="2738438"/>
          <p14:tracePt t="19286" x="4010025" y="2728913"/>
          <p14:tracePt t="19295" x="4038600" y="2714625"/>
          <p14:tracePt t="19302" x="4057650" y="2695575"/>
          <p14:tracePt t="19311" x="4071938" y="2686050"/>
          <p14:tracePt t="19318" x="4090988" y="2667000"/>
          <p14:tracePt t="19326" x="4110038" y="2643188"/>
          <p14:tracePt t="19335" x="4124325" y="2624138"/>
          <p14:tracePt t="19342" x="4133850" y="2614613"/>
          <p14:tracePt t="19351" x="4148138" y="2595563"/>
          <p14:tracePt t="19362" x="4167188" y="2566988"/>
          <p14:tracePt t="19369" x="4186238" y="2538413"/>
          <p14:tracePt t="19379" x="4200525" y="2519363"/>
          <p14:tracePt t="19387" x="4210050" y="2505075"/>
          <p14:tracePt t="19393" x="4214813" y="2486025"/>
          <p14:tracePt t="19401" x="4219575" y="2471738"/>
          <p14:tracePt t="19408" x="4224338" y="2443163"/>
          <p14:tracePt t="19415" x="4233863" y="2424113"/>
          <p14:tracePt t="19423" x="4233863" y="2400300"/>
          <p14:tracePt t="19431" x="4233863" y="2381250"/>
          <p14:tracePt t="19440" x="4233863" y="2366963"/>
          <p14:tracePt t="19447" x="4229100" y="2357438"/>
          <p14:tracePt t="19455" x="4214813" y="2324100"/>
          <p14:tracePt t="19463" x="4205288" y="2309813"/>
          <p14:tracePt t="19471" x="4195763" y="2295525"/>
          <p14:tracePt t="19484" x="4181475" y="2276475"/>
          <p14:tracePt t="19493" x="4167188" y="2266950"/>
          <p14:tracePt t="19500" x="4162425" y="2262188"/>
          <p14:tracePt t="19505" x="4143375" y="2252663"/>
          <p14:tracePt t="19513" x="4114800" y="2233613"/>
          <p14:tracePt t="19519" x="4100513" y="2228850"/>
          <p14:tracePt t="19527" x="4076700" y="2224088"/>
          <p14:tracePt t="19535" x="4048125" y="2219325"/>
          <p14:tracePt t="19543" x="4019550" y="2219325"/>
          <p14:tracePt t="19551" x="3981450" y="2209800"/>
          <p14:tracePt t="19563" x="3933825" y="2200275"/>
          <p14:tracePt t="19570" x="3886200" y="2200275"/>
          <p14:tracePt t="19581" x="3838575" y="2200275"/>
          <p14:tracePt t="19586" x="3800475" y="2200275"/>
          <p14:tracePt t="19595" x="3743325" y="2200275"/>
          <p14:tracePt t="19602" x="3709988" y="2200275"/>
          <p14:tracePt t="19609" x="3662363" y="2200275"/>
          <p14:tracePt t="19616" x="3629025" y="2205038"/>
          <p14:tracePt t="19623" x="3595688" y="2209800"/>
          <p14:tracePt t="19630" x="3571875" y="2209800"/>
          <p14:tracePt t="19639" x="3548063" y="2214563"/>
          <p14:tracePt t="19646" x="3524250" y="2214563"/>
          <p14:tracePt t="19654" x="3514725" y="2219325"/>
          <p14:tracePt t="19664" x="3505200" y="2219325"/>
          <p14:tracePt t="19681" x="3481388" y="2224088"/>
          <p14:tracePt t="19686" x="3467100" y="2224088"/>
          <p14:tracePt t="19695" x="3448050" y="2224088"/>
          <p14:tracePt t="19702" x="3438525" y="2228850"/>
          <p14:tracePt t="19712" x="3414713" y="2228850"/>
          <p14:tracePt t="19719" x="3395663" y="2228850"/>
          <p14:tracePt t="19727" x="3357563" y="2228850"/>
          <p14:tracePt t="19734" x="3319463" y="2228850"/>
          <p14:tracePt t="19743" x="3262313" y="2228850"/>
          <p14:tracePt t="19750" x="3224213" y="2228850"/>
          <p14:tracePt t="19758" x="3157538" y="2228850"/>
          <p14:tracePt t="19767" x="3105150" y="2228850"/>
          <p14:tracePt t="19775" x="3038475" y="2228850"/>
          <p14:tracePt t="19783" x="2976563" y="2228850"/>
          <p14:tracePt t="19791" x="2924175" y="2228850"/>
          <p14:tracePt t="19798" x="2847975" y="2224088"/>
          <p14:tracePt t="19807" x="2786063" y="2214563"/>
          <p14:tracePt t="19816" x="2743200" y="2209800"/>
          <p14:tracePt t="19823" x="2681288" y="2209800"/>
          <p14:tracePt t="19831" x="2619375" y="2209800"/>
          <p14:tracePt t="19839" x="2557463" y="2209800"/>
          <p14:tracePt t="19846" x="2490788" y="2209800"/>
          <p14:tracePt t="19855" x="2438400" y="2209800"/>
          <p14:tracePt t="19863" x="2390775" y="2209800"/>
          <p14:tracePt t="19871" x="2357438" y="2209800"/>
          <p14:tracePt t="19879" x="2324100" y="2209800"/>
          <p14:tracePt t="19887" x="2305050" y="2209800"/>
          <p14:tracePt t="19896" x="2286000" y="2209800"/>
          <p14:tracePt t="19906" x="2262188" y="2219325"/>
          <p14:tracePt t="19923" x="2224088" y="2228850"/>
          <p14:tracePt t="19926" x="2195513" y="2233613"/>
          <p14:tracePt t="19935" x="2157413" y="2247900"/>
          <p14:tracePt t="19943" x="2119313" y="2257425"/>
          <p14:tracePt t="19950" x="2095500" y="2262188"/>
          <p14:tracePt t="19959" x="2062163" y="2281238"/>
          <p14:tracePt t="19967" x="2043113" y="2281238"/>
          <p14:tracePt t="19975" x="2005013" y="2305050"/>
          <p14:tracePt t="19986" x="1990725" y="2305050"/>
          <p14:tracePt t="19993" x="1971675" y="2314575"/>
          <p14:tracePt t="20005" x="1957388" y="2328863"/>
          <p14:tracePt t="20011" x="1943100" y="2352675"/>
          <p14:tracePt t="20020" x="1933575" y="2366963"/>
          <p14:tracePt t="20028" x="1928813" y="2381250"/>
          <p14:tracePt t="20031" x="1919288" y="2409825"/>
          <p14:tracePt t="20040" x="1914525" y="2428875"/>
          <p14:tracePt t="20047" x="1914525" y="2447925"/>
          <p14:tracePt t="20057" x="1914525" y="2462213"/>
          <p14:tracePt t="20066" x="1914525" y="2476500"/>
          <p14:tracePt t="20074" x="1909763" y="2495550"/>
          <p14:tracePt t="20080" x="1909763" y="2509838"/>
          <p14:tracePt t="20087" x="1905000" y="2519363"/>
          <p14:tracePt t="20096" x="1905000" y="2538413"/>
          <p14:tracePt t="20103" x="1905000" y="2552700"/>
          <p14:tracePt t="20110" x="1905000" y="2557463"/>
          <p14:tracePt t="20119" x="1895475" y="2576513"/>
          <p14:tracePt t="20126" x="1895475" y="2586038"/>
          <p14:tracePt t="20136" x="1895475" y="2600325"/>
          <p14:tracePt t="20144" x="1895475" y="2605088"/>
          <p14:tracePt t="20150" x="1895475" y="2619375"/>
          <p14:tracePt t="20159" x="1895475" y="2624138"/>
          <p14:tracePt t="20167" x="1900238" y="2643188"/>
          <p14:tracePt t="20174" x="1905000" y="2652713"/>
          <p14:tracePt t="20186" x="1914525" y="2667000"/>
          <p14:tracePt t="20200" x="1924050" y="2676525"/>
          <p14:tracePt t="20207" x="1933575" y="2686050"/>
          <p14:tracePt t="20216" x="1943100" y="2690813"/>
          <p14:tracePt t="20223" x="1957388" y="2695575"/>
          <p14:tracePt t="20230" x="1971675" y="2705100"/>
          <p14:tracePt t="20248" x="2009775" y="2714625"/>
          <p14:tracePt t="20255" x="2033588" y="2719388"/>
          <p14:tracePt t="20267" x="2062163" y="2728913"/>
          <p14:tracePt t="20276" x="2090738" y="2738438"/>
          <p14:tracePt t="20283" x="2138363" y="2743200"/>
          <p14:tracePt t="20290" x="2181225" y="2757488"/>
          <p14:tracePt t="20296" x="2233613" y="2762250"/>
          <p14:tracePt t="20304" x="2300288" y="2771775"/>
          <p14:tracePt t="20311" x="2362200" y="2771775"/>
          <p14:tracePt t="20319" x="2433638" y="2776538"/>
          <p14:tracePt t="20326" x="2519363" y="2776538"/>
          <p14:tracePt t="20335" x="2600325" y="2790825"/>
          <p14:tracePt t="20347" x="2681288" y="2790825"/>
          <p14:tracePt t="20354" x="2747963" y="2790825"/>
          <p14:tracePt t="20362" x="2819400" y="2790825"/>
          <p14:tracePt t="20368" x="2876550" y="2790825"/>
          <p14:tracePt t="20374" x="2914650" y="2790825"/>
          <p14:tracePt t="20383" x="2962275" y="2790825"/>
          <p14:tracePt t="20391" x="2995613" y="2790825"/>
          <p14:tracePt t="20399" x="3019425" y="2790825"/>
          <p14:tracePt t="20407" x="3038475" y="2790825"/>
          <p14:tracePt t="20415" x="3048000" y="2790825"/>
          <p14:tracePt t="20423" x="3057525" y="2790825"/>
          <p14:tracePt t="20430" x="3067050" y="2790825"/>
          <p14:tracePt t="20439" x="3081338" y="2790825"/>
          <p14:tracePt t="20447" x="3086100" y="2790825"/>
          <p14:tracePt t="20458" x="3105150" y="2790825"/>
          <p14:tracePt t="20466" x="3124200" y="2786063"/>
          <p14:tracePt t="20480" x="3186113" y="2767013"/>
          <p14:tracePt t="20491" x="3195638" y="2762250"/>
          <p14:tracePt t="20498" x="3219450" y="2757488"/>
          <p14:tracePt t="20505" x="3243263" y="2747963"/>
          <p14:tracePt t="20512" x="3262313" y="2738438"/>
          <p14:tracePt t="20520" x="3271838" y="2733675"/>
          <p14:tracePt t="20526" x="3300413" y="2728913"/>
          <p14:tracePt t="20536" x="3314700" y="2728913"/>
          <p14:tracePt t="20546" x="3328988" y="2724150"/>
          <p14:tracePt t="20554" x="3348038" y="2719388"/>
          <p14:tracePt t="20562" x="3362325" y="2714625"/>
          <p14:tracePt t="20570" x="3386138" y="2714625"/>
          <p14:tracePt t="20575" x="3395663" y="2714625"/>
          <p14:tracePt t="20582" x="3414713" y="2714625"/>
          <p14:tracePt t="20591" x="3438525" y="2714625"/>
          <p14:tracePt t="20599" x="3462338" y="2714625"/>
          <p14:tracePt t="20607" x="3481388" y="2714625"/>
          <p14:tracePt t="20615" x="3505200" y="2714625"/>
          <p14:tracePt t="20623" x="3529013" y="2714625"/>
          <p14:tracePt t="20632" x="3557588" y="2719388"/>
          <p14:tracePt t="20638" x="3590925" y="2719388"/>
          <p14:tracePt t="20647" x="3629025" y="2719388"/>
          <p14:tracePt t="20654" x="3667125" y="2719388"/>
          <p14:tracePt t="20668" x="3700463" y="2719388"/>
          <p14:tracePt t="20676" x="3733800" y="2719388"/>
          <p14:tracePt t="20682" x="3757613" y="2719388"/>
          <p14:tracePt t="20689" x="3795713" y="2705100"/>
          <p14:tracePt t="20696" x="3819525" y="2695575"/>
          <p14:tracePt t="20702" x="3838575" y="2686050"/>
          <p14:tracePt t="20711" x="3852863" y="2671763"/>
          <p14:tracePt t="20721" x="3871913" y="2662238"/>
          <p14:tracePt t="20730" x="3886200" y="2652713"/>
          <p14:tracePt t="20739" x="3900488" y="2638425"/>
          <p14:tracePt t="20745" x="3914775" y="2619375"/>
          <p14:tracePt t="20752" x="3924300" y="2605088"/>
          <p14:tracePt t="20759" x="3938588" y="2590800"/>
          <p14:tracePt t="20767" x="3957638" y="2566988"/>
          <p14:tracePt t="20776" x="3967163" y="2543175"/>
          <p14:tracePt t="20783" x="3981450" y="2519363"/>
          <p14:tracePt t="20791" x="3990975" y="2495550"/>
          <p14:tracePt t="20800" x="4000500" y="2471738"/>
          <p14:tracePt t="20806" x="4010025" y="2452688"/>
          <p14:tracePt t="20816" x="4014788" y="2438400"/>
          <p14:tracePt t="20826" x="4024313" y="2414588"/>
          <p14:tracePt t="20836" x="4024313" y="2409825"/>
          <p14:tracePt t="20842" x="4024313" y="2400300"/>
          <p14:tracePt t="20847" x="4024313" y="2381250"/>
          <p14:tracePt t="20854" x="4024313" y="2371725"/>
          <p14:tracePt t="20863" x="4024313" y="2352675"/>
          <p14:tracePt t="20871" x="4024313" y="2328863"/>
          <p14:tracePt t="20880" x="4019550" y="2314575"/>
          <p14:tracePt t="20887" x="4019550" y="2305050"/>
          <p14:tracePt t="20895" x="4005263" y="2290763"/>
          <p14:tracePt t="20902" x="3995738" y="2271713"/>
          <p14:tracePt t="20911" x="3981450" y="2257425"/>
          <p14:tracePt t="20919" x="3971925" y="2247900"/>
          <p14:tracePt t="20927" x="3957638" y="2233613"/>
          <p14:tracePt t="20934" x="3929063" y="2209800"/>
          <p14:tracePt t="20942" x="3910013" y="2200275"/>
          <p14:tracePt t="20950" x="3895725" y="2195513"/>
          <p14:tracePt t="20962" x="3876675" y="2190750"/>
          <p14:tracePt t="20971" x="3852863" y="2176463"/>
          <p14:tracePt t="20974" x="3810000" y="2162175"/>
          <p14:tracePt t="20983" x="3776663" y="2147888"/>
          <p14:tracePt t="20991" x="3733800" y="2138363"/>
          <p14:tracePt t="20998" x="3676650" y="2124075"/>
          <p14:tracePt t="21006" x="3609975" y="2119313"/>
          <p14:tracePt t="21015" x="3571875" y="2119313"/>
          <p14:tracePt t="21024" x="3514725" y="2105025"/>
          <p14:tracePt t="21032" x="3467100" y="2105025"/>
          <p14:tracePt t="21042" x="3429000" y="2105025"/>
          <p14:tracePt t="21050" x="3381375" y="2105025"/>
          <p14:tracePt t="21058" x="3348038" y="2105025"/>
          <p14:tracePt t="21065" x="3314700" y="2105025"/>
          <p14:tracePt t="21071" x="3271838" y="2109788"/>
          <p14:tracePt t="21080" x="3224213" y="2128838"/>
          <p14:tracePt t="21087" x="3181350" y="2138363"/>
          <p14:tracePt t="21096" x="3124200" y="2162175"/>
          <p14:tracePt t="21103" x="3076575" y="2176463"/>
          <p14:tracePt t="21111" x="3014663" y="2195513"/>
          <p14:tracePt t="21118" x="2967038" y="2205038"/>
          <p14:tracePt t="21130" x="2905125" y="2219325"/>
          <p14:tracePt t="21134" x="2852738" y="2224088"/>
          <p14:tracePt t="21144" x="2795588" y="2238375"/>
          <p14:tracePt t="21150" x="2757488" y="2238375"/>
          <p14:tracePt t="21159" x="2700338" y="2257425"/>
          <p14:tracePt t="21166" x="2676525" y="2257425"/>
          <p14:tracePt t="21175" x="2643188" y="2262188"/>
          <p14:tracePt t="21186" x="2595563" y="2266950"/>
          <p14:tracePt t="21198" x="2533650" y="2276475"/>
          <p14:tracePt t="21209" x="2509838" y="2276475"/>
          <p14:tracePt t="21215" x="2486025" y="2286000"/>
          <p14:tracePt t="21222" x="2457450" y="2295525"/>
          <p14:tracePt t="21230" x="2433638" y="2300288"/>
          <p14:tracePt t="21242" x="2405063" y="2309813"/>
          <p14:tracePt t="21251" x="2376488" y="2314575"/>
          <p14:tracePt t="21258" x="2352675" y="2328863"/>
          <p14:tracePt t="21266" x="2333625" y="2328863"/>
          <p14:tracePt t="21270" x="2300288" y="2343150"/>
          <p14:tracePt t="21279" x="2286000" y="2347913"/>
          <p14:tracePt t="21286" x="2271713" y="2352675"/>
          <p14:tracePt t="21295" x="2252663" y="2362200"/>
          <p14:tracePt t="21303" x="2238375" y="2366963"/>
          <p14:tracePt t="21311" x="2228850" y="2371725"/>
          <p14:tracePt t="21318" x="2205038" y="2381250"/>
          <p14:tracePt t="21333" x="2195513" y="2386013"/>
          <p14:tracePt t="21340" x="2190750" y="2390775"/>
          <p14:tracePt t="21348" x="2171700" y="2400300"/>
          <p14:tracePt t="21353" x="2162175" y="2409825"/>
          <p14:tracePt t="21360" x="2147888" y="2419350"/>
          <p14:tracePt t="21366" x="2138363" y="2433638"/>
          <p14:tracePt t="21375" x="2124075" y="2457450"/>
          <p14:tracePt t="21382" x="2114550" y="2471738"/>
          <p14:tracePt t="21391" x="2100263" y="2490788"/>
          <p14:tracePt t="21398" x="2095500" y="2509838"/>
          <p14:tracePt t="21407" x="2090738" y="2528888"/>
          <p14:tracePt t="21417" x="2085975" y="2552700"/>
          <p14:tracePt t="21432" x="2085975" y="2581275"/>
          <p14:tracePt t="21439" x="2085975" y="2586038"/>
          <p14:tracePt t="21447" x="2085975" y="2595563"/>
          <p14:tracePt t="21455" x="2085975" y="2600325"/>
          <p14:tracePt t="21463" x="2095500" y="2614613"/>
          <p14:tracePt t="21471" x="2095500" y="2619375"/>
          <p14:tracePt t="21479" x="2114550" y="2624138"/>
          <p14:tracePt t="21486" x="2119313" y="2633663"/>
          <p14:tracePt t="21495" x="2147888" y="2638425"/>
          <p14:tracePt t="21503" x="2181225" y="2643188"/>
          <p14:tracePt t="21512" x="2219325" y="2643188"/>
          <p14:tracePt t="21521" x="2266950" y="2647950"/>
          <p14:tracePt t="21533" x="2324100" y="2647950"/>
          <p14:tracePt t="21539" x="2386013" y="2662238"/>
          <p14:tracePt t="21548" x="2466975" y="2662238"/>
          <p14:tracePt t="21554" x="2538413" y="2662238"/>
          <p14:tracePt t="21561" x="2614613" y="2662238"/>
          <p14:tracePt t="21568" x="2695575" y="2662238"/>
          <p14:tracePt t="21575" x="2771775" y="2662238"/>
          <p14:tracePt t="21583" x="2852738" y="2662238"/>
          <p14:tracePt t="21599" x="2995613" y="2662238"/>
          <p14:tracePt t="21609" x="3067050" y="2662238"/>
          <p14:tracePt t="21619" x="3128963" y="2662238"/>
          <p14:tracePt t="21625" x="3186113" y="2662238"/>
          <p14:tracePt t="21631" x="3238500" y="2662238"/>
          <p14:tracePt t="21639" x="3290888" y="2652713"/>
          <p14:tracePt t="21646" x="3338513" y="2652713"/>
          <p14:tracePt t="21654" x="3381375" y="2633663"/>
          <p14:tracePt t="21666" x="3405188" y="2628900"/>
          <p14:tracePt t="21674" x="3452813" y="2619375"/>
          <p14:tracePt t="21682" x="3490913" y="2600325"/>
          <p14:tracePt t="21690" x="3514725" y="2595563"/>
          <p14:tracePt t="21694" x="3533775" y="2590800"/>
          <p14:tracePt t="21703" x="3548063" y="2590800"/>
          <p14:tracePt t="21710" x="3562350" y="2581275"/>
          <p14:tracePt t="21719" x="3571875" y="2581275"/>
          <p14:tracePt t="21727" x="3576638" y="2576513"/>
          <p14:tracePt t="21735" x="3581400" y="2576513"/>
          <p14:tracePt t="21764" x="3590925" y="2576513"/>
          <p14:tracePt t="21770" x="3595688" y="2576513"/>
          <p14:tracePt t="22144" x="0" y="0"/>
        </p14:tracePtLst>
        <p14:tracePtLst>
          <p14:tracePt t="22916" x="7210425" y="2762250"/>
          <p14:tracePt t="22984" x="7200900" y="2757488"/>
          <p14:tracePt t="23015" x="7196138" y="2757488"/>
          <p14:tracePt t="23023" x="7177088" y="2757488"/>
          <p14:tracePt t="23031" x="7158038" y="2757488"/>
          <p14:tracePt t="23044" x="7129463" y="2733675"/>
          <p14:tracePt t="23056" x="7034213" y="2690813"/>
          <p14:tracePt t="23064" x="6977063" y="2657475"/>
          <p14:tracePt t="23073" x="6934200" y="2638425"/>
          <p14:tracePt t="23080" x="6867525" y="2605088"/>
          <p14:tracePt t="23089" x="6810375" y="2586038"/>
          <p14:tracePt t="23096" x="6743700" y="2562225"/>
          <p14:tracePt t="23103" x="6681788" y="2547938"/>
          <p14:tracePt t="23110" x="6615113" y="2528888"/>
          <p14:tracePt t="23119" x="6557963" y="2514600"/>
          <p14:tracePt t="23127" x="6496050" y="2509838"/>
          <p14:tracePt t="23134" x="6429375" y="2490788"/>
          <p14:tracePt t="23153" x="6315075" y="2466975"/>
          <p14:tracePt t="23158" x="6243638" y="2452688"/>
          <p14:tracePt t="23167" x="6176963" y="2438400"/>
          <p14:tracePt t="23175" x="6096000" y="2419350"/>
          <p14:tracePt t="23183" x="6034088" y="2414588"/>
          <p14:tracePt t="23192" x="5962650" y="2400300"/>
          <p14:tracePt t="23199" x="5915025" y="2400300"/>
          <p14:tracePt t="23208" x="5857875" y="2386013"/>
          <p14:tracePt t="23215" x="5815013" y="2381250"/>
          <p14:tracePt t="23223" x="5776913" y="2376488"/>
          <p14:tracePt t="23230" x="5743575" y="2376488"/>
          <p14:tracePt t="23244" x="5719763" y="2376488"/>
          <p14:tracePt t="23253" x="5695950" y="2376488"/>
          <p14:tracePt t="23259" x="5681663" y="2376488"/>
          <p14:tracePt t="23266" x="5653088" y="2386013"/>
          <p14:tracePt t="23272" x="5638800" y="2390775"/>
          <p14:tracePt t="23279" x="5600700" y="2409825"/>
          <p14:tracePt t="23287" x="5581650" y="2419350"/>
          <p14:tracePt t="23295" x="5553075" y="2428875"/>
          <p14:tracePt t="23303" x="5543550" y="2443163"/>
          <p14:tracePt t="23311" x="5529263" y="2457450"/>
          <p14:tracePt t="23319" x="5514975" y="2471738"/>
          <p14:tracePt t="23327" x="5505450" y="2481263"/>
          <p14:tracePt t="23334" x="5491163" y="2509838"/>
          <p14:tracePt t="23342" x="5486400" y="2524125"/>
          <p14:tracePt t="23354" x="5486400" y="2547938"/>
          <p14:tracePt t="23363" x="5486400" y="2557463"/>
          <p14:tracePt t="23369" x="5486400" y="2576513"/>
          <p14:tracePt t="23376" x="5486400" y="2600325"/>
          <p14:tracePt t="23383" x="5486400" y="2619375"/>
          <p14:tracePt t="23391" x="5495925" y="2638425"/>
          <p14:tracePt t="23399" x="5510213" y="2657475"/>
          <p14:tracePt t="23410" x="5524500" y="2681288"/>
          <p14:tracePt t="23414" x="5548313" y="2700338"/>
          <p14:tracePt t="23432" x="5572125" y="2738438"/>
          <p14:tracePt t="23443" x="5605463" y="2757488"/>
          <p14:tracePt t="23446" x="5634038" y="2776538"/>
          <p14:tracePt t="23457" x="5676900" y="2795588"/>
          <p14:tracePt t="23464" x="5724525" y="2809875"/>
          <p14:tracePt t="23471" x="5795963" y="2824163"/>
          <p14:tracePt t="23478" x="5881688" y="2852738"/>
          <p14:tracePt t="23488" x="5957888" y="2857500"/>
          <p14:tracePt t="23495" x="6086475" y="2881313"/>
          <p14:tracePt t="23502" x="6215063" y="2881313"/>
          <p14:tracePt t="23511" x="6343650" y="2881313"/>
          <p14:tracePt t="23518" x="6477000" y="2881313"/>
          <p14:tracePt t="23530" x="6619875" y="2881313"/>
          <p14:tracePt t="23543" x="6881813" y="2881313"/>
          <p14:tracePt t="23555" x="6981825" y="2881313"/>
          <p14:tracePt t="23560" x="7058025" y="2881313"/>
          <p14:tracePt t="23569" x="7138988" y="2881313"/>
          <p14:tracePt t="23575" x="7210425" y="2881313"/>
          <p14:tracePt t="23583" x="7272338" y="2881313"/>
          <p14:tracePt t="23590" x="7334250" y="2881313"/>
          <p14:tracePt t="23601" x="7381875" y="2881313"/>
          <p14:tracePt t="23616" x="7481888" y="2871788"/>
          <p14:tracePt t="23622" x="7529513" y="2852738"/>
          <p14:tracePt t="23632" x="7581900" y="2833688"/>
          <p14:tracePt t="23639" x="7624763" y="2814638"/>
          <p14:tracePt t="23646" x="7677150" y="2781300"/>
          <p14:tracePt t="23654" x="7710488" y="2771775"/>
          <p14:tracePt t="23663" x="7739063" y="2747963"/>
          <p14:tracePt t="23674" x="7758113" y="2724150"/>
          <p14:tracePt t="23681" x="7786688" y="2709863"/>
          <p14:tracePt t="23689" x="7796213" y="2681288"/>
          <p14:tracePt t="23698" x="7815263" y="2652713"/>
          <p14:tracePt t="23708" x="7815263" y="2643188"/>
          <p14:tracePt t="23710" x="7820025" y="2619375"/>
          <p14:tracePt t="23719" x="7824788" y="2590800"/>
          <p14:tracePt t="23731" x="7824788" y="2571750"/>
          <p14:tracePt t="23739" x="7824788" y="2557463"/>
          <p14:tracePt t="23747" x="7824788" y="2538413"/>
          <p14:tracePt t="23753" x="7824788" y="2524125"/>
          <p14:tracePt t="23758" x="7824788" y="2514600"/>
          <p14:tracePt t="23767" x="7824788" y="2495550"/>
          <p14:tracePt t="23774" x="7824788" y="2481263"/>
          <p14:tracePt t="23783" x="7824788" y="2462213"/>
          <p14:tracePt t="23793" x="7824788" y="2447925"/>
          <p14:tracePt t="23807" x="7824788" y="2433638"/>
          <p14:tracePt t="23819" x="7824788" y="2428875"/>
          <p14:tracePt t="23824" x="7824788" y="2419350"/>
          <p14:tracePt t="23838" x="7824788" y="2414588"/>
          <p14:tracePt t="23847" x="7820025" y="2409825"/>
          <p14:tracePt t="23947" x="7815263" y="2409825"/>
          <p14:tracePt t="23954" x="7810500" y="2414588"/>
          <p14:tracePt t="23961" x="7810500" y="2424113"/>
          <p14:tracePt t="23968" x="7805738" y="2433638"/>
          <p14:tracePt t="2397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reeform 130"/>
          <p:cNvSpPr>
            <a:spLocks/>
          </p:cNvSpPr>
          <p:nvPr/>
        </p:nvSpPr>
        <p:spPr bwMode="auto">
          <a:xfrm>
            <a:off x="2038350" y="1914525"/>
            <a:ext cx="7488238" cy="4165600"/>
          </a:xfrm>
          <a:custGeom>
            <a:avLst/>
            <a:gdLst>
              <a:gd name="T0" fmla="*/ 2147483647 w 4717"/>
              <a:gd name="T1" fmla="*/ 2147483647 h 2624"/>
              <a:gd name="T2" fmla="*/ 2147483647 w 4717"/>
              <a:gd name="T3" fmla="*/ 2147483647 h 2624"/>
              <a:gd name="T4" fmla="*/ 2147483647 w 4717"/>
              <a:gd name="T5" fmla="*/ 2147483647 h 2624"/>
              <a:gd name="T6" fmla="*/ 2147483647 w 4717"/>
              <a:gd name="T7" fmla="*/ 2147483647 h 2624"/>
              <a:gd name="T8" fmla="*/ 2147483647 w 4717"/>
              <a:gd name="T9" fmla="*/ 2147483647 h 2624"/>
              <a:gd name="T10" fmla="*/ 2147483647 w 4717"/>
              <a:gd name="T11" fmla="*/ 2147483647 h 2624"/>
              <a:gd name="T12" fmla="*/ 2147483647 w 4717"/>
              <a:gd name="T13" fmla="*/ 2147483647 h 2624"/>
              <a:gd name="T14" fmla="*/ 2147483647 w 4717"/>
              <a:gd name="T15" fmla="*/ 2147483647 h 2624"/>
              <a:gd name="T16" fmla="*/ 2147483647 w 4717"/>
              <a:gd name="T17" fmla="*/ 2147483647 h 2624"/>
              <a:gd name="T18" fmla="*/ 2147483647 w 4717"/>
              <a:gd name="T19" fmla="*/ 2147483647 h 2624"/>
              <a:gd name="T20" fmla="*/ 2147483647 w 4717"/>
              <a:gd name="T21" fmla="*/ 2147483647 h 2624"/>
              <a:gd name="T22" fmla="*/ 2147483647 w 4717"/>
              <a:gd name="T23" fmla="*/ 2147483647 h 2624"/>
              <a:gd name="T24" fmla="*/ 2147483647 w 4717"/>
              <a:gd name="T25" fmla="*/ 2147483647 h 2624"/>
              <a:gd name="T26" fmla="*/ 2147483647 w 4717"/>
              <a:gd name="T27" fmla="*/ 2147483647 h 2624"/>
              <a:gd name="T28" fmla="*/ 2147483647 w 4717"/>
              <a:gd name="T29" fmla="*/ 2147483647 h 2624"/>
              <a:gd name="T30" fmla="*/ 2147483647 w 4717"/>
              <a:gd name="T31" fmla="*/ 2147483647 h 2624"/>
              <a:gd name="T32" fmla="*/ 2147483647 w 4717"/>
              <a:gd name="T33" fmla="*/ 2147483647 h 2624"/>
              <a:gd name="T34" fmla="*/ 2147483647 w 4717"/>
              <a:gd name="T35" fmla="*/ 2147483647 h 2624"/>
              <a:gd name="T36" fmla="*/ 2147483647 w 4717"/>
              <a:gd name="T37" fmla="*/ 2147483647 h 2624"/>
              <a:gd name="T38" fmla="*/ 2147483647 w 4717"/>
              <a:gd name="T39" fmla="*/ 2147483647 h 2624"/>
              <a:gd name="T40" fmla="*/ 2147483647 w 4717"/>
              <a:gd name="T41" fmla="*/ 2147483647 h 2624"/>
              <a:gd name="T42" fmla="*/ 2147483647 w 4717"/>
              <a:gd name="T43" fmla="*/ 2147483647 h 2624"/>
              <a:gd name="T44" fmla="*/ 2147483647 w 4717"/>
              <a:gd name="T45" fmla="*/ 2147483647 h 2624"/>
              <a:gd name="T46" fmla="*/ 2147483647 w 4717"/>
              <a:gd name="T47" fmla="*/ 2147483647 h 2624"/>
              <a:gd name="T48" fmla="*/ 2147483647 w 4717"/>
              <a:gd name="T49" fmla="*/ 2147483647 h 2624"/>
              <a:gd name="T50" fmla="*/ 2147483647 w 4717"/>
              <a:gd name="T51" fmla="*/ 2147483647 h 2624"/>
              <a:gd name="T52" fmla="*/ 2147483647 w 4717"/>
              <a:gd name="T53" fmla="*/ 2147483647 h 2624"/>
              <a:gd name="T54" fmla="*/ 2147483647 w 4717"/>
              <a:gd name="T55" fmla="*/ 2147483647 h 2624"/>
              <a:gd name="T56" fmla="*/ 2147483647 w 4717"/>
              <a:gd name="T57" fmla="*/ 2147483647 h 2624"/>
              <a:gd name="T58" fmla="*/ 2147483647 w 4717"/>
              <a:gd name="T59" fmla="*/ 2147483647 h 2624"/>
              <a:gd name="T60" fmla="*/ 2147483647 w 4717"/>
              <a:gd name="T61" fmla="*/ 2147483647 h 2624"/>
              <a:gd name="T62" fmla="*/ 2147483647 w 4717"/>
              <a:gd name="T63" fmla="*/ 2147483647 h 2624"/>
              <a:gd name="T64" fmla="*/ 2147483647 w 4717"/>
              <a:gd name="T65" fmla="*/ 2147483647 h 2624"/>
              <a:gd name="T66" fmla="*/ 2147483647 w 4717"/>
              <a:gd name="T67" fmla="*/ 2147483647 h 2624"/>
              <a:gd name="T68" fmla="*/ 2147483647 w 4717"/>
              <a:gd name="T69" fmla="*/ 2147483647 h 2624"/>
              <a:gd name="T70" fmla="*/ 2147483647 w 4717"/>
              <a:gd name="T71" fmla="*/ 2147483647 h 2624"/>
              <a:gd name="T72" fmla="*/ 2147483647 w 4717"/>
              <a:gd name="T73" fmla="*/ 2147483647 h 2624"/>
              <a:gd name="T74" fmla="*/ 2147483647 w 4717"/>
              <a:gd name="T75" fmla="*/ 2147483647 h 2624"/>
              <a:gd name="T76" fmla="*/ 2147483647 w 4717"/>
              <a:gd name="T77" fmla="*/ 2147483647 h 2624"/>
              <a:gd name="T78" fmla="*/ 2147483647 w 4717"/>
              <a:gd name="T79" fmla="*/ 2147483647 h 2624"/>
              <a:gd name="T80" fmla="*/ 2147483647 w 4717"/>
              <a:gd name="T81" fmla="*/ 2147483647 h 2624"/>
              <a:gd name="T82" fmla="*/ 2147483647 w 4717"/>
              <a:gd name="T83" fmla="*/ 2147483647 h 2624"/>
              <a:gd name="T84" fmla="*/ 2147483647 w 4717"/>
              <a:gd name="T85" fmla="*/ 2147483647 h 2624"/>
              <a:gd name="T86" fmla="*/ 2147483647 w 4717"/>
              <a:gd name="T87" fmla="*/ 2147483647 h 2624"/>
              <a:gd name="T88" fmla="*/ 2147483647 w 4717"/>
              <a:gd name="T89" fmla="*/ 2147483647 h 2624"/>
              <a:gd name="T90" fmla="*/ 2147483647 w 4717"/>
              <a:gd name="T91" fmla="*/ 2147483647 h 2624"/>
              <a:gd name="T92" fmla="*/ 2147483647 w 4717"/>
              <a:gd name="T93" fmla="*/ 2147483647 h 2624"/>
              <a:gd name="T94" fmla="*/ 2147483647 w 4717"/>
              <a:gd name="T95" fmla="*/ 2147483647 h 2624"/>
              <a:gd name="T96" fmla="*/ 2147483647 w 4717"/>
              <a:gd name="T97" fmla="*/ 2147483647 h 2624"/>
              <a:gd name="T98" fmla="*/ 2147483647 w 4717"/>
              <a:gd name="T99" fmla="*/ 2147483647 h 2624"/>
              <a:gd name="T100" fmla="*/ 0 w 4717"/>
              <a:gd name="T101" fmla="*/ 2147483647 h 2624"/>
              <a:gd name="T102" fmla="*/ 0 w 4717"/>
              <a:gd name="T103" fmla="*/ 2147483647 h 2624"/>
              <a:gd name="T104" fmla="*/ 2147483647 w 4717"/>
              <a:gd name="T105" fmla="*/ 2147483647 h 2624"/>
              <a:gd name="T106" fmla="*/ 2147483647 w 4717"/>
              <a:gd name="T107" fmla="*/ 2147483647 h 26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717"/>
              <a:gd name="T163" fmla="*/ 0 h 2624"/>
              <a:gd name="T164" fmla="*/ 4717 w 4717"/>
              <a:gd name="T165" fmla="*/ 2624 h 26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717" h="2624">
                <a:moveTo>
                  <a:pt x="580" y="391"/>
                </a:moveTo>
                <a:cubicBezTo>
                  <a:pt x="589" y="389"/>
                  <a:pt x="599" y="391"/>
                  <a:pt x="606" y="385"/>
                </a:cubicBezTo>
                <a:cubicBezTo>
                  <a:pt x="618" y="376"/>
                  <a:pt x="615" y="354"/>
                  <a:pt x="627" y="345"/>
                </a:cubicBezTo>
                <a:cubicBezTo>
                  <a:pt x="631" y="342"/>
                  <a:pt x="671" y="332"/>
                  <a:pt x="673" y="331"/>
                </a:cubicBezTo>
                <a:cubicBezTo>
                  <a:pt x="678" y="316"/>
                  <a:pt x="679" y="298"/>
                  <a:pt x="687" y="284"/>
                </a:cubicBezTo>
                <a:cubicBezTo>
                  <a:pt x="696" y="269"/>
                  <a:pt x="711" y="258"/>
                  <a:pt x="720" y="244"/>
                </a:cubicBezTo>
                <a:cubicBezTo>
                  <a:pt x="722" y="233"/>
                  <a:pt x="716" y="214"/>
                  <a:pt x="727" y="211"/>
                </a:cubicBezTo>
                <a:cubicBezTo>
                  <a:pt x="763" y="200"/>
                  <a:pt x="795" y="213"/>
                  <a:pt x="827" y="224"/>
                </a:cubicBezTo>
                <a:cubicBezTo>
                  <a:pt x="851" y="246"/>
                  <a:pt x="925" y="254"/>
                  <a:pt x="961" y="264"/>
                </a:cubicBezTo>
                <a:cubicBezTo>
                  <a:pt x="991" y="304"/>
                  <a:pt x="1033" y="324"/>
                  <a:pt x="1069" y="358"/>
                </a:cubicBezTo>
                <a:cubicBezTo>
                  <a:pt x="1100" y="356"/>
                  <a:pt x="1145" y="377"/>
                  <a:pt x="1162" y="351"/>
                </a:cubicBezTo>
                <a:cubicBezTo>
                  <a:pt x="1188" y="312"/>
                  <a:pt x="1163" y="257"/>
                  <a:pt x="1169" y="211"/>
                </a:cubicBezTo>
                <a:cubicBezTo>
                  <a:pt x="1173" y="180"/>
                  <a:pt x="1220" y="171"/>
                  <a:pt x="1243" y="164"/>
                </a:cubicBezTo>
                <a:cubicBezTo>
                  <a:pt x="1270" y="135"/>
                  <a:pt x="1244" y="168"/>
                  <a:pt x="1263" y="117"/>
                </a:cubicBezTo>
                <a:cubicBezTo>
                  <a:pt x="1271" y="95"/>
                  <a:pt x="1292" y="82"/>
                  <a:pt x="1310" y="70"/>
                </a:cubicBezTo>
                <a:cubicBezTo>
                  <a:pt x="1321" y="52"/>
                  <a:pt x="1338" y="39"/>
                  <a:pt x="1357" y="30"/>
                </a:cubicBezTo>
                <a:cubicBezTo>
                  <a:pt x="1370" y="24"/>
                  <a:pt x="1397" y="16"/>
                  <a:pt x="1397" y="16"/>
                </a:cubicBezTo>
                <a:cubicBezTo>
                  <a:pt x="1575" y="20"/>
                  <a:pt x="1624" y="0"/>
                  <a:pt x="1745" y="36"/>
                </a:cubicBezTo>
                <a:cubicBezTo>
                  <a:pt x="1770" y="63"/>
                  <a:pt x="1797" y="72"/>
                  <a:pt x="1832" y="83"/>
                </a:cubicBezTo>
                <a:cubicBezTo>
                  <a:pt x="1847" y="99"/>
                  <a:pt x="1850" y="115"/>
                  <a:pt x="1866" y="130"/>
                </a:cubicBezTo>
                <a:cubicBezTo>
                  <a:pt x="1888" y="205"/>
                  <a:pt x="1952" y="167"/>
                  <a:pt x="2040" y="170"/>
                </a:cubicBezTo>
                <a:cubicBezTo>
                  <a:pt x="2080" y="184"/>
                  <a:pt x="2111" y="198"/>
                  <a:pt x="2154" y="204"/>
                </a:cubicBezTo>
                <a:cubicBezTo>
                  <a:pt x="2189" y="216"/>
                  <a:pt x="2223" y="237"/>
                  <a:pt x="2254" y="257"/>
                </a:cubicBezTo>
                <a:cubicBezTo>
                  <a:pt x="2269" y="267"/>
                  <a:pt x="2279" y="289"/>
                  <a:pt x="2294" y="298"/>
                </a:cubicBezTo>
                <a:cubicBezTo>
                  <a:pt x="2321" y="314"/>
                  <a:pt x="2357" y="308"/>
                  <a:pt x="2388" y="311"/>
                </a:cubicBezTo>
                <a:cubicBezTo>
                  <a:pt x="2397" y="338"/>
                  <a:pt x="2401" y="364"/>
                  <a:pt x="2421" y="385"/>
                </a:cubicBezTo>
                <a:cubicBezTo>
                  <a:pt x="2440" y="440"/>
                  <a:pt x="2534" y="416"/>
                  <a:pt x="2576" y="418"/>
                </a:cubicBezTo>
                <a:cubicBezTo>
                  <a:pt x="2592" y="420"/>
                  <a:pt x="2635" y="420"/>
                  <a:pt x="2656" y="432"/>
                </a:cubicBezTo>
                <a:cubicBezTo>
                  <a:pt x="2725" y="470"/>
                  <a:pt x="2671" y="449"/>
                  <a:pt x="2716" y="465"/>
                </a:cubicBezTo>
                <a:cubicBezTo>
                  <a:pt x="2739" y="487"/>
                  <a:pt x="2760" y="496"/>
                  <a:pt x="2790" y="505"/>
                </a:cubicBezTo>
                <a:cubicBezTo>
                  <a:pt x="2893" y="581"/>
                  <a:pt x="2913" y="553"/>
                  <a:pt x="3085" y="559"/>
                </a:cubicBezTo>
                <a:cubicBezTo>
                  <a:pt x="3126" y="573"/>
                  <a:pt x="3159" y="575"/>
                  <a:pt x="3205" y="579"/>
                </a:cubicBezTo>
                <a:cubicBezTo>
                  <a:pt x="3435" y="569"/>
                  <a:pt x="3316" y="602"/>
                  <a:pt x="3393" y="525"/>
                </a:cubicBezTo>
                <a:cubicBezTo>
                  <a:pt x="3415" y="453"/>
                  <a:pt x="3440" y="459"/>
                  <a:pt x="3507" y="452"/>
                </a:cubicBezTo>
                <a:cubicBezTo>
                  <a:pt x="3555" y="435"/>
                  <a:pt x="3533" y="441"/>
                  <a:pt x="3573" y="432"/>
                </a:cubicBezTo>
                <a:cubicBezTo>
                  <a:pt x="3591" y="434"/>
                  <a:pt x="3613" y="427"/>
                  <a:pt x="3627" y="438"/>
                </a:cubicBezTo>
                <a:cubicBezTo>
                  <a:pt x="3638" y="446"/>
                  <a:pt x="3629" y="465"/>
                  <a:pt x="3634" y="478"/>
                </a:cubicBezTo>
                <a:cubicBezTo>
                  <a:pt x="3636" y="484"/>
                  <a:pt x="3643" y="487"/>
                  <a:pt x="3647" y="492"/>
                </a:cubicBezTo>
                <a:cubicBezTo>
                  <a:pt x="3659" y="525"/>
                  <a:pt x="3660" y="547"/>
                  <a:pt x="3694" y="559"/>
                </a:cubicBezTo>
                <a:cubicBezTo>
                  <a:pt x="3716" y="593"/>
                  <a:pt x="3776" y="627"/>
                  <a:pt x="3815" y="639"/>
                </a:cubicBezTo>
                <a:cubicBezTo>
                  <a:pt x="3889" y="635"/>
                  <a:pt x="3923" y="658"/>
                  <a:pt x="3935" y="592"/>
                </a:cubicBezTo>
                <a:cubicBezTo>
                  <a:pt x="3938" y="576"/>
                  <a:pt x="3935" y="559"/>
                  <a:pt x="3942" y="545"/>
                </a:cubicBezTo>
                <a:cubicBezTo>
                  <a:pt x="3945" y="539"/>
                  <a:pt x="3955" y="541"/>
                  <a:pt x="3962" y="539"/>
                </a:cubicBezTo>
                <a:cubicBezTo>
                  <a:pt x="3995" y="528"/>
                  <a:pt x="4029" y="523"/>
                  <a:pt x="4062" y="512"/>
                </a:cubicBezTo>
                <a:cubicBezTo>
                  <a:pt x="4124" y="455"/>
                  <a:pt x="4148" y="447"/>
                  <a:pt x="4237" y="438"/>
                </a:cubicBezTo>
                <a:cubicBezTo>
                  <a:pt x="4288" y="423"/>
                  <a:pt x="4229" y="444"/>
                  <a:pt x="4270" y="418"/>
                </a:cubicBezTo>
                <a:cubicBezTo>
                  <a:pt x="4274" y="415"/>
                  <a:pt x="4306" y="406"/>
                  <a:pt x="4310" y="405"/>
                </a:cubicBezTo>
                <a:cubicBezTo>
                  <a:pt x="4384" y="331"/>
                  <a:pt x="4645" y="365"/>
                  <a:pt x="4679" y="365"/>
                </a:cubicBezTo>
                <a:lnTo>
                  <a:pt x="4717" y="356"/>
                </a:lnTo>
                <a:lnTo>
                  <a:pt x="4717" y="2624"/>
                </a:lnTo>
                <a:lnTo>
                  <a:pt x="0" y="2624"/>
                </a:lnTo>
                <a:lnTo>
                  <a:pt x="0" y="447"/>
                </a:lnTo>
                <a:cubicBezTo>
                  <a:pt x="162" y="366"/>
                  <a:pt x="247" y="422"/>
                  <a:pt x="506" y="418"/>
                </a:cubicBezTo>
                <a:cubicBezTo>
                  <a:pt x="520" y="377"/>
                  <a:pt x="506" y="399"/>
                  <a:pt x="580" y="391"/>
                </a:cubicBezTo>
                <a:close/>
              </a:path>
            </a:pathLst>
          </a:custGeom>
          <a:solidFill>
            <a:srgbClr val="FFE4AF"/>
          </a:solidFill>
          <a:ln w="38100" cmpd="sng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9" name="Picture 13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68269">
            <a:off x="2901950" y="896938"/>
            <a:ext cx="237648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13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100" y="1109663"/>
            <a:ext cx="289877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Oval 110"/>
          <p:cNvSpPr>
            <a:spLocks noChangeArrowheads="1"/>
          </p:cNvSpPr>
          <p:nvPr/>
        </p:nvSpPr>
        <p:spPr bwMode="auto">
          <a:xfrm rot="2143402" flipV="1">
            <a:off x="7458311" y="4160772"/>
            <a:ext cx="434975" cy="158750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Oval 112"/>
          <p:cNvSpPr>
            <a:spLocks noChangeArrowheads="1"/>
          </p:cNvSpPr>
          <p:nvPr/>
        </p:nvSpPr>
        <p:spPr bwMode="auto">
          <a:xfrm rot="19456598">
            <a:off x="8638473" y="3328254"/>
            <a:ext cx="481013" cy="1524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Oval 113"/>
          <p:cNvSpPr>
            <a:spLocks noChangeArrowheads="1"/>
          </p:cNvSpPr>
          <p:nvPr/>
        </p:nvSpPr>
        <p:spPr bwMode="auto">
          <a:xfrm rot="18343402" flipV="1">
            <a:off x="6911293" y="5429222"/>
            <a:ext cx="465138" cy="163513"/>
          </a:xfrm>
          <a:prstGeom prst="ellipse">
            <a:avLst/>
          </a:prstGeom>
          <a:solidFill>
            <a:srgbClr val="8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Oval 114"/>
          <p:cNvSpPr>
            <a:spLocks noChangeArrowheads="1"/>
          </p:cNvSpPr>
          <p:nvPr/>
        </p:nvSpPr>
        <p:spPr bwMode="auto">
          <a:xfrm rot="3256598">
            <a:off x="5350935" y="4451933"/>
            <a:ext cx="485776" cy="1778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Oval 115"/>
          <p:cNvSpPr>
            <a:spLocks noChangeArrowheads="1"/>
          </p:cNvSpPr>
          <p:nvPr/>
        </p:nvSpPr>
        <p:spPr bwMode="auto">
          <a:xfrm rot="2143402" flipH="1">
            <a:off x="8610422" y="4765547"/>
            <a:ext cx="371475" cy="15716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Oval 116"/>
          <p:cNvSpPr>
            <a:spLocks noChangeArrowheads="1"/>
          </p:cNvSpPr>
          <p:nvPr/>
        </p:nvSpPr>
        <p:spPr bwMode="auto">
          <a:xfrm rot="354005" flipV="1">
            <a:off x="6356287" y="4066888"/>
            <a:ext cx="444500" cy="15081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Oval 117"/>
          <p:cNvSpPr>
            <a:spLocks noChangeArrowheads="1"/>
          </p:cNvSpPr>
          <p:nvPr/>
        </p:nvSpPr>
        <p:spPr bwMode="auto">
          <a:xfrm rot="21245995">
            <a:off x="5770629" y="2954567"/>
            <a:ext cx="511175" cy="1143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Oval 118"/>
          <p:cNvSpPr>
            <a:spLocks noChangeArrowheads="1"/>
          </p:cNvSpPr>
          <p:nvPr/>
        </p:nvSpPr>
        <p:spPr bwMode="auto">
          <a:xfrm rot="21245995">
            <a:off x="7205141" y="3324285"/>
            <a:ext cx="442913" cy="160338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Oval 117"/>
          <p:cNvSpPr>
            <a:spLocks noChangeArrowheads="1"/>
          </p:cNvSpPr>
          <p:nvPr/>
        </p:nvSpPr>
        <p:spPr bwMode="auto">
          <a:xfrm rot="21245995">
            <a:off x="4762378" y="3595069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Oval 117"/>
          <p:cNvSpPr>
            <a:spLocks noChangeArrowheads="1"/>
          </p:cNvSpPr>
          <p:nvPr/>
        </p:nvSpPr>
        <p:spPr bwMode="auto">
          <a:xfrm rot="21245995">
            <a:off x="2357606" y="5192827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Oval 117"/>
          <p:cNvSpPr>
            <a:spLocks noChangeArrowheads="1"/>
          </p:cNvSpPr>
          <p:nvPr/>
        </p:nvSpPr>
        <p:spPr bwMode="auto">
          <a:xfrm rot="21245995">
            <a:off x="2531927" y="2436229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Oval 117"/>
          <p:cNvSpPr>
            <a:spLocks noChangeArrowheads="1"/>
          </p:cNvSpPr>
          <p:nvPr/>
        </p:nvSpPr>
        <p:spPr bwMode="auto">
          <a:xfrm rot="21245995">
            <a:off x="2723842" y="4006975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Oval 117"/>
          <p:cNvSpPr>
            <a:spLocks noChangeArrowheads="1"/>
          </p:cNvSpPr>
          <p:nvPr/>
        </p:nvSpPr>
        <p:spPr bwMode="auto">
          <a:xfrm rot="21245995">
            <a:off x="3333017" y="3306232"/>
            <a:ext cx="162208" cy="18228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Oval 117"/>
          <p:cNvSpPr>
            <a:spLocks noChangeArrowheads="1"/>
          </p:cNvSpPr>
          <p:nvPr/>
        </p:nvSpPr>
        <p:spPr bwMode="auto">
          <a:xfrm rot="21245995">
            <a:off x="4989717" y="5664116"/>
            <a:ext cx="168054" cy="158336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Oval 117"/>
          <p:cNvSpPr>
            <a:spLocks noChangeArrowheads="1"/>
          </p:cNvSpPr>
          <p:nvPr/>
        </p:nvSpPr>
        <p:spPr bwMode="auto">
          <a:xfrm rot="21245995">
            <a:off x="3427683" y="4594985"/>
            <a:ext cx="195427" cy="148845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Oval 117"/>
          <p:cNvSpPr>
            <a:spLocks noChangeArrowheads="1"/>
          </p:cNvSpPr>
          <p:nvPr/>
        </p:nvSpPr>
        <p:spPr bwMode="auto">
          <a:xfrm rot="21245995">
            <a:off x="2468090" y="3137528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Oval 117"/>
          <p:cNvSpPr>
            <a:spLocks noChangeArrowheads="1"/>
          </p:cNvSpPr>
          <p:nvPr/>
        </p:nvSpPr>
        <p:spPr bwMode="auto">
          <a:xfrm rot="21245995">
            <a:off x="3674255" y="2873423"/>
            <a:ext cx="195427" cy="148845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Oval 117"/>
          <p:cNvSpPr>
            <a:spLocks noChangeArrowheads="1"/>
          </p:cNvSpPr>
          <p:nvPr/>
        </p:nvSpPr>
        <p:spPr bwMode="auto">
          <a:xfrm rot="21245995">
            <a:off x="3331211" y="5483921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Oval 117"/>
          <p:cNvSpPr>
            <a:spLocks noChangeArrowheads="1"/>
          </p:cNvSpPr>
          <p:nvPr/>
        </p:nvSpPr>
        <p:spPr bwMode="auto">
          <a:xfrm rot="21245995">
            <a:off x="3955365" y="4151943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Oval 116"/>
          <p:cNvSpPr>
            <a:spLocks noChangeArrowheads="1"/>
          </p:cNvSpPr>
          <p:nvPr/>
        </p:nvSpPr>
        <p:spPr bwMode="auto">
          <a:xfrm rot="1142746" flipV="1">
            <a:off x="5925404" y="3496231"/>
            <a:ext cx="444500" cy="15081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Oval 117"/>
          <p:cNvSpPr>
            <a:spLocks noChangeArrowheads="1"/>
          </p:cNvSpPr>
          <p:nvPr/>
        </p:nvSpPr>
        <p:spPr bwMode="auto">
          <a:xfrm rot="5173292">
            <a:off x="8566305" y="3975290"/>
            <a:ext cx="511175" cy="1143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Oval 117"/>
          <p:cNvSpPr>
            <a:spLocks noChangeArrowheads="1"/>
          </p:cNvSpPr>
          <p:nvPr/>
        </p:nvSpPr>
        <p:spPr bwMode="auto">
          <a:xfrm rot="5173292">
            <a:off x="7748830" y="5304480"/>
            <a:ext cx="511175" cy="1143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Oval 59"/>
          <p:cNvSpPr>
            <a:spLocks noChangeArrowheads="1"/>
          </p:cNvSpPr>
          <p:nvPr/>
        </p:nvSpPr>
        <p:spPr bwMode="auto">
          <a:xfrm rot="-2143402">
            <a:off x="8527693" y="2440538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Oval 59"/>
          <p:cNvSpPr>
            <a:spLocks noChangeArrowheads="1"/>
          </p:cNvSpPr>
          <p:nvPr/>
        </p:nvSpPr>
        <p:spPr bwMode="auto">
          <a:xfrm rot="-2143402">
            <a:off x="4902987" y="2034022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Oval 59"/>
          <p:cNvSpPr>
            <a:spLocks noChangeArrowheads="1"/>
          </p:cNvSpPr>
          <p:nvPr/>
        </p:nvSpPr>
        <p:spPr bwMode="auto">
          <a:xfrm rot="-2143402">
            <a:off x="2693520" y="2392943"/>
            <a:ext cx="206973" cy="216406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Oval 23"/>
          <p:cNvSpPr>
            <a:spLocks noChangeArrowheads="1"/>
          </p:cNvSpPr>
          <p:nvPr/>
        </p:nvSpPr>
        <p:spPr bwMode="auto">
          <a:xfrm rot="-2143402">
            <a:off x="7069704" y="4544627"/>
            <a:ext cx="371475" cy="12219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Oval 59"/>
          <p:cNvSpPr>
            <a:spLocks noChangeArrowheads="1"/>
          </p:cNvSpPr>
          <p:nvPr/>
        </p:nvSpPr>
        <p:spPr bwMode="auto">
          <a:xfrm rot="-2143402">
            <a:off x="6233086" y="5917635"/>
            <a:ext cx="371475" cy="127648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Oval 66"/>
          <p:cNvSpPr>
            <a:spLocks noChangeArrowheads="1"/>
          </p:cNvSpPr>
          <p:nvPr/>
        </p:nvSpPr>
        <p:spPr bwMode="auto">
          <a:xfrm rot="-2143402">
            <a:off x="5175319" y="3204936"/>
            <a:ext cx="173961" cy="20210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54811" y="4844128"/>
            <a:ext cx="24303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Cousens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Moss (1990) Weed Res; Roger-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Estrade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(2001) Soil Tillage Res;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Colbach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(2014) Soil Tillage Res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95147" y="52548"/>
            <a:ext cx="677949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Qu'est-ce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détermine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levée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2800" dirty="0">
              <a:solidFill>
                <a:srgbClr val="2A4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99E76A5-4F40-4847-8D89-1D3E5C5F8506}"/>
              </a:ext>
            </a:extLst>
          </p:cNvPr>
          <p:cNvSpPr txBox="1"/>
          <p:nvPr/>
        </p:nvSpPr>
        <p:spPr>
          <a:xfrm>
            <a:off x="843941" y="583420"/>
            <a:ext cx="2099395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Enfouissement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C5D91FA-97D3-41FB-9A34-24FA8603335C}"/>
              </a:ext>
            </a:extLst>
          </p:cNvPr>
          <p:cNvSpPr txBox="1"/>
          <p:nvPr/>
        </p:nvSpPr>
        <p:spPr>
          <a:xfrm>
            <a:off x="2982815" y="591887"/>
            <a:ext cx="7191444" cy="405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outil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profondeur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réglage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tassement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humidité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7"/>
    </mc:Choice>
    <mc:Fallback xmlns="">
      <p:transition spd="slow" advTm="2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83" x="4924425" y="1490663"/>
          <p14:tracePt t="5190" x="4914900" y="1485900"/>
          <p14:tracePt t="5198" x="4910138" y="1485900"/>
          <p14:tracePt t="5215" x="4905375" y="1485900"/>
          <p14:tracePt t="5228" x="4895850" y="1485900"/>
          <p14:tracePt t="5235" x="4891088" y="1485900"/>
          <p14:tracePt t="5241" x="4872038" y="1485900"/>
          <p14:tracePt t="5246" x="4848225" y="1485900"/>
          <p14:tracePt t="5256" x="4824413" y="1485900"/>
          <p14:tracePt t="5264" x="4781550" y="1485900"/>
          <p14:tracePt t="5271" x="4729163" y="1485900"/>
          <p14:tracePt t="5278" x="4662488" y="1485900"/>
          <p14:tracePt t="5285" x="4595813" y="1485900"/>
          <p14:tracePt t="5294" x="4505325" y="1485900"/>
          <p14:tracePt t="5302" x="4429125" y="1485900"/>
          <p14:tracePt t="5310" x="4343400" y="1485900"/>
          <p14:tracePt t="5318" x="4271963" y="1485900"/>
          <p14:tracePt t="5326" x="4200525" y="1485900"/>
          <p14:tracePt t="5334" x="4129088" y="1485900"/>
          <p14:tracePt t="5347" x="4048125" y="1485900"/>
          <p14:tracePt t="5358" x="3886200" y="1485900"/>
          <p14:tracePt t="5365" x="3805238" y="1495425"/>
          <p14:tracePt t="5373" x="3724275" y="1504950"/>
          <p14:tracePt t="5387" x="3648075" y="1519238"/>
          <p14:tracePt t="5393" x="3557588" y="1533525"/>
          <p14:tracePt t="5400" x="3476625" y="1552575"/>
          <p14:tracePt t="5408" x="3405188" y="1571625"/>
          <p14:tracePt t="5414" x="3348038" y="1590675"/>
          <p14:tracePt t="5422" x="3300413" y="1619250"/>
          <p14:tracePt t="5430" x="3281363" y="1633538"/>
          <p14:tracePt t="5438" x="3252788" y="1666875"/>
          <p14:tracePt t="5446" x="3233738" y="1695450"/>
          <p14:tracePt t="5454" x="3228975" y="1728788"/>
          <p14:tracePt t="5465" x="3224213" y="1762125"/>
          <p14:tracePt t="5478" x="3224213" y="1843088"/>
          <p14:tracePt t="5485" x="3224213" y="1885950"/>
          <p14:tracePt t="5494" x="3243263" y="1919288"/>
          <p14:tracePt t="5502" x="3271838" y="1957388"/>
          <p14:tracePt t="5510" x="3309938" y="1995488"/>
          <p14:tracePt t="5519" x="3367088" y="2024063"/>
          <p14:tracePt t="5525" x="3409950" y="2043113"/>
          <p14:tracePt t="5543" x="3529013" y="2100263"/>
          <p14:tracePt t="5556" x="3595688" y="2128838"/>
          <p14:tracePt t="5561" x="3667125" y="2143125"/>
          <p14:tracePt t="5568" x="3748088" y="2166938"/>
          <p14:tracePt t="5574" x="3838575" y="2181225"/>
          <p14:tracePt t="5582" x="3919538" y="2205038"/>
          <p14:tracePt t="5590" x="4000500" y="2209800"/>
          <p14:tracePt t="5597" x="4095750" y="2209800"/>
          <p14:tracePt t="5606" x="4181475" y="2209800"/>
          <p14:tracePt t="5614" x="4262438" y="2209800"/>
          <p14:tracePt t="5621" x="4367213" y="2176463"/>
          <p14:tracePt t="5630" x="4476750" y="2119313"/>
          <p14:tracePt t="5638" x="4586288" y="2062163"/>
          <p14:tracePt t="5645" x="4662488" y="2009775"/>
          <p14:tracePt t="5654" x="4748213" y="1947863"/>
          <p14:tracePt t="5662" x="4810125" y="1895475"/>
          <p14:tracePt t="5671" x="4862513" y="1843088"/>
          <p14:tracePt t="5678" x="4891088" y="1785938"/>
          <p14:tracePt t="5686" x="4910138" y="1743075"/>
          <p14:tracePt t="5694" x="4924425" y="1700213"/>
          <p14:tracePt t="5702" x="4924425" y="1662113"/>
          <p14:tracePt t="5709" x="4924425" y="1609725"/>
          <p14:tracePt t="5719" x="4924425" y="1581150"/>
          <p14:tracePt t="5726" x="4910138" y="1552575"/>
          <p14:tracePt t="5733" x="4881563" y="1524000"/>
          <p14:tracePt t="5741" x="4852988" y="1495425"/>
          <p14:tracePt t="5750" x="4824413" y="1481138"/>
          <p14:tracePt t="5758" x="4776788" y="1457325"/>
          <p14:tracePt t="5768" x="4748213" y="1452563"/>
          <p14:tracePt t="5774" x="4719638" y="1452563"/>
          <p14:tracePt t="5782" x="4681538" y="1443038"/>
          <p14:tracePt t="5789" x="4652963" y="1443038"/>
          <p14:tracePt t="5799" x="4624388" y="1443038"/>
          <p14:tracePt t="5805" x="4591050" y="1447800"/>
          <p14:tracePt t="5815" x="4572000" y="1462088"/>
          <p14:tracePt t="5822" x="4557713" y="1471613"/>
          <p14:tracePt t="5830" x="4552950" y="1495425"/>
          <p14:tracePt t="5838" x="4543425" y="1524000"/>
          <p14:tracePt t="5854" x="4538663" y="1590675"/>
          <p14:tracePt t="5863" x="4538663" y="1614488"/>
          <p14:tracePt t="5872" x="4548188" y="1633538"/>
          <p14:tracePt t="5879" x="4567238" y="1647825"/>
          <p14:tracePt t="5879" x="0" y="0"/>
        </p14:tracePtLst>
        <p14:tracePtLst>
          <p14:tracePt t="6223" x="8586788" y="1543050"/>
          <p14:tracePt t="6229" x="8567738" y="1543050"/>
          <p14:tracePt t="6238" x="8534400" y="1543050"/>
          <p14:tracePt t="6246" x="8491538" y="1566863"/>
          <p14:tracePt t="6254" x="8443913" y="1590675"/>
          <p14:tracePt t="6262" x="8377238" y="1624013"/>
          <p14:tracePt t="6270" x="8320088" y="1657350"/>
          <p14:tracePt t="6277" x="8243888" y="1690688"/>
          <p14:tracePt t="6286" x="8158163" y="1733550"/>
          <p14:tracePt t="6298" x="8086725" y="1790700"/>
          <p14:tracePt t="6308" x="8029575" y="1833563"/>
          <p14:tracePt t="6318" x="7962900" y="1928813"/>
          <p14:tracePt t="6326" x="7958138" y="1981200"/>
          <p14:tracePt t="6334" x="7953375" y="2014538"/>
          <p14:tracePt t="6346" x="7953375" y="2043113"/>
          <p14:tracePt t="6354" x="7953375" y="2062163"/>
          <p14:tracePt t="6362" x="7967663" y="2090738"/>
          <p14:tracePt t="6369" x="8010525" y="2105025"/>
          <p14:tracePt t="6374" x="8067675" y="2119313"/>
          <p14:tracePt t="6381" x="8124825" y="2124075"/>
          <p14:tracePt t="6390" x="8186738" y="2124075"/>
          <p14:tracePt t="6398" x="8258175" y="2133600"/>
          <p14:tracePt t="6406" x="8324850" y="2133600"/>
          <p14:tracePt t="6414" x="8401050" y="2133600"/>
          <p14:tracePt t="6423" x="8448675" y="2133600"/>
          <p14:tracePt t="6431" x="8496300" y="2133600"/>
          <p14:tracePt t="6438" x="8539163" y="2119313"/>
          <p14:tracePt t="6445" x="8582025" y="2114550"/>
          <p14:tracePt t="6455" x="8624888" y="2095500"/>
          <p14:tracePt t="6462" x="8653463" y="2076450"/>
          <p14:tracePt t="6469" x="8686800" y="2052638"/>
          <p14:tracePt t="6480" x="8705850" y="2043113"/>
          <p14:tracePt t="6489" x="8729663" y="2014538"/>
          <p14:tracePt t="6499" x="8743950" y="1995488"/>
          <p14:tracePt t="6507" x="8763000" y="1966913"/>
          <p14:tracePt t="6509" x="8767763" y="1943100"/>
          <p14:tracePt t="6518" x="8772525" y="1900238"/>
          <p14:tracePt t="6526" x="8772525" y="1866900"/>
          <p14:tracePt t="6534" x="8786813" y="1833563"/>
          <p14:tracePt t="6542" x="8786813" y="1800225"/>
          <p14:tracePt t="6550" x="8786813" y="1776413"/>
          <p14:tracePt t="6559" x="8786813" y="1738313"/>
          <p14:tracePt t="6572" x="8786813" y="1724025"/>
          <p14:tracePt t="6577" x="8786813" y="1700213"/>
          <p14:tracePt t="6585" x="8786813" y="1681163"/>
          <p14:tracePt t="6593" x="8777288" y="1657350"/>
          <p14:tracePt t="6601" x="8777288" y="1647825"/>
          <p14:tracePt t="6606" x="0" y="0"/>
        </p14:tracePtLst>
        <p14:tracePtLst>
          <p14:tracePt t="7230" x="5214938" y="2409825"/>
          <p14:tracePt t="7247" x="5205413" y="2409825"/>
          <p14:tracePt t="7262" x="5200650" y="2409825"/>
          <p14:tracePt t="7270" x="5191125" y="2409825"/>
          <p14:tracePt t="7278" x="5181600" y="2414588"/>
          <p14:tracePt t="7286" x="5176838" y="2414588"/>
          <p14:tracePt t="7293" x="5167313" y="2419350"/>
          <p14:tracePt t="7303" x="5153025" y="2433638"/>
          <p14:tracePt t="7309" x="5143500" y="2438400"/>
          <p14:tracePt t="7321" x="5129213" y="2447925"/>
          <p14:tracePt t="7329" x="5114925" y="2457450"/>
          <p14:tracePt t="7338" x="5091113" y="2471738"/>
          <p14:tracePt t="7343" x="5076825" y="2486025"/>
          <p14:tracePt t="7352" x="5048250" y="2509838"/>
          <p14:tracePt t="7359" x="5029200" y="2519363"/>
          <p14:tracePt t="7366" x="5000625" y="2533650"/>
          <p14:tracePt t="7374" x="4981575" y="2543175"/>
          <p14:tracePt t="7381" x="4957763" y="2566988"/>
          <p14:tracePt t="7389" x="4938713" y="2581275"/>
          <p14:tracePt t="7398" x="4924425" y="2595563"/>
          <p14:tracePt t="7409" x="4905375" y="2609850"/>
          <p14:tracePt t="7416" x="4881563" y="2638425"/>
          <p14:tracePt t="7423" x="4867275" y="2657475"/>
          <p14:tracePt t="7429" x="4857750" y="2681288"/>
          <p14:tracePt t="7438" x="4838700" y="2714625"/>
          <p14:tracePt t="7448" x="4829175" y="2743200"/>
          <p14:tracePt t="7457" x="4819650" y="2767013"/>
          <p14:tracePt t="7463" x="4800600" y="2805113"/>
          <p14:tracePt t="7470" x="4791075" y="2828925"/>
          <p14:tracePt t="7478" x="4772025" y="2871788"/>
          <p14:tracePt t="7486" x="4757738" y="2924175"/>
          <p14:tracePt t="7493" x="4752975" y="2962275"/>
          <p14:tracePt t="7503" x="4733925" y="3019425"/>
          <p14:tracePt t="7510" x="4719638" y="3076575"/>
          <p14:tracePt t="7518" x="4710113" y="3143250"/>
          <p14:tracePt t="7526" x="4700588" y="3200400"/>
          <p14:tracePt t="7536" x="4700588" y="3271838"/>
          <p14:tracePt t="7541" x="4695825" y="3343275"/>
          <p14:tracePt t="7550" x="4695825" y="3409950"/>
          <p14:tracePt t="7557" x="4695825" y="3490913"/>
          <p14:tracePt t="7568" x="4695825" y="3562350"/>
          <p14:tracePt t="7574" x="4695825" y="3638550"/>
          <p14:tracePt t="7582" x="4695825" y="3719513"/>
          <p14:tracePt t="7590" x="4686300" y="3800475"/>
          <p14:tracePt t="7597" x="4686300" y="3876675"/>
          <p14:tracePt t="7608" x="4667250" y="3957638"/>
          <p14:tracePt t="7616" x="4667250" y="4038600"/>
          <p14:tracePt t="7622" x="4667250" y="4133850"/>
          <p14:tracePt t="7630" x="4667250" y="4229100"/>
          <p14:tracePt t="7637" x="4667250" y="4329113"/>
          <p14:tracePt t="7646" x="4667250" y="4443413"/>
          <p14:tracePt t="7653" x="4667250" y="4572000"/>
          <p14:tracePt t="7665" x="4672013" y="4691063"/>
          <p14:tracePt t="7675" x="4686300" y="4781550"/>
          <p14:tracePt t="7683" x="4710113" y="4891088"/>
          <p14:tracePt t="7688" x="4714875" y="4948238"/>
          <p14:tracePt t="7694" x="4724400" y="5019675"/>
          <p14:tracePt t="7702" x="4729163" y="5076825"/>
          <p14:tracePt t="7710" x="4748213" y="5143500"/>
          <p14:tracePt t="7719" x="4748213" y="5191125"/>
          <p14:tracePt t="7726" x="4752975" y="5229225"/>
          <p14:tracePt t="7735" x="4757738" y="5281613"/>
          <p14:tracePt t="7742" x="4772025" y="5314950"/>
          <p14:tracePt t="7749" x="4776788" y="5362575"/>
          <p14:tracePt t="7758" x="4781550" y="5405438"/>
          <p14:tracePt t="7765" x="4791075" y="5438775"/>
          <p14:tracePt t="7774" x="4800600" y="5486400"/>
          <p14:tracePt t="7782" x="4805363" y="5519738"/>
          <p14:tracePt t="7790" x="4810125" y="5553075"/>
          <p14:tracePt t="7797" x="4819650" y="5576888"/>
          <p14:tracePt t="7806" x="4833938" y="5614988"/>
          <p14:tracePt t="7814" x="4833938" y="5634038"/>
          <p14:tracePt t="7825" x="4843463" y="5653088"/>
          <p14:tracePt t="7835" x="4843463" y="5667375"/>
          <p14:tracePt t="7846" x="4857750" y="5695950"/>
          <p14:tracePt t="7853" x="4867275" y="5715000"/>
          <p14:tracePt t="7862" x="4881563" y="5734050"/>
          <p14:tracePt t="7870" x="4905375" y="5762625"/>
          <p14:tracePt t="7878" x="4919663" y="5786438"/>
          <p14:tracePt t="7886" x="4929188" y="5795963"/>
          <p14:tracePt t="7894" x="4957763" y="5824538"/>
          <p14:tracePt t="7903" x="4967288" y="5838825"/>
          <p14:tracePt t="7910" x="4991100" y="5853113"/>
          <p14:tracePt t="7918" x="5010150" y="5867400"/>
          <p14:tracePt t="7926" x="5029200" y="5876925"/>
          <p14:tracePt t="7934" x="5053013" y="5895975"/>
          <p14:tracePt t="7946" x="5076825" y="5905500"/>
          <p14:tracePt t="7953" x="5091113" y="5910263"/>
          <p14:tracePt t="7962" x="5110163" y="5910263"/>
          <p14:tracePt t="7968" x="5133975" y="5919788"/>
          <p14:tracePt t="7975" x="5153025" y="5919788"/>
          <p14:tracePt t="7981" x="5176838" y="5924550"/>
          <p14:tracePt t="7990" x="5186363" y="5924550"/>
          <p14:tracePt t="7997" x="5214938" y="5924550"/>
          <p14:tracePt t="8005" x="5233988" y="5929313"/>
          <p14:tracePt t="8013" x="5272088" y="5934075"/>
          <p14:tracePt t="8022" x="5305425" y="5934075"/>
          <p14:tracePt t="8031" x="5324475" y="5934075"/>
          <p14:tracePt t="8037" x="5338763" y="5934075"/>
          <p14:tracePt t="8050" x="5348288" y="5934075"/>
          <p14:tracePt t="8059" x="5357813" y="5934075"/>
          <p14:tracePt t="8065" x="5367338" y="5934075"/>
          <p14:tracePt t="8075" x="5372100" y="5934075"/>
          <p14:tracePt t="8080" x="5386388" y="5934075"/>
          <p14:tracePt t="8088" x="5391150" y="5934075"/>
          <p14:tracePt t="8095" x="5405438" y="5934075"/>
          <p14:tracePt t="8102" x="5419725" y="5919788"/>
          <p14:tracePt t="8110" x="5434013" y="5915025"/>
          <p14:tracePt t="8118" x="5457825" y="5900738"/>
          <p14:tracePt t="8128" x="5476875" y="5891213"/>
          <p14:tracePt t="8138" x="5491163" y="5876925"/>
          <p14:tracePt t="8151" x="5548313" y="5843588"/>
          <p14:tracePt t="8165" x="5576888" y="5819775"/>
          <p14:tracePt t="8178" x="5605463" y="5786438"/>
          <p14:tracePt t="8186" x="5619750" y="5767388"/>
          <p14:tracePt t="8192" x="5643563" y="5729288"/>
          <p14:tracePt t="8201" x="5657850" y="5700713"/>
          <p14:tracePt t="8214" x="5686425" y="5648325"/>
          <p14:tracePt t="8221" x="5705475" y="5605463"/>
          <p14:tracePt t="8232" x="5715000" y="5576888"/>
          <p14:tracePt t="8241" x="5734050" y="5553075"/>
          <p14:tracePt t="8248" x="5743575" y="5510213"/>
          <p14:tracePt t="8257" x="5757863" y="5495925"/>
          <p14:tracePt t="8262" x="5767388" y="5476875"/>
          <p14:tracePt t="8270" x="5786438" y="5434013"/>
          <p14:tracePt t="8277" x="5791200" y="5405438"/>
          <p14:tracePt t="8286" x="5810250" y="5372100"/>
          <p14:tracePt t="8293" x="5824538" y="5314950"/>
          <p14:tracePt t="8302" x="5834063" y="5267325"/>
          <p14:tracePt t="8310" x="5848350" y="5214938"/>
          <p14:tracePt t="8323" x="5853113" y="5153025"/>
          <p14:tracePt t="8329" x="5857875" y="5091113"/>
          <p14:tracePt t="8345" x="5881688" y="4929188"/>
          <p14:tracePt t="8349" x="5891213" y="4857750"/>
          <p14:tracePt t="8358" x="5915025" y="4752975"/>
          <p14:tracePt t="8365" x="5929313" y="4633913"/>
          <p14:tracePt t="8373" x="5957888" y="4505325"/>
          <p14:tracePt t="8382" x="5957888" y="4376738"/>
          <p14:tracePt t="8390" x="5972175" y="4238625"/>
          <p14:tracePt t="8397" x="5972175" y="4138613"/>
          <p14:tracePt t="8406" x="5972175" y="4043363"/>
          <p14:tracePt t="8414" x="5972175" y="3962400"/>
          <p14:tracePt t="8431" x="5972175" y="3795713"/>
          <p14:tracePt t="8442" x="5972175" y="3733800"/>
          <p14:tracePt t="8447" x="5972175" y="3652838"/>
          <p14:tracePt t="8457" x="5953125" y="3595688"/>
          <p14:tracePt t="8465" x="5953125" y="3524250"/>
          <p14:tracePt t="8472" x="5938838" y="3443288"/>
          <p14:tracePt t="8478" x="5924550" y="3371850"/>
          <p14:tracePt t="8486" x="5919788" y="3309938"/>
          <p14:tracePt t="8493" x="5905500" y="3252788"/>
          <p14:tracePt t="8503" x="5900738" y="3190875"/>
          <p14:tracePt t="8510" x="5895975" y="3157538"/>
          <p14:tracePt t="8519" x="5881688" y="3114675"/>
          <p14:tracePt t="8526" x="5862638" y="3071813"/>
          <p14:tracePt t="8534" x="5857875" y="3052763"/>
          <p14:tracePt t="8541" x="5843588" y="3019425"/>
          <p14:tracePt t="8553" x="5834063" y="2995613"/>
          <p14:tracePt t="8561" x="5819775" y="2971800"/>
          <p14:tracePt t="8579" x="5776913" y="2914650"/>
          <p14:tracePt t="8583" x="5753100" y="2876550"/>
          <p14:tracePt t="8589" x="5724525" y="2847975"/>
          <p14:tracePt t="8598" x="5695950" y="2819400"/>
          <p14:tracePt t="8605" x="5648325" y="2786063"/>
          <p14:tracePt t="8615" x="5624513" y="2776538"/>
          <p14:tracePt t="8623" x="5572125" y="2757488"/>
          <p14:tracePt t="8630" x="5529263" y="2738438"/>
          <p14:tracePt t="8637" x="5486400" y="2724150"/>
          <p14:tracePt t="8646" x="5443538" y="2705100"/>
          <p14:tracePt t="8655" x="5395913" y="2690813"/>
          <p14:tracePt t="8662" x="5348288" y="2671763"/>
          <p14:tracePt t="8670" x="5305425" y="2671763"/>
          <p14:tracePt t="8677" x="5267325" y="2667000"/>
          <p14:tracePt t="8686" x="5219700" y="2667000"/>
          <p14:tracePt t="8694" x="5186363" y="2667000"/>
          <p14:tracePt t="8702" x="5153025" y="2667000"/>
          <p14:tracePt t="8710" x="5119688" y="2667000"/>
          <p14:tracePt t="8717" x="5067300" y="2686050"/>
          <p14:tracePt t="8726" x="5038725" y="2709863"/>
          <p14:tracePt t="8734" x="5005388" y="2738438"/>
          <p14:tracePt t="8742" x="4981575" y="2767013"/>
          <p14:tracePt t="8749" x="4943475" y="2819400"/>
          <p14:tracePt t="8760" x="4919663" y="2857500"/>
          <p14:tracePt t="8771" x="4891088" y="2919413"/>
          <p14:tracePt t="8779" x="4852988" y="2971800"/>
          <p14:tracePt t="8784" x="4819650" y="3038475"/>
          <p14:tracePt t="8790" x="4791075" y="3090863"/>
          <p14:tracePt t="8797" x="4762500" y="3148013"/>
          <p14:tracePt t="8808" x="4743450" y="3200400"/>
          <p14:tracePt t="8818" x="4738688" y="3248025"/>
          <p14:tracePt t="8824" x="4710113" y="3314700"/>
          <p14:tracePt t="8835" x="4705350" y="3367088"/>
          <p14:tracePt t="8838" x="4691063" y="3443288"/>
          <p14:tracePt t="8846" x="4686300" y="3514725"/>
          <p14:tracePt t="8853" x="4681538" y="3590925"/>
          <p14:tracePt t="8861" x="4672013" y="3671888"/>
          <p14:tracePt t="8869" x="4657725" y="3771900"/>
          <p14:tracePt t="8878" x="4643438" y="3862388"/>
          <p14:tracePt t="8886" x="4624388" y="3943350"/>
          <p14:tracePt t="8903" x="4586288" y="4157663"/>
          <p14:tracePt t="8913" x="4576763" y="4243388"/>
          <p14:tracePt t="8920" x="4562475" y="4343400"/>
          <p14:tracePt t="8927" x="4529138" y="4457700"/>
          <p14:tracePt t="8936" x="4505325" y="4567238"/>
          <p14:tracePt t="8942" x="4495800" y="4648200"/>
          <p14:tracePt t="8950" x="4486275" y="4729163"/>
          <p14:tracePt t="8958" x="4471988" y="4805363"/>
          <p14:tracePt t="8965" x="4467225" y="4872038"/>
          <p14:tracePt t="8974" x="4462463" y="4933950"/>
          <p14:tracePt t="8982" x="4452938" y="5000625"/>
          <p14:tracePt t="8990" x="4452938" y="5053013"/>
          <p14:tracePt t="9004" x="4452938" y="5100638"/>
          <p14:tracePt t="9011" x="4452938" y="5148263"/>
          <p14:tracePt t="9018" x="4452938" y="5191125"/>
          <p14:tracePt t="9024" x="4467225" y="5248275"/>
          <p14:tracePt t="9031" x="4481513" y="5295900"/>
          <p14:tracePt t="9040" x="4505325" y="5353050"/>
          <p14:tracePt t="9047" x="4533900" y="5414963"/>
          <p14:tracePt t="9054" x="4567238" y="5472113"/>
          <p14:tracePt t="9062" x="4581525" y="5505450"/>
          <p14:tracePt t="9069" x="4614863" y="5567363"/>
          <p14:tracePt t="9077" x="4648200" y="5624513"/>
          <p14:tracePt t="9087" x="4681538" y="5667375"/>
          <p14:tracePt t="9094" x="4705350" y="5719763"/>
          <p14:tracePt t="9104" x="4719638" y="5748338"/>
          <p14:tracePt t="9113" x="4733925" y="5781675"/>
          <p14:tracePt t="9121" x="4752975" y="5815013"/>
          <p14:tracePt t="9129" x="4757738" y="5829300"/>
          <p14:tracePt t="9133" x="4762500" y="5838825"/>
          <p14:tracePt t="9145" x="4772025" y="5848350"/>
          <p14:tracePt t="9154" x="4781550" y="5857875"/>
          <p14:tracePt t="9160" x="4781550" y="5862638"/>
          <p14:tracePt t="9167" x="4786313" y="5872163"/>
          <p14:tracePt t="9174" x="4791075" y="5872163"/>
          <p14:tracePt t="932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reeform 130"/>
          <p:cNvSpPr>
            <a:spLocks/>
          </p:cNvSpPr>
          <p:nvPr/>
        </p:nvSpPr>
        <p:spPr bwMode="auto">
          <a:xfrm>
            <a:off x="2038350" y="1914525"/>
            <a:ext cx="7488238" cy="4165600"/>
          </a:xfrm>
          <a:custGeom>
            <a:avLst/>
            <a:gdLst>
              <a:gd name="T0" fmla="*/ 2147483647 w 4717"/>
              <a:gd name="T1" fmla="*/ 2147483647 h 2624"/>
              <a:gd name="T2" fmla="*/ 2147483647 w 4717"/>
              <a:gd name="T3" fmla="*/ 2147483647 h 2624"/>
              <a:gd name="T4" fmla="*/ 2147483647 w 4717"/>
              <a:gd name="T5" fmla="*/ 2147483647 h 2624"/>
              <a:gd name="T6" fmla="*/ 2147483647 w 4717"/>
              <a:gd name="T7" fmla="*/ 2147483647 h 2624"/>
              <a:gd name="T8" fmla="*/ 2147483647 w 4717"/>
              <a:gd name="T9" fmla="*/ 2147483647 h 2624"/>
              <a:gd name="T10" fmla="*/ 2147483647 w 4717"/>
              <a:gd name="T11" fmla="*/ 2147483647 h 2624"/>
              <a:gd name="T12" fmla="*/ 2147483647 w 4717"/>
              <a:gd name="T13" fmla="*/ 2147483647 h 2624"/>
              <a:gd name="T14" fmla="*/ 2147483647 w 4717"/>
              <a:gd name="T15" fmla="*/ 2147483647 h 2624"/>
              <a:gd name="T16" fmla="*/ 2147483647 w 4717"/>
              <a:gd name="T17" fmla="*/ 2147483647 h 2624"/>
              <a:gd name="T18" fmla="*/ 2147483647 w 4717"/>
              <a:gd name="T19" fmla="*/ 2147483647 h 2624"/>
              <a:gd name="T20" fmla="*/ 2147483647 w 4717"/>
              <a:gd name="T21" fmla="*/ 2147483647 h 2624"/>
              <a:gd name="T22" fmla="*/ 2147483647 w 4717"/>
              <a:gd name="T23" fmla="*/ 2147483647 h 2624"/>
              <a:gd name="T24" fmla="*/ 2147483647 w 4717"/>
              <a:gd name="T25" fmla="*/ 2147483647 h 2624"/>
              <a:gd name="T26" fmla="*/ 2147483647 w 4717"/>
              <a:gd name="T27" fmla="*/ 2147483647 h 2624"/>
              <a:gd name="T28" fmla="*/ 2147483647 w 4717"/>
              <a:gd name="T29" fmla="*/ 2147483647 h 2624"/>
              <a:gd name="T30" fmla="*/ 2147483647 w 4717"/>
              <a:gd name="T31" fmla="*/ 2147483647 h 2624"/>
              <a:gd name="T32" fmla="*/ 2147483647 w 4717"/>
              <a:gd name="T33" fmla="*/ 2147483647 h 2624"/>
              <a:gd name="T34" fmla="*/ 2147483647 w 4717"/>
              <a:gd name="T35" fmla="*/ 2147483647 h 2624"/>
              <a:gd name="T36" fmla="*/ 2147483647 w 4717"/>
              <a:gd name="T37" fmla="*/ 2147483647 h 2624"/>
              <a:gd name="T38" fmla="*/ 2147483647 w 4717"/>
              <a:gd name="T39" fmla="*/ 2147483647 h 2624"/>
              <a:gd name="T40" fmla="*/ 2147483647 w 4717"/>
              <a:gd name="T41" fmla="*/ 2147483647 h 2624"/>
              <a:gd name="T42" fmla="*/ 2147483647 w 4717"/>
              <a:gd name="T43" fmla="*/ 2147483647 h 2624"/>
              <a:gd name="T44" fmla="*/ 2147483647 w 4717"/>
              <a:gd name="T45" fmla="*/ 2147483647 h 2624"/>
              <a:gd name="T46" fmla="*/ 2147483647 w 4717"/>
              <a:gd name="T47" fmla="*/ 2147483647 h 2624"/>
              <a:gd name="T48" fmla="*/ 2147483647 w 4717"/>
              <a:gd name="T49" fmla="*/ 2147483647 h 2624"/>
              <a:gd name="T50" fmla="*/ 2147483647 w 4717"/>
              <a:gd name="T51" fmla="*/ 2147483647 h 2624"/>
              <a:gd name="T52" fmla="*/ 2147483647 w 4717"/>
              <a:gd name="T53" fmla="*/ 2147483647 h 2624"/>
              <a:gd name="T54" fmla="*/ 2147483647 w 4717"/>
              <a:gd name="T55" fmla="*/ 2147483647 h 2624"/>
              <a:gd name="T56" fmla="*/ 2147483647 w 4717"/>
              <a:gd name="T57" fmla="*/ 2147483647 h 2624"/>
              <a:gd name="T58" fmla="*/ 2147483647 w 4717"/>
              <a:gd name="T59" fmla="*/ 2147483647 h 2624"/>
              <a:gd name="T60" fmla="*/ 2147483647 w 4717"/>
              <a:gd name="T61" fmla="*/ 2147483647 h 2624"/>
              <a:gd name="T62" fmla="*/ 2147483647 w 4717"/>
              <a:gd name="T63" fmla="*/ 2147483647 h 2624"/>
              <a:gd name="T64" fmla="*/ 2147483647 w 4717"/>
              <a:gd name="T65" fmla="*/ 2147483647 h 2624"/>
              <a:gd name="T66" fmla="*/ 2147483647 w 4717"/>
              <a:gd name="T67" fmla="*/ 2147483647 h 2624"/>
              <a:gd name="T68" fmla="*/ 2147483647 w 4717"/>
              <a:gd name="T69" fmla="*/ 2147483647 h 2624"/>
              <a:gd name="T70" fmla="*/ 2147483647 w 4717"/>
              <a:gd name="T71" fmla="*/ 2147483647 h 2624"/>
              <a:gd name="T72" fmla="*/ 2147483647 w 4717"/>
              <a:gd name="T73" fmla="*/ 2147483647 h 2624"/>
              <a:gd name="T74" fmla="*/ 2147483647 w 4717"/>
              <a:gd name="T75" fmla="*/ 2147483647 h 2624"/>
              <a:gd name="T76" fmla="*/ 2147483647 w 4717"/>
              <a:gd name="T77" fmla="*/ 2147483647 h 2624"/>
              <a:gd name="T78" fmla="*/ 2147483647 w 4717"/>
              <a:gd name="T79" fmla="*/ 2147483647 h 2624"/>
              <a:gd name="T80" fmla="*/ 2147483647 w 4717"/>
              <a:gd name="T81" fmla="*/ 2147483647 h 2624"/>
              <a:gd name="T82" fmla="*/ 2147483647 w 4717"/>
              <a:gd name="T83" fmla="*/ 2147483647 h 2624"/>
              <a:gd name="T84" fmla="*/ 2147483647 w 4717"/>
              <a:gd name="T85" fmla="*/ 2147483647 h 2624"/>
              <a:gd name="T86" fmla="*/ 2147483647 w 4717"/>
              <a:gd name="T87" fmla="*/ 2147483647 h 2624"/>
              <a:gd name="T88" fmla="*/ 2147483647 w 4717"/>
              <a:gd name="T89" fmla="*/ 2147483647 h 2624"/>
              <a:gd name="T90" fmla="*/ 2147483647 w 4717"/>
              <a:gd name="T91" fmla="*/ 2147483647 h 2624"/>
              <a:gd name="T92" fmla="*/ 2147483647 w 4717"/>
              <a:gd name="T93" fmla="*/ 2147483647 h 2624"/>
              <a:gd name="T94" fmla="*/ 2147483647 w 4717"/>
              <a:gd name="T95" fmla="*/ 2147483647 h 2624"/>
              <a:gd name="T96" fmla="*/ 2147483647 w 4717"/>
              <a:gd name="T97" fmla="*/ 2147483647 h 2624"/>
              <a:gd name="T98" fmla="*/ 2147483647 w 4717"/>
              <a:gd name="T99" fmla="*/ 2147483647 h 2624"/>
              <a:gd name="T100" fmla="*/ 0 w 4717"/>
              <a:gd name="T101" fmla="*/ 2147483647 h 2624"/>
              <a:gd name="T102" fmla="*/ 0 w 4717"/>
              <a:gd name="T103" fmla="*/ 2147483647 h 2624"/>
              <a:gd name="T104" fmla="*/ 2147483647 w 4717"/>
              <a:gd name="T105" fmla="*/ 2147483647 h 2624"/>
              <a:gd name="T106" fmla="*/ 2147483647 w 4717"/>
              <a:gd name="T107" fmla="*/ 2147483647 h 26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717"/>
              <a:gd name="T163" fmla="*/ 0 h 2624"/>
              <a:gd name="T164" fmla="*/ 4717 w 4717"/>
              <a:gd name="T165" fmla="*/ 2624 h 26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717" h="2624">
                <a:moveTo>
                  <a:pt x="580" y="391"/>
                </a:moveTo>
                <a:cubicBezTo>
                  <a:pt x="589" y="389"/>
                  <a:pt x="599" y="391"/>
                  <a:pt x="606" y="385"/>
                </a:cubicBezTo>
                <a:cubicBezTo>
                  <a:pt x="618" y="376"/>
                  <a:pt x="615" y="354"/>
                  <a:pt x="627" y="345"/>
                </a:cubicBezTo>
                <a:cubicBezTo>
                  <a:pt x="631" y="342"/>
                  <a:pt x="671" y="332"/>
                  <a:pt x="673" y="331"/>
                </a:cubicBezTo>
                <a:cubicBezTo>
                  <a:pt x="678" y="316"/>
                  <a:pt x="679" y="298"/>
                  <a:pt x="687" y="284"/>
                </a:cubicBezTo>
                <a:cubicBezTo>
                  <a:pt x="696" y="269"/>
                  <a:pt x="711" y="258"/>
                  <a:pt x="720" y="244"/>
                </a:cubicBezTo>
                <a:cubicBezTo>
                  <a:pt x="722" y="233"/>
                  <a:pt x="716" y="214"/>
                  <a:pt x="727" y="211"/>
                </a:cubicBezTo>
                <a:cubicBezTo>
                  <a:pt x="763" y="200"/>
                  <a:pt x="795" y="213"/>
                  <a:pt x="827" y="224"/>
                </a:cubicBezTo>
                <a:cubicBezTo>
                  <a:pt x="851" y="246"/>
                  <a:pt x="925" y="254"/>
                  <a:pt x="961" y="264"/>
                </a:cubicBezTo>
                <a:cubicBezTo>
                  <a:pt x="991" y="304"/>
                  <a:pt x="1033" y="324"/>
                  <a:pt x="1069" y="358"/>
                </a:cubicBezTo>
                <a:cubicBezTo>
                  <a:pt x="1100" y="356"/>
                  <a:pt x="1145" y="377"/>
                  <a:pt x="1162" y="351"/>
                </a:cubicBezTo>
                <a:cubicBezTo>
                  <a:pt x="1188" y="312"/>
                  <a:pt x="1163" y="257"/>
                  <a:pt x="1169" y="211"/>
                </a:cubicBezTo>
                <a:cubicBezTo>
                  <a:pt x="1173" y="180"/>
                  <a:pt x="1220" y="171"/>
                  <a:pt x="1243" y="164"/>
                </a:cubicBezTo>
                <a:cubicBezTo>
                  <a:pt x="1270" y="135"/>
                  <a:pt x="1244" y="168"/>
                  <a:pt x="1263" y="117"/>
                </a:cubicBezTo>
                <a:cubicBezTo>
                  <a:pt x="1271" y="95"/>
                  <a:pt x="1292" y="82"/>
                  <a:pt x="1310" y="70"/>
                </a:cubicBezTo>
                <a:cubicBezTo>
                  <a:pt x="1321" y="52"/>
                  <a:pt x="1338" y="39"/>
                  <a:pt x="1357" y="30"/>
                </a:cubicBezTo>
                <a:cubicBezTo>
                  <a:pt x="1370" y="24"/>
                  <a:pt x="1397" y="16"/>
                  <a:pt x="1397" y="16"/>
                </a:cubicBezTo>
                <a:cubicBezTo>
                  <a:pt x="1575" y="20"/>
                  <a:pt x="1624" y="0"/>
                  <a:pt x="1745" y="36"/>
                </a:cubicBezTo>
                <a:cubicBezTo>
                  <a:pt x="1770" y="63"/>
                  <a:pt x="1797" y="72"/>
                  <a:pt x="1832" y="83"/>
                </a:cubicBezTo>
                <a:cubicBezTo>
                  <a:pt x="1847" y="99"/>
                  <a:pt x="1850" y="115"/>
                  <a:pt x="1866" y="130"/>
                </a:cubicBezTo>
                <a:cubicBezTo>
                  <a:pt x="1888" y="205"/>
                  <a:pt x="1952" y="167"/>
                  <a:pt x="2040" y="170"/>
                </a:cubicBezTo>
                <a:cubicBezTo>
                  <a:pt x="2080" y="184"/>
                  <a:pt x="2111" y="198"/>
                  <a:pt x="2154" y="204"/>
                </a:cubicBezTo>
                <a:cubicBezTo>
                  <a:pt x="2189" y="216"/>
                  <a:pt x="2223" y="237"/>
                  <a:pt x="2254" y="257"/>
                </a:cubicBezTo>
                <a:cubicBezTo>
                  <a:pt x="2269" y="267"/>
                  <a:pt x="2279" y="289"/>
                  <a:pt x="2294" y="298"/>
                </a:cubicBezTo>
                <a:cubicBezTo>
                  <a:pt x="2321" y="314"/>
                  <a:pt x="2357" y="308"/>
                  <a:pt x="2388" y="311"/>
                </a:cubicBezTo>
                <a:cubicBezTo>
                  <a:pt x="2397" y="338"/>
                  <a:pt x="2401" y="364"/>
                  <a:pt x="2421" y="385"/>
                </a:cubicBezTo>
                <a:cubicBezTo>
                  <a:pt x="2440" y="440"/>
                  <a:pt x="2534" y="416"/>
                  <a:pt x="2576" y="418"/>
                </a:cubicBezTo>
                <a:cubicBezTo>
                  <a:pt x="2592" y="420"/>
                  <a:pt x="2635" y="420"/>
                  <a:pt x="2656" y="432"/>
                </a:cubicBezTo>
                <a:cubicBezTo>
                  <a:pt x="2725" y="470"/>
                  <a:pt x="2671" y="449"/>
                  <a:pt x="2716" y="465"/>
                </a:cubicBezTo>
                <a:cubicBezTo>
                  <a:pt x="2739" y="487"/>
                  <a:pt x="2760" y="496"/>
                  <a:pt x="2790" y="505"/>
                </a:cubicBezTo>
                <a:cubicBezTo>
                  <a:pt x="2893" y="581"/>
                  <a:pt x="2913" y="553"/>
                  <a:pt x="3085" y="559"/>
                </a:cubicBezTo>
                <a:cubicBezTo>
                  <a:pt x="3126" y="573"/>
                  <a:pt x="3159" y="575"/>
                  <a:pt x="3205" y="579"/>
                </a:cubicBezTo>
                <a:cubicBezTo>
                  <a:pt x="3435" y="569"/>
                  <a:pt x="3316" y="602"/>
                  <a:pt x="3393" y="525"/>
                </a:cubicBezTo>
                <a:cubicBezTo>
                  <a:pt x="3415" y="453"/>
                  <a:pt x="3440" y="459"/>
                  <a:pt x="3507" y="452"/>
                </a:cubicBezTo>
                <a:cubicBezTo>
                  <a:pt x="3555" y="435"/>
                  <a:pt x="3533" y="441"/>
                  <a:pt x="3573" y="432"/>
                </a:cubicBezTo>
                <a:cubicBezTo>
                  <a:pt x="3591" y="434"/>
                  <a:pt x="3613" y="427"/>
                  <a:pt x="3627" y="438"/>
                </a:cubicBezTo>
                <a:cubicBezTo>
                  <a:pt x="3638" y="446"/>
                  <a:pt x="3629" y="465"/>
                  <a:pt x="3634" y="478"/>
                </a:cubicBezTo>
                <a:cubicBezTo>
                  <a:pt x="3636" y="484"/>
                  <a:pt x="3643" y="487"/>
                  <a:pt x="3647" y="492"/>
                </a:cubicBezTo>
                <a:cubicBezTo>
                  <a:pt x="3659" y="525"/>
                  <a:pt x="3660" y="547"/>
                  <a:pt x="3694" y="559"/>
                </a:cubicBezTo>
                <a:cubicBezTo>
                  <a:pt x="3716" y="593"/>
                  <a:pt x="3776" y="627"/>
                  <a:pt x="3815" y="639"/>
                </a:cubicBezTo>
                <a:cubicBezTo>
                  <a:pt x="3889" y="635"/>
                  <a:pt x="3923" y="658"/>
                  <a:pt x="3935" y="592"/>
                </a:cubicBezTo>
                <a:cubicBezTo>
                  <a:pt x="3938" y="576"/>
                  <a:pt x="3935" y="559"/>
                  <a:pt x="3942" y="545"/>
                </a:cubicBezTo>
                <a:cubicBezTo>
                  <a:pt x="3945" y="539"/>
                  <a:pt x="3955" y="541"/>
                  <a:pt x="3962" y="539"/>
                </a:cubicBezTo>
                <a:cubicBezTo>
                  <a:pt x="3995" y="528"/>
                  <a:pt x="4029" y="523"/>
                  <a:pt x="4062" y="512"/>
                </a:cubicBezTo>
                <a:cubicBezTo>
                  <a:pt x="4124" y="455"/>
                  <a:pt x="4148" y="447"/>
                  <a:pt x="4237" y="438"/>
                </a:cubicBezTo>
                <a:cubicBezTo>
                  <a:pt x="4288" y="423"/>
                  <a:pt x="4229" y="444"/>
                  <a:pt x="4270" y="418"/>
                </a:cubicBezTo>
                <a:cubicBezTo>
                  <a:pt x="4274" y="415"/>
                  <a:pt x="4306" y="406"/>
                  <a:pt x="4310" y="405"/>
                </a:cubicBezTo>
                <a:cubicBezTo>
                  <a:pt x="4384" y="331"/>
                  <a:pt x="4645" y="365"/>
                  <a:pt x="4679" y="365"/>
                </a:cubicBezTo>
                <a:lnTo>
                  <a:pt x="4717" y="356"/>
                </a:lnTo>
                <a:lnTo>
                  <a:pt x="4717" y="2624"/>
                </a:lnTo>
                <a:lnTo>
                  <a:pt x="0" y="2624"/>
                </a:lnTo>
                <a:lnTo>
                  <a:pt x="0" y="447"/>
                </a:lnTo>
                <a:cubicBezTo>
                  <a:pt x="162" y="366"/>
                  <a:pt x="247" y="422"/>
                  <a:pt x="506" y="418"/>
                </a:cubicBezTo>
                <a:cubicBezTo>
                  <a:pt x="520" y="377"/>
                  <a:pt x="506" y="399"/>
                  <a:pt x="580" y="391"/>
                </a:cubicBezTo>
                <a:close/>
              </a:path>
            </a:pathLst>
          </a:custGeom>
          <a:solidFill>
            <a:srgbClr val="FFE4AF"/>
          </a:solidFill>
          <a:ln w="38100" cmpd="sng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110"/>
          <p:cNvSpPr>
            <a:spLocks noChangeArrowheads="1"/>
          </p:cNvSpPr>
          <p:nvPr/>
        </p:nvSpPr>
        <p:spPr bwMode="auto">
          <a:xfrm rot="2143402" flipV="1">
            <a:off x="7458311" y="4160772"/>
            <a:ext cx="434975" cy="158750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Oval 112"/>
          <p:cNvSpPr>
            <a:spLocks noChangeArrowheads="1"/>
          </p:cNvSpPr>
          <p:nvPr/>
        </p:nvSpPr>
        <p:spPr bwMode="auto">
          <a:xfrm rot="19456598">
            <a:off x="8638473" y="3328254"/>
            <a:ext cx="481013" cy="1524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Oval 113"/>
          <p:cNvSpPr>
            <a:spLocks noChangeArrowheads="1"/>
          </p:cNvSpPr>
          <p:nvPr/>
        </p:nvSpPr>
        <p:spPr bwMode="auto">
          <a:xfrm rot="18343402" flipV="1">
            <a:off x="6911293" y="5429222"/>
            <a:ext cx="465138" cy="163513"/>
          </a:xfrm>
          <a:prstGeom prst="ellipse">
            <a:avLst/>
          </a:prstGeom>
          <a:solidFill>
            <a:srgbClr val="8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Oval 114"/>
          <p:cNvSpPr>
            <a:spLocks noChangeArrowheads="1"/>
          </p:cNvSpPr>
          <p:nvPr/>
        </p:nvSpPr>
        <p:spPr bwMode="auto">
          <a:xfrm rot="3256598">
            <a:off x="5350935" y="4451933"/>
            <a:ext cx="485776" cy="1778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Oval 115"/>
          <p:cNvSpPr>
            <a:spLocks noChangeArrowheads="1"/>
          </p:cNvSpPr>
          <p:nvPr/>
        </p:nvSpPr>
        <p:spPr bwMode="auto">
          <a:xfrm rot="2143402" flipH="1">
            <a:off x="8610422" y="4765547"/>
            <a:ext cx="371475" cy="15716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Oval 116"/>
          <p:cNvSpPr>
            <a:spLocks noChangeArrowheads="1"/>
          </p:cNvSpPr>
          <p:nvPr/>
        </p:nvSpPr>
        <p:spPr bwMode="auto">
          <a:xfrm rot="354005" flipV="1">
            <a:off x="6356287" y="4066888"/>
            <a:ext cx="444500" cy="15081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Oval 117"/>
          <p:cNvSpPr>
            <a:spLocks noChangeArrowheads="1"/>
          </p:cNvSpPr>
          <p:nvPr/>
        </p:nvSpPr>
        <p:spPr bwMode="auto">
          <a:xfrm rot="21245995">
            <a:off x="5770629" y="2954567"/>
            <a:ext cx="511175" cy="1143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Oval 118"/>
          <p:cNvSpPr>
            <a:spLocks noChangeArrowheads="1"/>
          </p:cNvSpPr>
          <p:nvPr/>
        </p:nvSpPr>
        <p:spPr bwMode="auto">
          <a:xfrm rot="21245995">
            <a:off x="7205141" y="3324285"/>
            <a:ext cx="442913" cy="160338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Oval 117"/>
          <p:cNvSpPr>
            <a:spLocks noChangeArrowheads="1"/>
          </p:cNvSpPr>
          <p:nvPr/>
        </p:nvSpPr>
        <p:spPr bwMode="auto">
          <a:xfrm rot="21245995">
            <a:off x="4762378" y="3595069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Oval 117"/>
          <p:cNvSpPr>
            <a:spLocks noChangeArrowheads="1"/>
          </p:cNvSpPr>
          <p:nvPr/>
        </p:nvSpPr>
        <p:spPr bwMode="auto">
          <a:xfrm rot="21245995">
            <a:off x="2357606" y="5192827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Oval 117"/>
          <p:cNvSpPr>
            <a:spLocks noChangeArrowheads="1"/>
          </p:cNvSpPr>
          <p:nvPr/>
        </p:nvSpPr>
        <p:spPr bwMode="auto">
          <a:xfrm rot="21245995">
            <a:off x="2723842" y="4006975"/>
            <a:ext cx="195427" cy="148845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Oval 117"/>
          <p:cNvSpPr>
            <a:spLocks noChangeArrowheads="1"/>
          </p:cNvSpPr>
          <p:nvPr/>
        </p:nvSpPr>
        <p:spPr bwMode="auto">
          <a:xfrm rot="21245995">
            <a:off x="3333017" y="3306232"/>
            <a:ext cx="162208" cy="18228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Oval 117"/>
          <p:cNvSpPr>
            <a:spLocks noChangeArrowheads="1"/>
          </p:cNvSpPr>
          <p:nvPr/>
        </p:nvSpPr>
        <p:spPr bwMode="auto">
          <a:xfrm rot="21245995">
            <a:off x="4989717" y="5664116"/>
            <a:ext cx="168054" cy="158336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Oval 117"/>
          <p:cNvSpPr>
            <a:spLocks noChangeArrowheads="1"/>
          </p:cNvSpPr>
          <p:nvPr/>
        </p:nvSpPr>
        <p:spPr bwMode="auto">
          <a:xfrm rot="21245995">
            <a:off x="3427683" y="4594985"/>
            <a:ext cx="195427" cy="148845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lèche droite 2"/>
          <p:cNvSpPr/>
          <p:nvPr/>
        </p:nvSpPr>
        <p:spPr>
          <a:xfrm>
            <a:off x="2058182" y="2329494"/>
            <a:ext cx="587828" cy="294329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4306411" y="1914525"/>
            <a:ext cx="587828" cy="294329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lèche droite 32"/>
          <p:cNvSpPr/>
          <p:nvPr/>
        </p:nvSpPr>
        <p:spPr>
          <a:xfrm>
            <a:off x="4530126" y="3097669"/>
            <a:ext cx="587828" cy="294329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lèche droite 33"/>
          <p:cNvSpPr/>
          <p:nvPr/>
        </p:nvSpPr>
        <p:spPr>
          <a:xfrm>
            <a:off x="5647935" y="5743284"/>
            <a:ext cx="587828" cy="294329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lèche droite 34"/>
          <p:cNvSpPr/>
          <p:nvPr/>
        </p:nvSpPr>
        <p:spPr>
          <a:xfrm>
            <a:off x="7880281" y="2376607"/>
            <a:ext cx="587828" cy="294329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lèche droite 35"/>
          <p:cNvSpPr/>
          <p:nvPr/>
        </p:nvSpPr>
        <p:spPr>
          <a:xfrm>
            <a:off x="6418823" y="4438169"/>
            <a:ext cx="587828" cy="294329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lèche droite 36"/>
          <p:cNvSpPr/>
          <p:nvPr/>
        </p:nvSpPr>
        <p:spPr>
          <a:xfrm>
            <a:off x="8011659" y="3251673"/>
            <a:ext cx="587828" cy="294329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59"/>
          <p:cNvSpPr>
            <a:spLocks noChangeArrowheads="1"/>
          </p:cNvSpPr>
          <p:nvPr/>
        </p:nvSpPr>
        <p:spPr bwMode="auto">
          <a:xfrm rot="-2143402">
            <a:off x="8527693" y="2440538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59"/>
          <p:cNvSpPr>
            <a:spLocks noChangeArrowheads="1"/>
          </p:cNvSpPr>
          <p:nvPr/>
        </p:nvSpPr>
        <p:spPr bwMode="auto">
          <a:xfrm rot="-2143402">
            <a:off x="4902987" y="2034022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59"/>
          <p:cNvSpPr>
            <a:spLocks noChangeArrowheads="1"/>
          </p:cNvSpPr>
          <p:nvPr/>
        </p:nvSpPr>
        <p:spPr bwMode="auto">
          <a:xfrm rot="-2143402">
            <a:off x="2693520" y="2392943"/>
            <a:ext cx="206973" cy="216406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23"/>
          <p:cNvSpPr>
            <a:spLocks noChangeArrowheads="1"/>
          </p:cNvSpPr>
          <p:nvPr/>
        </p:nvSpPr>
        <p:spPr bwMode="auto">
          <a:xfrm rot="-2143402">
            <a:off x="7069704" y="4544627"/>
            <a:ext cx="371475" cy="12219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 rot="-2143402">
            <a:off x="6233086" y="5917635"/>
            <a:ext cx="371475" cy="12764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66"/>
          <p:cNvSpPr>
            <a:spLocks noChangeArrowheads="1"/>
          </p:cNvSpPr>
          <p:nvPr/>
        </p:nvSpPr>
        <p:spPr bwMode="auto">
          <a:xfrm rot="-2143402">
            <a:off x="5175319" y="3204936"/>
            <a:ext cx="173961" cy="20210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9"/>
          <p:cNvSpPr>
            <a:spLocks noChangeArrowheads="1"/>
          </p:cNvSpPr>
          <p:nvPr/>
        </p:nvSpPr>
        <p:spPr bwMode="auto">
          <a:xfrm rot="-2143402">
            <a:off x="3424276" y="2788621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9"/>
          <p:cNvSpPr>
            <a:spLocks noChangeArrowheads="1"/>
          </p:cNvSpPr>
          <p:nvPr/>
        </p:nvSpPr>
        <p:spPr bwMode="auto">
          <a:xfrm rot="-2143402">
            <a:off x="6405935" y="3263750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Flèche droite 53"/>
          <p:cNvSpPr/>
          <p:nvPr/>
        </p:nvSpPr>
        <p:spPr>
          <a:xfrm>
            <a:off x="2006486" y="3934232"/>
            <a:ext cx="587828" cy="294329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Flèche droite 56"/>
          <p:cNvSpPr/>
          <p:nvPr/>
        </p:nvSpPr>
        <p:spPr>
          <a:xfrm>
            <a:off x="4793148" y="4422134"/>
            <a:ext cx="587828" cy="294329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15743" y="2518490"/>
            <a:ext cx="25506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Gardarin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Colbach (2015)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Weed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Wagmann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(2012) Ann Botany;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Batlla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-Arnold (2007) Crop Protection;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(2006) Weed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Batlla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-Arnold (2006) Seed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Res; Baskin &amp; Baskin (2004) Seed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Res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73463" y="3279595"/>
            <a:ext cx="22339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95147" y="52548"/>
            <a:ext cx="677949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Qu'est-ce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détermine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levée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2800" dirty="0">
              <a:solidFill>
                <a:srgbClr val="2A4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CE4CF4E-6426-4787-AC71-7CD0A6863678}"/>
              </a:ext>
            </a:extLst>
          </p:cNvPr>
          <p:cNvSpPr txBox="1"/>
          <p:nvPr/>
        </p:nvSpPr>
        <p:spPr>
          <a:xfrm>
            <a:off x="843941" y="583420"/>
            <a:ext cx="209939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Enfouissement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32FCE22-3C8D-4A5B-95F3-F6BE67AF3690}"/>
              </a:ext>
            </a:extLst>
          </p:cNvPr>
          <p:cNvSpPr txBox="1"/>
          <p:nvPr/>
        </p:nvSpPr>
        <p:spPr>
          <a:xfrm>
            <a:off x="2944470" y="583420"/>
            <a:ext cx="2320490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Levée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C4E04AA-F325-4C6B-B1D6-5201B5D2DF66}"/>
              </a:ext>
            </a:extLst>
          </p:cNvPr>
          <p:cNvSpPr txBox="1"/>
          <p:nvPr/>
        </p:nvSpPr>
        <p:spPr>
          <a:xfrm>
            <a:off x="5305086" y="616822"/>
            <a:ext cx="6886914" cy="405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espèce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saison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lumière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humidité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température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2"/>
    </mc:Choice>
    <mc:Fallback xmlns="">
      <p:transition spd="slow" advTm="4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reeform 130"/>
          <p:cNvSpPr>
            <a:spLocks/>
          </p:cNvSpPr>
          <p:nvPr/>
        </p:nvSpPr>
        <p:spPr bwMode="auto">
          <a:xfrm>
            <a:off x="2038350" y="1914525"/>
            <a:ext cx="7488238" cy="4165600"/>
          </a:xfrm>
          <a:custGeom>
            <a:avLst/>
            <a:gdLst>
              <a:gd name="T0" fmla="*/ 2147483647 w 4717"/>
              <a:gd name="T1" fmla="*/ 2147483647 h 2624"/>
              <a:gd name="T2" fmla="*/ 2147483647 w 4717"/>
              <a:gd name="T3" fmla="*/ 2147483647 h 2624"/>
              <a:gd name="T4" fmla="*/ 2147483647 w 4717"/>
              <a:gd name="T5" fmla="*/ 2147483647 h 2624"/>
              <a:gd name="T6" fmla="*/ 2147483647 w 4717"/>
              <a:gd name="T7" fmla="*/ 2147483647 h 2624"/>
              <a:gd name="T8" fmla="*/ 2147483647 w 4717"/>
              <a:gd name="T9" fmla="*/ 2147483647 h 2624"/>
              <a:gd name="T10" fmla="*/ 2147483647 w 4717"/>
              <a:gd name="T11" fmla="*/ 2147483647 h 2624"/>
              <a:gd name="T12" fmla="*/ 2147483647 w 4717"/>
              <a:gd name="T13" fmla="*/ 2147483647 h 2624"/>
              <a:gd name="T14" fmla="*/ 2147483647 w 4717"/>
              <a:gd name="T15" fmla="*/ 2147483647 h 2624"/>
              <a:gd name="T16" fmla="*/ 2147483647 w 4717"/>
              <a:gd name="T17" fmla="*/ 2147483647 h 2624"/>
              <a:gd name="T18" fmla="*/ 2147483647 w 4717"/>
              <a:gd name="T19" fmla="*/ 2147483647 h 2624"/>
              <a:gd name="T20" fmla="*/ 2147483647 w 4717"/>
              <a:gd name="T21" fmla="*/ 2147483647 h 2624"/>
              <a:gd name="T22" fmla="*/ 2147483647 w 4717"/>
              <a:gd name="T23" fmla="*/ 2147483647 h 2624"/>
              <a:gd name="T24" fmla="*/ 2147483647 w 4717"/>
              <a:gd name="T25" fmla="*/ 2147483647 h 2624"/>
              <a:gd name="T26" fmla="*/ 2147483647 w 4717"/>
              <a:gd name="T27" fmla="*/ 2147483647 h 2624"/>
              <a:gd name="T28" fmla="*/ 2147483647 w 4717"/>
              <a:gd name="T29" fmla="*/ 2147483647 h 2624"/>
              <a:gd name="T30" fmla="*/ 2147483647 w 4717"/>
              <a:gd name="T31" fmla="*/ 2147483647 h 2624"/>
              <a:gd name="T32" fmla="*/ 2147483647 w 4717"/>
              <a:gd name="T33" fmla="*/ 2147483647 h 2624"/>
              <a:gd name="T34" fmla="*/ 2147483647 w 4717"/>
              <a:gd name="T35" fmla="*/ 2147483647 h 2624"/>
              <a:gd name="T36" fmla="*/ 2147483647 w 4717"/>
              <a:gd name="T37" fmla="*/ 2147483647 h 2624"/>
              <a:gd name="T38" fmla="*/ 2147483647 w 4717"/>
              <a:gd name="T39" fmla="*/ 2147483647 h 2624"/>
              <a:gd name="T40" fmla="*/ 2147483647 w 4717"/>
              <a:gd name="T41" fmla="*/ 2147483647 h 2624"/>
              <a:gd name="T42" fmla="*/ 2147483647 w 4717"/>
              <a:gd name="T43" fmla="*/ 2147483647 h 2624"/>
              <a:gd name="T44" fmla="*/ 2147483647 w 4717"/>
              <a:gd name="T45" fmla="*/ 2147483647 h 2624"/>
              <a:gd name="T46" fmla="*/ 2147483647 w 4717"/>
              <a:gd name="T47" fmla="*/ 2147483647 h 2624"/>
              <a:gd name="T48" fmla="*/ 2147483647 w 4717"/>
              <a:gd name="T49" fmla="*/ 2147483647 h 2624"/>
              <a:gd name="T50" fmla="*/ 2147483647 w 4717"/>
              <a:gd name="T51" fmla="*/ 2147483647 h 2624"/>
              <a:gd name="T52" fmla="*/ 2147483647 w 4717"/>
              <a:gd name="T53" fmla="*/ 2147483647 h 2624"/>
              <a:gd name="T54" fmla="*/ 2147483647 w 4717"/>
              <a:gd name="T55" fmla="*/ 2147483647 h 2624"/>
              <a:gd name="T56" fmla="*/ 2147483647 w 4717"/>
              <a:gd name="T57" fmla="*/ 2147483647 h 2624"/>
              <a:gd name="T58" fmla="*/ 2147483647 w 4717"/>
              <a:gd name="T59" fmla="*/ 2147483647 h 2624"/>
              <a:gd name="T60" fmla="*/ 2147483647 w 4717"/>
              <a:gd name="T61" fmla="*/ 2147483647 h 2624"/>
              <a:gd name="T62" fmla="*/ 2147483647 w 4717"/>
              <a:gd name="T63" fmla="*/ 2147483647 h 2624"/>
              <a:gd name="T64" fmla="*/ 2147483647 w 4717"/>
              <a:gd name="T65" fmla="*/ 2147483647 h 2624"/>
              <a:gd name="T66" fmla="*/ 2147483647 w 4717"/>
              <a:gd name="T67" fmla="*/ 2147483647 h 2624"/>
              <a:gd name="T68" fmla="*/ 2147483647 w 4717"/>
              <a:gd name="T69" fmla="*/ 2147483647 h 2624"/>
              <a:gd name="T70" fmla="*/ 2147483647 w 4717"/>
              <a:gd name="T71" fmla="*/ 2147483647 h 2624"/>
              <a:gd name="T72" fmla="*/ 2147483647 w 4717"/>
              <a:gd name="T73" fmla="*/ 2147483647 h 2624"/>
              <a:gd name="T74" fmla="*/ 2147483647 w 4717"/>
              <a:gd name="T75" fmla="*/ 2147483647 h 2624"/>
              <a:gd name="T76" fmla="*/ 2147483647 w 4717"/>
              <a:gd name="T77" fmla="*/ 2147483647 h 2624"/>
              <a:gd name="T78" fmla="*/ 2147483647 w 4717"/>
              <a:gd name="T79" fmla="*/ 2147483647 h 2624"/>
              <a:gd name="T80" fmla="*/ 2147483647 w 4717"/>
              <a:gd name="T81" fmla="*/ 2147483647 h 2624"/>
              <a:gd name="T82" fmla="*/ 2147483647 w 4717"/>
              <a:gd name="T83" fmla="*/ 2147483647 h 2624"/>
              <a:gd name="T84" fmla="*/ 2147483647 w 4717"/>
              <a:gd name="T85" fmla="*/ 2147483647 h 2624"/>
              <a:gd name="T86" fmla="*/ 2147483647 w 4717"/>
              <a:gd name="T87" fmla="*/ 2147483647 h 2624"/>
              <a:gd name="T88" fmla="*/ 2147483647 w 4717"/>
              <a:gd name="T89" fmla="*/ 2147483647 h 2624"/>
              <a:gd name="T90" fmla="*/ 2147483647 w 4717"/>
              <a:gd name="T91" fmla="*/ 2147483647 h 2624"/>
              <a:gd name="T92" fmla="*/ 2147483647 w 4717"/>
              <a:gd name="T93" fmla="*/ 2147483647 h 2624"/>
              <a:gd name="T94" fmla="*/ 2147483647 w 4717"/>
              <a:gd name="T95" fmla="*/ 2147483647 h 2624"/>
              <a:gd name="T96" fmla="*/ 2147483647 w 4717"/>
              <a:gd name="T97" fmla="*/ 2147483647 h 2624"/>
              <a:gd name="T98" fmla="*/ 2147483647 w 4717"/>
              <a:gd name="T99" fmla="*/ 2147483647 h 2624"/>
              <a:gd name="T100" fmla="*/ 0 w 4717"/>
              <a:gd name="T101" fmla="*/ 2147483647 h 2624"/>
              <a:gd name="T102" fmla="*/ 0 w 4717"/>
              <a:gd name="T103" fmla="*/ 2147483647 h 2624"/>
              <a:gd name="T104" fmla="*/ 2147483647 w 4717"/>
              <a:gd name="T105" fmla="*/ 2147483647 h 2624"/>
              <a:gd name="T106" fmla="*/ 2147483647 w 4717"/>
              <a:gd name="T107" fmla="*/ 2147483647 h 26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717"/>
              <a:gd name="T163" fmla="*/ 0 h 2624"/>
              <a:gd name="T164" fmla="*/ 4717 w 4717"/>
              <a:gd name="T165" fmla="*/ 2624 h 26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717" h="2624">
                <a:moveTo>
                  <a:pt x="580" y="391"/>
                </a:moveTo>
                <a:cubicBezTo>
                  <a:pt x="589" y="389"/>
                  <a:pt x="599" y="391"/>
                  <a:pt x="606" y="385"/>
                </a:cubicBezTo>
                <a:cubicBezTo>
                  <a:pt x="618" y="376"/>
                  <a:pt x="615" y="354"/>
                  <a:pt x="627" y="345"/>
                </a:cubicBezTo>
                <a:cubicBezTo>
                  <a:pt x="631" y="342"/>
                  <a:pt x="671" y="332"/>
                  <a:pt x="673" y="331"/>
                </a:cubicBezTo>
                <a:cubicBezTo>
                  <a:pt x="678" y="316"/>
                  <a:pt x="679" y="298"/>
                  <a:pt x="687" y="284"/>
                </a:cubicBezTo>
                <a:cubicBezTo>
                  <a:pt x="696" y="269"/>
                  <a:pt x="711" y="258"/>
                  <a:pt x="720" y="244"/>
                </a:cubicBezTo>
                <a:cubicBezTo>
                  <a:pt x="722" y="233"/>
                  <a:pt x="716" y="214"/>
                  <a:pt x="727" y="211"/>
                </a:cubicBezTo>
                <a:cubicBezTo>
                  <a:pt x="763" y="200"/>
                  <a:pt x="795" y="213"/>
                  <a:pt x="827" y="224"/>
                </a:cubicBezTo>
                <a:cubicBezTo>
                  <a:pt x="851" y="246"/>
                  <a:pt x="925" y="254"/>
                  <a:pt x="961" y="264"/>
                </a:cubicBezTo>
                <a:cubicBezTo>
                  <a:pt x="991" y="304"/>
                  <a:pt x="1033" y="324"/>
                  <a:pt x="1069" y="358"/>
                </a:cubicBezTo>
                <a:cubicBezTo>
                  <a:pt x="1100" y="356"/>
                  <a:pt x="1145" y="377"/>
                  <a:pt x="1162" y="351"/>
                </a:cubicBezTo>
                <a:cubicBezTo>
                  <a:pt x="1188" y="312"/>
                  <a:pt x="1163" y="257"/>
                  <a:pt x="1169" y="211"/>
                </a:cubicBezTo>
                <a:cubicBezTo>
                  <a:pt x="1173" y="180"/>
                  <a:pt x="1220" y="171"/>
                  <a:pt x="1243" y="164"/>
                </a:cubicBezTo>
                <a:cubicBezTo>
                  <a:pt x="1270" y="135"/>
                  <a:pt x="1244" y="168"/>
                  <a:pt x="1263" y="117"/>
                </a:cubicBezTo>
                <a:cubicBezTo>
                  <a:pt x="1271" y="95"/>
                  <a:pt x="1292" y="82"/>
                  <a:pt x="1310" y="70"/>
                </a:cubicBezTo>
                <a:cubicBezTo>
                  <a:pt x="1321" y="52"/>
                  <a:pt x="1338" y="39"/>
                  <a:pt x="1357" y="30"/>
                </a:cubicBezTo>
                <a:cubicBezTo>
                  <a:pt x="1370" y="24"/>
                  <a:pt x="1397" y="16"/>
                  <a:pt x="1397" y="16"/>
                </a:cubicBezTo>
                <a:cubicBezTo>
                  <a:pt x="1575" y="20"/>
                  <a:pt x="1624" y="0"/>
                  <a:pt x="1745" y="36"/>
                </a:cubicBezTo>
                <a:cubicBezTo>
                  <a:pt x="1770" y="63"/>
                  <a:pt x="1797" y="72"/>
                  <a:pt x="1832" y="83"/>
                </a:cubicBezTo>
                <a:cubicBezTo>
                  <a:pt x="1847" y="99"/>
                  <a:pt x="1850" y="115"/>
                  <a:pt x="1866" y="130"/>
                </a:cubicBezTo>
                <a:cubicBezTo>
                  <a:pt x="1888" y="205"/>
                  <a:pt x="1952" y="167"/>
                  <a:pt x="2040" y="170"/>
                </a:cubicBezTo>
                <a:cubicBezTo>
                  <a:pt x="2080" y="184"/>
                  <a:pt x="2111" y="198"/>
                  <a:pt x="2154" y="204"/>
                </a:cubicBezTo>
                <a:cubicBezTo>
                  <a:pt x="2189" y="216"/>
                  <a:pt x="2223" y="237"/>
                  <a:pt x="2254" y="257"/>
                </a:cubicBezTo>
                <a:cubicBezTo>
                  <a:pt x="2269" y="267"/>
                  <a:pt x="2279" y="289"/>
                  <a:pt x="2294" y="298"/>
                </a:cubicBezTo>
                <a:cubicBezTo>
                  <a:pt x="2321" y="314"/>
                  <a:pt x="2357" y="308"/>
                  <a:pt x="2388" y="311"/>
                </a:cubicBezTo>
                <a:cubicBezTo>
                  <a:pt x="2397" y="338"/>
                  <a:pt x="2401" y="364"/>
                  <a:pt x="2421" y="385"/>
                </a:cubicBezTo>
                <a:cubicBezTo>
                  <a:pt x="2440" y="440"/>
                  <a:pt x="2534" y="416"/>
                  <a:pt x="2576" y="418"/>
                </a:cubicBezTo>
                <a:cubicBezTo>
                  <a:pt x="2592" y="420"/>
                  <a:pt x="2635" y="420"/>
                  <a:pt x="2656" y="432"/>
                </a:cubicBezTo>
                <a:cubicBezTo>
                  <a:pt x="2725" y="470"/>
                  <a:pt x="2671" y="449"/>
                  <a:pt x="2716" y="465"/>
                </a:cubicBezTo>
                <a:cubicBezTo>
                  <a:pt x="2739" y="487"/>
                  <a:pt x="2760" y="496"/>
                  <a:pt x="2790" y="505"/>
                </a:cubicBezTo>
                <a:cubicBezTo>
                  <a:pt x="2893" y="581"/>
                  <a:pt x="2913" y="553"/>
                  <a:pt x="3085" y="559"/>
                </a:cubicBezTo>
                <a:cubicBezTo>
                  <a:pt x="3126" y="573"/>
                  <a:pt x="3159" y="575"/>
                  <a:pt x="3205" y="579"/>
                </a:cubicBezTo>
                <a:cubicBezTo>
                  <a:pt x="3435" y="569"/>
                  <a:pt x="3316" y="602"/>
                  <a:pt x="3393" y="525"/>
                </a:cubicBezTo>
                <a:cubicBezTo>
                  <a:pt x="3415" y="453"/>
                  <a:pt x="3440" y="459"/>
                  <a:pt x="3507" y="452"/>
                </a:cubicBezTo>
                <a:cubicBezTo>
                  <a:pt x="3555" y="435"/>
                  <a:pt x="3533" y="441"/>
                  <a:pt x="3573" y="432"/>
                </a:cubicBezTo>
                <a:cubicBezTo>
                  <a:pt x="3591" y="434"/>
                  <a:pt x="3613" y="427"/>
                  <a:pt x="3627" y="438"/>
                </a:cubicBezTo>
                <a:cubicBezTo>
                  <a:pt x="3638" y="446"/>
                  <a:pt x="3629" y="465"/>
                  <a:pt x="3634" y="478"/>
                </a:cubicBezTo>
                <a:cubicBezTo>
                  <a:pt x="3636" y="484"/>
                  <a:pt x="3643" y="487"/>
                  <a:pt x="3647" y="492"/>
                </a:cubicBezTo>
                <a:cubicBezTo>
                  <a:pt x="3659" y="525"/>
                  <a:pt x="3660" y="547"/>
                  <a:pt x="3694" y="559"/>
                </a:cubicBezTo>
                <a:cubicBezTo>
                  <a:pt x="3716" y="593"/>
                  <a:pt x="3776" y="627"/>
                  <a:pt x="3815" y="639"/>
                </a:cubicBezTo>
                <a:cubicBezTo>
                  <a:pt x="3889" y="635"/>
                  <a:pt x="3923" y="658"/>
                  <a:pt x="3935" y="592"/>
                </a:cubicBezTo>
                <a:cubicBezTo>
                  <a:pt x="3938" y="576"/>
                  <a:pt x="3935" y="559"/>
                  <a:pt x="3942" y="545"/>
                </a:cubicBezTo>
                <a:cubicBezTo>
                  <a:pt x="3945" y="539"/>
                  <a:pt x="3955" y="541"/>
                  <a:pt x="3962" y="539"/>
                </a:cubicBezTo>
                <a:cubicBezTo>
                  <a:pt x="3995" y="528"/>
                  <a:pt x="4029" y="523"/>
                  <a:pt x="4062" y="512"/>
                </a:cubicBezTo>
                <a:cubicBezTo>
                  <a:pt x="4124" y="455"/>
                  <a:pt x="4148" y="447"/>
                  <a:pt x="4237" y="438"/>
                </a:cubicBezTo>
                <a:cubicBezTo>
                  <a:pt x="4288" y="423"/>
                  <a:pt x="4229" y="444"/>
                  <a:pt x="4270" y="418"/>
                </a:cubicBezTo>
                <a:cubicBezTo>
                  <a:pt x="4274" y="415"/>
                  <a:pt x="4306" y="406"/>
                  <a:pt x="4310" y="405"/>
                </a:cubicBezTo>
                <a:cubicBezTo>
                  <a:pt x="4384" y="331"/>
                  <a:pt x="4645" y="365"/>
                  <a:pt x="4679" y="365"/>
                </a:cubicBezTo>
                <a:lnTo>
                  <a:pt x="4717" y="356"/>
                </a:lnTo>
                <a:lnTo>
                  <a:pt x="4717" y="2624"/>
                </a:lnTo>
                <a:lnTo>
                  <a:pt x="0" y="2624"/>
                </a:lnTo>
                <a:lnTo>
                  <a:pt x="0" y="447"/>
                </a:lnTo>
                <a:cubicBezTo>
                  <a:pt x="162" y="366"/>
                  <a:pt x="247" y="422"/>
                  <a:pt x="506" y="418"/>
                </a:cubicBezTo>
                <a:cubicBezTo>
                  <a:pt x="520" y="377"/>
                  <a:pt x="506" y="399"/>
                  <a:pt x="580" y="391"/>
                </a:cubicBezTo>
                <a:close/>
              </a:path>
            </a:pathLst>
          </a:custGeom>
          <a:solidFill>
            <a:srgbClr val="FFE4AF"/>
          </a:solidFill>
          <a:ln w="38100" cmpd="sng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110"/>
          <p:cNvSpPr>
            <a:spLocks noChangeArrowheads="1"/>
          </p:cNvSpPr>
          <p:nvPr/>
        </p:nvSpPr>
        <p:spPr bwMode="auto">
          <a:xfrm rot="2143402" flipV="1">
            <a:off x="7458311" y="4160772"/>
            <a:ext cx="434975" cy="158750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Oval 112"/>
          <p:cNvSpPr>
            <a:spLocks noChangeArrowheads="1"/>
          </p:cNvSpPr>
          <p:nvPr/>
        </p:nvSpPr>
        <p:spPr bwMode="auto">
          <a:xfrm rot="19456598">
            <a:off x="8638473" y="3328254"/>
            <a:ext cx="481013" cy="1524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Oval 113"/>
          <p:cNvSpPr>
            <a:spLocks noChangeArrowheads="1"/>
          </p:cNvSpPr>
          <p:nvPr/>
        </p:nvSpPr>
        <p:spPr bwMode="auto">
          <a:xfrm rot="18343402" flipV="1">
            <a:off x="6911293" y="5429222"/>
            <a:ext cx="465138" cy="163513"/>
          </a:xfrm>
          <a:prstGeom prst="ellipse">
            <a:avLst/>
          </a:prstGeom>
          <a:solidFill>
            <a:srgbClr val="8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Oval 114"/>
          <p:cNvSpPr>
            <a:spLocks noChangeArrowheads="1"/>
          </p:cNvSpPr>
          <p:nvPr/>
        </p:nvSpPr>
        <p:spPr bwMode="auto">
          <a:xfrm rot="3256598">
            <a:off x="5350935" y="4451933"/>
            <a:ext cx="485776" cy="1778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Oval 115"/>
          <p:cNvSpPr>
            <a:spLocks noChangeArrowheads="1"/>
          </p:cNvSpPr>
          <p:nvPr/>
        </p:nvSpPr>
        <p:spPr bwMode="auto">
          <a:xfrm rot="2143402" flipH="1">
            <a:off x="8610422" y="4765547"/>
            <a:ext cx="371475" cy="15716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Oval 116"/>
          <p:cNvSpPr>
            <a:spLocks noChangeArrowheads="1"/>
          </p:cNvSpPr>
          <p:nvPr/>
        </p:nvSpPr>
        <p:spPr bwMode="auto">
          <a:xfrm rot="354005" flipV="1">
            <a:off x="6356287" y="4066888"/>
            <a:ext cx="444500" cy="15081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Oval 117"/>
          <p:cNvSpPr>
            <a:spLocks noChangeArrowheads="1"/>
          </p:cNvSpPr>
          <p:nvPr/>
        </p:nvSpPr>
        <p:spPr bwMode="auto">
          <a:xfrm rot="21245995">
            <a:off x="5770629" y="2954567"/>
            <a:ext cx="511175" cy="1143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Oval 118"/>
          <p:cNvSpPr>
            <a:spLocks noChangeArrowheads="1"/>
          </p:cNvSpPr>
          <p:nvPr/>
        </p:nvSpPr>
        <p:spPr bwMode="auto">
          <a:xfrm rot="21245995">
            <a:off x="7205141" y="3324285"/>
            <a:ext cx="442913" cy="160338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Oval 117"/>
          <p:cNvSpPr>
            <a:spLocks noChangeArrowheads="1"/>
          </p:cNvSpPr>
          <p:nvPr/>
        </p:nvSpPr>
        <p:spPr bwMode="auto">
          <a:xfrm rot="21245995">
            <a:off x="4762378" y="3595069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Oval 117"/>
          <p:cNvSpPr>
            <a:spLocks noChangeArrowheads="1"/>
          </p:cNvSpPr>
          <p:nvPr/>
        </p:nvSpPr>
        <p:spPr bwMode="auto">
          <a:xfrm rot="21245995">
            <a:off x="2357606" y="5192827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Oval 117"/>
          <p:cNvSpPr>
            <a:spLocks noChangeArrowheads="1"/>
          </p:cNvSpPr>
          <p:nvPr/>
        </p:nvSpPr>
        <p:spPr bwMode="auto">
          <a:xfrm rot="21245995">
            <a:off x="2723842" y="4006975"/>
            <a:ext cx="195427" cy="148845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Oval 117"/>
          <p:cNvSpPr>
            <a:spLocks noChangeArrowheads="1"/>
          </p:cNvSpPr>
          <p:nvPr/>
        </p:nvSpPr>
        <p:spPr bwMode="auto">
          <a:xfrm rot="21245995">
            <a:off x="3333017" y="3306232"/>
            <a:ext cx="162208" cy="18228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Oval 117"/>
          <p:cNvSpPr>
            <a:spLocks noChangeArrowheads="1"/>
          </p:cNvSpPr>
          <p:nvPr/>
        </p:nvSpPr>
        <p:spPr bwMode="auto">
          <a:xfrm rot="21245995">
            <a:off x="4989717" y="5664116"/>
            <a:ext cx="168054" cy="158336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Oval 117"/>
          <p:cNvSpPr>
            <a:spLocks noChangeArrowheads="1"/>
          </p:cNvSpPr>
          <p:nvPr/>
        </p:nvSpPr>
        <p:spPr bwMode="auto">
          <a:xfrm rot="21245995">
            <a:off x="3427683" y="4594985"/>
            <a:ext cx="195427" cy="148845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59"/>
          <p:cNvSpPr>
            <a:spLocks noChangeArrowheads="1"/>
          </p:cNvSpPr>
          <p:nvPr/>
        </p:nvSpPr>
        <p:spPr bwMode="auto">
          <a:xfrm rot="-2143402">
            <a:off x="8527693" y="2440538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59"/>
          <p:cNvSpPr>
            <a:spLocks noChangeArrowheads="1"/>
          </p:cNvSpPr>
          <p:nvPr/>
        </p:nvSpPr>
        <p:spPr bwMode="auto">
          <a:xfrm rot="-2143402">
            <a:off x="4902987" y="2034022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59"/>
          <p:cNvSpPr>
            <a:spLocks noChangeArrowheads="1"/>
          </p:cNvSpPr>
          <p:nvPr/>
        </p:nvSpPr>
        <p:spPr bwMode="auto">
          <a:xfrm rot="-2143402">
            <a:off x="2693520" y="2392943"/>
            <a:ext cx="206973" cy="216406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23"/>
          <p:cNvSpPr>
            <a:spLocks noChangeArrowheads="1"/>
          </p:cNvSpPr>
          <p:nvPr/>
        </p:nvSpPr>
        <p:spPr bwMode="auto">
          <a:xfrm rot="-2143402">
            <a:off x="7069704" y="4544627"/>
            <a:ext cx="371475" cy="12219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 rot="-2143402">
            <a:off x="6233086" y="5917635"/>
            <a:ext cx="371475" cy="12764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66"/>
          <p:cNvSpPr>
            <a:spLocks noChangeArrowheads="1"/>
          </p:cNvSpPr>
          <p:nvPr/>
        </p:nvSpPr>
        <p:spPr bwMode="auto">
          <a:xfrm rot="-2143402">
            <a:off x="5175319" y="3204936"/>
            <a:ext cx="173961" cy="20210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9"/>
          <p:cNvSpPr>
            <a:spLocks noChangeArrowheads="1"/>
          </p:cNvSpPr>
          <p:nvPr/>
        </p:nvSpPr>
        <p:spPr bwMode="auto">
          <a:xfrm rot="-2143402">
            <a:off x="3424276" y="2788621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9"/>
          <p:cNvSpPr>
            <a:spLocks noChangeArrowheads="1"/>
          </p:cNvSpPr>
          <p:nvPr/>
        </p:nvSpPr>
        <p:spPr bwMode="auto">
          <a:xfrm rot="-2143402">
            <a:off x="6405935" y="3263750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2316159" y="3037646"/>
            <a:ext cx="6972156" cy="510019"/>
            <a:chOff x="601659" y="3266246"/>
            <a:chExt cx="6972156" cy="510019"/>
          </a:xfrm>
        </p:grpSpPr>
        <p:sp>
          <p:nvSpPr>
            <p:cNvPr id="46" name="Oval 59"/>
            <p:cNvSpPr>
              <a:spLocks noChangeArrowheads="1"/>
            </p:cNvSpPr>
            <p:nvPr/>
          </p:nvSpPr>
          <p:spPr bwMode="auto">
            <a:xfrm rot="14056598">
              <a:off x="521490" y="3346415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59"/>
            <p:cNvSpPr>
              <a:spLocks noChangeArrowheads="1"/>
            </p:cNvSpPr>
            <p:nvPr/>
          </p:nvSpPr>
          <p:spPr bwMode="auto">
            <a:xfrm rot="14056598">
              <a:off x="1154181" y="3369505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59"/>
            <p:cNvSpPr>
              <a:spLocks noChangeArrowheads="1"/>
            </p:cNvSpPr>
            <p:nvPr/>
          </p:nvSpPr>
          <p:spPr bwMode="auto">
            <a:xfrm rot="14056598">
              <a:off x="1814581" y="3411068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59"/>
            <p:cNvSpPr>
              <a:spLocks noChangeArrowheads="1"/>
            </p:cNvSpPr>
            <p:nvPr/>
          </p:nvSpPr>
          <p:spPr bwMode="auto">
            <a:xfrm rot="14056598">
              <a:off x="2442653" y="3411070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59"/>
            <p:cNvSpPr>
              <a:spLocks noChangeArrowheads="1"/>
            </p:cNvSpPr>
            <p:nvPr/>
          </p:nvSpPr>
          <p:spPr bwMode="auto">
            <a:xfrm rot="14056598">
              <a:off x="3089199" y="3383360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9"/>
            <p:cNvSpPr>
              <a:spLocks noChangeArrowheads="1"/>
            </p:cNvSpPr>
            <p:nvPr/>
          </p:nvSpPr>
          <p:spPr bwMode="auto">
            <a:xfrm rot="14056598">
              <a:off x="3818872" y="3411069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9"/>
            <p:cNvSpPr>
              <a:spLocks noChangeArrowheads="1"/>
            </p:cNvSpPr>
            <p:nvPr/>
          </p:nvSpPr>
          <p:spPr bwMode="auto">
            <a:xfrm rot="14056598">
              <a:off x="4446944" y="3438778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 rot="14056598">
              <a:off x="5075017" y="3457252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 rot="14056598">
              <a:off x="5767744" y="3475723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auto">
            <a:xfrm rot="14056598">
              <a:off x="6460471" y="3484959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 rot="14056598">
              <a:off x="7282508" y="3484959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" name="ZoneTexte 53"/>
          <p:cNvSpPr txBox="1"/>
          <p:nvPr/>
        </p:nvSpPr>
        <p:spPr>
          <a:xfrm>
            <a:off x="595147" y="52548"/>
            <a:ext cx="677949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Qu'est-ce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détermine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levée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2800" dirty="0">
              <a:solidFill>
                <a:srgbClr val="2A4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32" y="587132"/>
            <a:ext cx="3186545" cy="1957367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972C7D79-9658-4F5F-B0A8-B1EDF665F0F1}"/>
              </a:ext>
            </a:extLst>
          </p:cNvPr>
          <p:cNvSpPr txBox="1"/>
          <p:nvPr/>
        </p:nvSpPr>
        <p:spPr>
          <a:xfrm>
            <a:off x="843941" y="583420"/>
            <a:ext cx="209939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Enfouissement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E23438BB-6D95-46B1-939A-6005AFE76581}"/>
              </a:ext>
            </a:extLst>
          </p:cNvPr>
          <p:cNvSpPr txBox="1"/>
          <p:nvPr/>
        </p:nvSpPr>
        <p:spPr>
          <a:xfrm>
            <a:off x="2944470" y="583420"/>
            <a:ext cx="2320490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Levée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A1255EB0-8359-4CC2-9961-1DFA9C8AC91C}"/>
              </a:ext>
            </a:extLst>
          </p:cNvPr>
          <p:cNvSpPr txBox="1"/>
          <p:nvPr/>
        </p:nvSpPr>
        <p:spPr>
          <a:xfrm>
            <a:off x="5262834" y="583420"/>
            <a:ext cx="889815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5"/>
    </mc:Choice>
    <mc:Fallback xmlns="">
      <p:transition spd="slow" advTm="1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reeform 130"/>
          <p:cNvSpPr>
            <a:spLocks/>
          </p:cNvSpPr>
          <p:nvPr/>
        </p:nvSpPr>
        <p:spPr bwMode="auto">
          <a:xfrm>
            <a:off x="2038350" y="1914525"/>
            <a:ext cx="7488238" cy="4165600"/>
          </a:xfrm>
          <a:custGeom>
            <a:avLst/>
            <a:gdLst>
              <a:gd name="T0" fmla="*/ 2147483647 w 4717"/>
              <a:gd name="T1" fmla="*/ 2147483647 h 2624"/>
              <a:gd name="T2" fmla="*/ 2147483647 w 4717"/>
              <a:gd name="T3" fmla="*/ 2147483647 h 2624"/>
              <a:gd name="T4" fmla="*/ 2147483647 w 4717"/>
              <a:gd name="T5" fmla="*/ 2147483647 h 2624"/>
              <a:gd name="T6" fmla="*/ 2147483647 w 4717"/>
              <a:gd name="T7" fmla="*/ 2147483647 h 2624"/>
              <a:gd name="T8" fmla="*/ 2147483647 w 4717"/>
              <a:gd name="T9" fmla="*/ 2147483647 h 2624"/>
              <a:gd name="T10" fmla="*/ 2147483647 w 4717"/>
              <a:gd name="T11" fmla="*/ 2147483647 h 2624"/>
              <a:gd name="T12" fmla="*/ 2147483647 w 4717"/>
              <a:gd name="T13" fmla="*/ 2147483647 h 2624"/>
              <a:gd name="T14" fmla="*/ 2147483647 w 4717"/>
              <a:gd name="T15" fmla="*/ 2147483647 h 2624"/>
              <a:gd name="T16" fmla="*/ 2147483647 w 4717"/>
              <a:gd name="T17" fmla="*/ 2147483647 h 2624"/>
              <a:gd name="T18" fmla="*/ 2147483647 w 4717"/>
              <a:gd name="T19" fmla="*/ 2147483647 h 2624"/>
              <a:gd name="T20" fmla="*/ 2147483647 w 4717"/>
              <a:gd name="T21" fmla="*/ 2147483647 h 2624"/>
              <a:gd name="T22" fmla="*/ 2147483647 w 4717"/>
              <a:gd name="T23" fmla="*/ 2147483647 h 2624"/>
              <a:gd name="T24" fmla="*/ 2147483647 w 4717"/>
              <a:gd name="T25" fmla="*/ 2147483647 h 2624"/>
              <a:gd name="T26" fmla="*/ 2147483647 w 4717"/>
              <a:gd name="T27" fmla="*/ 2147483647 h 2624"/>
              <a:gd name="T28" fmla="*/ 2147483647 w 4717"/>
              <a:gd name="T29" fmla="*/ 2147483647 h 2624"/>
              <a:gd name="T30" fmla="*/ 2147483647 w 4717"/>
              <a:gd name="T31" fmla="*/ 2147483647 h 2624"/>
              <a:gd name="T32" fmla="*/ 2147483647 w 4717"/>
              <a:gd name="T33" fmla="*/ 2147483647 h 2624"/>
              <a:gd name="T34" fmla="*/ 2147483647 w 4717"/>
              <a:gd name="T35" fmla="*/ 2147483647 h 2624"/>
              <a:gd name="T36" fmla="*/ 2147483647 w 4717"/>
              <a:gd name="T37" fmla="*/ 2147483647 h 2624"/>
              <a:gd name="T38" fmla="*/ 2147483647 w 4717"/>
              <a:gd name="T39" fmla="*/ 2147483647 h 2624"/>
              <a:gd name="T40" fmla="*/ 2147483647 w 4717"/>
              <a:gd name="T41" fmla="*/ 2147483647 h 2624"/>
              <a:gd name="T42" fmla="*/ 2147483647 w 4717"/>
              <a:gd name="T43" fmla="*/ 2147483647 h 2624"/>
              <a:gd name="T44" fmla="*/ 2147483647 w 4717"/>
              <a:gd name="T45" fmla="*/ 2147483647 h 2624"/>
              <a:gd name="T46" fmla="*/ 2147483647 w 4717"/>
              <a:gd name="T47" fmla="*/ 2147483647 h 2624"/>
              <a:gd name="T48" fmla="*/ 2147483647 w 4717"/>
              <a:gd name="T49" fmla="*/ 2147483647 h 2624"/>
              <a:gd name="T50" fmla="*/ 2147483647 w 4717"/>
              <a:gd name="T51" fmla="*/ 2147483647 h 2624"/>
              <a:gd name="T52" fmla="*/ 2147483647 w 4717"/>
              <a:gd name="T53" fmla="*/ 2147483647 h 2624"/>
              <a:gd name="T54" fmla="*/ 2147483647 w 4717"/>
              <a:gd name="T55" fmla="*/ 2147483647 h 2624"/>
              <a:gd name="T56" fmla="*/ 2147483647 w 4717"/>
              <a:gd name="T57" fmla="*/ 2147483647 h 2624"/>
              <a:gd name="T58" fmla="*/ 2147483647 w 4717"/>
              <a:gd name="T59" fmla="*/ 2147483647 h 2624"/>
              <a:gd name="T60" fmla="*/ 2147483647 w 4717"/>
              <a:gd name="T61" fmla="*/ 2147483647 h 2624"/>
              <a:gd name="T62" fmla="*/ 2147483647 w 4717"/>
              <a:gd name="T63" fmla="*/ 2147483647 h 2624"/>
              <a:gd name="T64" fmla="*/ 2147483647 w 4717"/>
              <a:gd name="T65" fmla="*/ 2147483647 h 2624"/>
              <a:gd name="T66" fmla="*/ 2147483647 w 4717"/>
              <a:gd name="T67" fmla="*/ 2147483647 h 2624"/>
              <a:gd name="T68" fmla="*/ 2147483647 w 4717"/>
              <a:gd name="T69" fmla="*/ 2147483647 h 2624"/>
              <a:gd name="T70" fmla="*/ 2147483647 w 4717"/>
              <a:gd name="T71" fmla="*/ 2147483647 h 2624"/>
              <a:gd name="T72" fmla="*/ 2147483647 w 4717"/>
              <a:gd name="T73" fmla="*/ 2147483647 h 2624"/>
              <a:gd name="T74" fmla="*/ 2147483647 w 4717"/>
              <a:gd name="T75" fmla="*/ 2147483647 h 2624"/>
              <a:gd name="T76" fmla="*/ 2147483647 w 4717"/>
              <a:gd name="T77" fmla="*/ 2147483647 h 2624"/>
              <a:gd name="T78" fmla="*/ 2147483647 w 4717"/>
              <a:gd name="T79" fmla="*/ 2147483647 h 2624"/>
              <a:gd name="T80" fmla="*/ 2147483647 w 4717"/>
              <a:gd name="T81" fmla="*/ 2147483647 h 2624"/>
              <a:gd name="T82" fmla="*/ 2147483647 w 4717"/>
              <a:gd name="T83" fmla="*/ 2147483647 h 2624"/>
              <a:gd name="T84" fmla="*/ 2147483647 w 4717"/>
              <a:gd name="T85" fmla="*/ 2147483647 h 2624"/>
              <a:gd name="T86" fmla="*/ 2147483647 w 4717"/>
              <a:gd name="T87" fmla="*/ 2147483647 h 2624"/>
              <a:gd name="T88" fmla="*/ 2147483647 w 4717"/>
              <a:gd name="T89" fmla="*/ 2147483647 h 2624"/>
              <a:gd name="T90" fmla="*/ 2147483647 w 4717"/>
              <a:gd name="T91" fmla="*/ 2147483647 h 2624"/>
              <a:gd name="T92" fmla="*/ 2147483647 w 4717"/>
              <a:gd name="T93" fmla="*/ 2147483647 h 2624"/>
              <a:gd name="T94" fmla="*/ 2147483647 w 4717"/>
              <a:gd name="T95" fmla="*/ 2147483647 h 2624"/>
              <a:gd name="T96" fmla="*/ 2147483647 w 4717"/>
              <a:gd name="T97" fmla="*/ 2147483647 h 2624"/>
              <a:gd name="T98" fmla="*/ 2147483647 w 4717"/>
              <a:gd name="T99" fmla="*/ 2147483647 h 2624"/>
              <a:gd name="T100" fmla="*/ 0 w 4717"/>
              <a:gd name="T101" fmla="*/ 2147483647 h 2624"/>
              <a:gd name="T102" fmla="*/ 0 w 4717"/>
              <a:gd name="T103" fmla="*/ 2147483647 h 2624"/>
              <a:gd name="T104" fmla="*/ 2147483647 w 4717"/>
              <a:gd name="T105" fmla="*/ 2147483647 h 2624"/>
              <a:gd name="T106" fmla="*/ 2147483647 w 4717"/>
              <a:gd name="T107" fmla="*/ 2147483647 h 26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717"/>
              <a:gd name="T163" fmla="*/ 0 h 2624"/>
              <a:gd name="T164" fmla="*/ 4717 w 4717"/>
              <a:gd name="T165" fmla="*/ 2624 h 26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717" h="2624">
                <a:moveTo>
                  <a:pt x="580" y="391"/>
                </a:moveTo>
                <a:cubicBezTo>
                  <a:pt x="589" y="389"/>
                  <a:pt x="599" y="391"/>
                  <a:pt x="606" y="385"/>
                </a:cubicBezTo>
                <a:cubicBezTo>
                  <a:pt x="618" y="376"/>
                  <a:pt x="615" y="354"/>
                  <a:pt x="627" y="345"/>
                </a:cubicBezTo>
                <a:cubicBezTo>
                  <a:pt x="631" y="342"/>
                  <a:pt x="671" y="332"/>
                  <a:pt x="673" y="331"/>
                </a:cubicBezTo>
                <a:cubicBezTo>
                  <a:pt x="678" y="316"/>
                  <a:pt x="679" y="298"/>
                  <a:pt x="687" y="284"/>
                </a:cubicBezTo>
                <a:cubicBezTo>
                  <a:pt x="696" y="269"/>
                  <a:pt x="711" y="258"/>
                  <a:pt x="720" y="244"/>
                </a:cubicBezTo>
                <a:cubicBezTo>
                  <a:pt x="722" y="233"/>
                  <a:pt x="716" y="214"/>
                  <a:pt x="727" y="211"/>
                </a:cubicBezTo>
                <a:cubicBezTo>
                  <a:pt x="763" y="200"/>
                  <a:pt x="795" y="213"/>
                  <a:pt x="827" y="224"/>
                </a:cubicBezTo>
                <a:cubicBezTo>
                  <a:pt x="851" y="246"/>
                  <a:pt x="925" y="254"/>
                  <a:pt x="961" y="264"/>
                </a:cubicBezTo>
                <a:cubicBezTo>
                  <a:pt x="991" y="304"/>
                  <a:pt x="1033" y="324"/>
                  <a:pt x="1069" y="358"/>
                </a:cubicBezTo>
                <a:cubicBezTo>
                  <a:pt x="1100" y="356"/>
                  <a:pt x="1145" y="377"/>
                  <a:pt x="1162" y="351"/>
                </a:cubicBezTo>
                <a:cubicBezTo>
                  <a:pt x="1188" y="312"/>
                  <a:pt x="1163" y="257"/>
                  <a:pt x="1169" y="211"/>
                </a:cubicBezTo>
                <a:cubicBezTo>
                  <a:pt x="1173" y="180"/>
                  <a:pt x="1220" y="171"/>
                  <a:pt x="1243" y="164"/>
                </a:cubicBezTo>
                <a:cubicBezTo>
                  <a:pt x="1270" y="135"/>
                  <a:pt x="1244" y="168"/>
                  <a:pt x="1263" y="117"/>
                </a:cubicBezTo>
                <a:cubicBezTo>
                  <a:pt x="1271" y="95"/>
                  <a:pt x="1292" y="82"/>
                  <a:pt x="1310" y="70"/>
                </a:cubicBezTo>
                <a:cubicBezTo>
                  <a:pt x="1321" y="52"/>
                  <a:pt x="1338" y="39"/>
                  <a:pt x="1357" y="30"/>
                </a:cubicBezTo>
                <a:cubicBezTo>
                  <a:pt x="1370" y="24"/>
                  <a:pt x="1397" y="16"/>
                  <a:pt x="1397" y="16"/>
                </a:cubicBezTo>
                <a:cubicBezTo>
                  <a:pt x="1575" y="20"/>
                  <a:pt x="1624" y="0"/>
                  <a:pt x="1745" y="36"/>
                </a:cubicBezTo>
                <a:cubicBezTo>
                  <a:pt x="1770" y="63"/>
                  <a:pt x="1797" y="72"/>
                  <a:pt x="1832" y="83"/>
                </a:cubicBezTo>
                <a:cubicBezTo>
                  <a:pt x="1847" y="99"/>
                  <a:pt x="1850" y="115"/>
                  <a:pt x="1866" y="130"/>
                </a:cubicBezTo>
                <a:cubicBezTo>
                  <a:pt x="1888" y="205"/>
                  <a:pt x="1952" y="167"/>
                  <a:pt x="2040" y="170"/>
                </a:cubicBezTo>
                <a:cubicBezTo>
                  <a:pt x="2080" y="184"/>
                  <a:pt x="2111" y="198"/>
                  <a:pt x="2154" y="204"/>
                </a:cubicBezTo>
                <a:cubicBezTo>
                  <a:pt x="2189" y="216"/>
                  <a:pt x="2223" y="237"/>
                  <a:pt x="2254" y="257"/>
                </a:cubicBezTo>
                <a:cubicBezTo>
                  <a:pt x="2269" y="267"/>
                  <a:pt x="2279" y="289"/>
                  <a:pt x="2294" y="298"/>
                </a:cubicBezTo>
                <a:cubicBezTo>
                  <a:pt x="2321" y="314"/>
                  <a:pt x="2357" y="308"/>
                  <a:pt x="2388" y="311"/>
                </a:cubicBezTo>
                <a:cubicBezTo>
                  <a:pt x="2397" y="338"/>
                  <a:pt x="2401" y="364"/>
                  <a:pt x="2421" y="385"/>
                </a:cubicBezTo>
                <a:cubicBezTo>
                  <a:pt x="2440" y="440"/>
                  <a:pt x="2534" y="416"/>
                  <a:pt x="2576" y="418"/>
                </a:cubicBezTo>
                <a:cubicBezTo>
                  <a:pt x="2592" y="420"/>
                  <a:pt x="2635" y="420"/>
                  <a:pt x="2656" y="432"/>
                </a:cubicBezTo>
                <a:cubicBezTo>
                  <a:pt x="2725" y="470"/>
                  <a:pt x="2671" y="449"/>
                  <a:pt x="2716" y="465"/>
                </a:cubicBezTo>
                <a:cubicBezTo>
                  <a:pt x="2739" y="487"/>
                  <a:pt x="2760" y="496"/>
                  <a:pt x="2790" y="505"/>
                </a:cubicBezTo>
                <a:cubicBezTo>
                  <a:pt x="2893" y="581"/>
                  <a:pt x="2913" y="553"/>
                  <a:pt x="3085" y="559"/>
                </a:cubicBezTo>
                <a:cubicBezTo>
                  <a:pt x="3126" y="573"/>
                  <a:pt x="3159" y="575"/>
                  <a:pt x="3205" y="579"/>
                </a:cubicBezTo>
                <a:cubicBezTo>
                  <a:pt x="3435" y="569"/>
                  <a:pt x="3316" y="602"/>
                  <a:pt x="3393" y="525"/>
                </a:cubicBezTo>
                <a:cubicBezTo>
                  <a:pt x="3415" y="453"/>
                  <a:pt x="3440" y="459"/>
                  <a:pt x="3507" y="452"/>
                </a:cubicBezTo>
                <a:cubicBezTo>
                  <a:pt x="3555" y="435"/>
                  <a:pt x="3533" y="441"/>
                  <a:pt x="3573" y="432"/>
                </a:cubicBezTo>
                <a:cubicBezTo>
                  <a:pt x="3591" y="434"/>
                  <a:pt x="3613" y="427"/>
                  <a:pt x="3627" y="438"/>
                </a:cubicBezTo>
                <a:cubicBezTo>
                  <a:pt x="3638" y="446"/>
                  <a:pt x="3629" y="465"/>
                  <a:pt x="3634" y="478"/>
                </a:cubicBezTo>
                <a:cubicBezTo>
                  <a:pt x="3636" y="484"/>
                  <a:pt x="3643" y="487"/>
                  <a:pt x="3647" y="492"/>
                </a:cubicBezTo>
                <a:cubicBezTo>
                  <a:pt x="3659" y="525"/>
                  <a:pt x="3660" y="547"/>
                  <a:pt x="3694" y="559"/>
                </a:cubicBezTo>
                <a:cubicBezTo>
                  <a:pt x="3716" y="593"/>
                  <a:pt x="3776" y="627"/>
                  <a:pt x="3815" y="639"/>
                </a:cubicBezTo>
                <a:cubicBezTo>
                  <a:pt x="3889" y="635"/>
                  <a:pt x="3923" y="658"/>
                  <a:pt x="3935" y="592"/>
                </a:cubicBezTo>
                <a:cubicBezTo>
                  <a:pt x="3938" y="576"/>
                  <a:pt x="3935" y="559"/>
                  <a:pt x="3942" y="545"/>
                </a:cubicBezTo>
                <a:cubicBezTo>
                  <a:pt x="3945" y="539"/>
                  <a:pt x="3955" y="541"/>
                  <a:pt x="3962" y="539"/>
                </a:cubicBezTo>
                <a:cubicBezTo>
                  <a:pt x="3995" y="528"/>
                  <a:pt x="4029" y="523"/>
                  <a:pt x="4062" y="512"/>
                </a:cubicBezTo>
                <a:cubicBezTo>
                  <a:pt x="4124" y="455"/>
                  <a:pt x="4148" y="447"/>
                  <a:pt x="4237" y="438"/>
                </a:cubicBezTo>
                <a:cubicBezTo>
                  <a:pt x="4288" y="423"/>
                  <a:pt x="4229" y="444"/>
                  <a:pt x="4270" y="418"/>
                </a:cubicBezTo>
                <a:cubicBezTo>
                  <a:pt x="4274" y="415"/>
                  <a:pt x="4306" y="406"/>
                  <a:pt x="4310" y="405"/>
                </a:cubicBezTo>
                <a:cubicBezTo>
                  <a:pt x="4384" y="331"/>
                  <a:pt x="4645" y="365"/>
                  <a:pt x="4679" y="365"/>
                </a:cubicBezTo>
                <a:lnTo>
                  <a:pt x="4717" y="356"/>
                </a:lnTo>
                <a:lnTo>
                  <a:pt x="4717" y="2624"/>
                </a:lnTo>
                <a:lnTo>
                  <a:pt x="0" y="2624"/>
                </a:lnTo>
                <a:lnTo>
                  <a:pt x="0" y="447"/>
                </a:lnTo>
                <a:cubicBezTo>
                  <a:pt x="162" y="366"/>
                  <a:pt x="247" y="422"/>
                  <a:pt x="506" y="418"/>
                </a:cubicBezTo>
                <a:cubicBezTo>
                  <a:pt x="520" y="377"/>
                  <a:pt x="506" y="399"/>
                  <a:pt x="580" y="391"/>
                </a:cubicBezTo>
                <a:close/>
              </a:path>
            </a:pathLst>
          </a:custGeom>
          <a:solidFill>
            <a:srgbClr val="FFE4AF"/>
          </a:solidFill>
          <a:ln w="38100" cmpd="sng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110"/>
          <p:cNvSpPr>
            <a:spLocks noChangeArrowheads="1"/>
          </p:cNvSpPr>
          <p:nvPr/>
        </p:nvSpPr>
        <p:spPr bwMode="auto">
          <a:xfrm rot="2143402" flipV="1">
            <a:off x="7458311" y="4160772"/>
            <a:ext cx="434975" cy="158750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Oval 112"/>
          <p:cNvSpPr>
            <a:spLocks noChangeArrowheads="1"/>
          </p:cNvSpPr>
          <p:nvPr/>
        </p:nvSpPr>
        <p:spPr bwMode="auto">
          <a:xfrm rot="19456598">
            <a:off x="8638473" y="3328254"/>
            <a:ext cx="481013" cy="1524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Oval 113"/>
          <p:cNvSpPr>
            <a:spLocks noChangeArrowheads="1"/>
          </p:cNvSpPr>
          <p:nvPr/>
        </p:nvSpPr>
        <p:spPr bwMode="auto">
          <a:xfrm rot="18343402" flipV="1">
            <a:off x="6911293" y="5429222"/>
            <a:ext cx="465138" cy="163513"/>
          </a:xfrm>
          <a:prstGeom prst="ellipse">
            <a:avLst/>
          </a:prstGeom>
          <a:solidFill>
            <a:srgbClr val="8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Oval 114"/>
          <p:cNvSpPr>
            <a:spLocks noChangeArrowheads="1"/>
          </p:cNvSpPr>
          <p:nvPr/>
        </p:nvSpPr>
        <p:spPr bwMode="auto">
          <a:xfrm rot="3256598">
            <a:off x="5350935" y="4451933"/>
            <a:ext cx="485776" cy="1778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Oval 115"/>
          <p:cNvSpPr>
            <a:spLocks noChangeArrowheads="1"/>
          </p:cNvSpPr>
          <p:nvPr/>
        </p:nvSpPr>
        <p:spPr bwMode="auto">
          <a:xfrm rot="2143402" flipH="1">
            <a:off x="8610422" y="4765547"/>
            <a:ext cx="371475" cy="15716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Oval 116"/>
          <p:cNvSpPr>
            <a:spLocks noChangeArrowheads="1"/>
          </p:cNvSpPr>
          <p:nvPr/>
        </p:nvSpPr>
        <p:spPr bwMode="auto">
          <a:xfrm rot="354005" flipV="1">
            <a:off x="6356287" y="4066888"/>
            <a:ext cx="444500" cy="15081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Oval 117"/>
          <p:cNvSpPr>
            <a:spLocks noChangeArrowheads="1"/>
          </p:cNvSpPr>
          <p:nvPr/>
        </p:nvSpPr>
        <p:spPr bwMode="auto">
          <a:xfrm rot="21245995">
            <a:off x="5770629" y="2954567"/>
            <a:ext cx="511175" cy="1143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Oval 118"/>
          <p:cNvSpPr>
            <a:spLocks noChangeArrowheads="1"/>
          </p:cNvSpPr>
          <p:nvPr/>
        </p:nvSpPr>
        <p:spPr bwMode="auto">
          <a:xfrm rot="21245995">
            <a:off x="7205141" y="3324285"/>
            <a:ext cx="442913" cy="160338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Oval 117"/>
          <p:cNvSpPr>
            <a:spLocks noChangeArrowheads="1"/>
          </p:cNvSpPr>
          <p:nvPr/>
        </p:nvSpPr>
        <p:spPr bwMode="auto">
          <a:xfrm rot="21245995">
            <a:off x="4762378" y="3595069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Oval 117"/>
          <p:cNvSpPr>
            <a:spLocks noChangeArrowheads="1"/>
          </p:cNvSpPr>
          <p:nvPr/>
        </p:nvSpPr>
        <p:spPr bwMode="auto">
          <a:xfrm rot="21245995">
            <a:off x="2357606" y="5192827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Oval 117"/>
          <p:cNvSpPr>
            <a:spLocks noChangeArrowheads="1"/>
          </p:cNvSpPr>
          <p:nvPr/>
        </p:nvSpPr>
        <p:spPr bwMode="auto">
          <a:xfrm rot="21245995">
            <a:off x="2723842" y="4006975"/>
            <a:ext cx="195427" cy="148845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Oval 117"/>
          <p:cNvSpPr>
            <a:spLocks noChangeArrowheads="1"/>
          </p:cNvSpPr>
          <p:nvPr/>
        </p:nvSpPr>
        <p:spPr bwMode="auto">
          <a:xfrm rot="21245995">
            <a:off x="3333017" y="3306232"/>
            <a:ext cx="162208" cy="18228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Oval 117"/>
          <p:cNvSpPr>
            <a:spLocks noChangeArrowheads="1"/>
          </p:cNvSpPr>
          <p:nvPr/>
        </p:nvSpPr>
        <p:spPr bwMode="auto">
          <a:xfrm rot="21245995">
            <a:off x="4989717" y="5664116"/>
            <a:ext cx="168054" cy="158336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Oval 117"/>
          <p:cNvSpPr>
            <a:spLocks noChangeArrowheads="1"/>
          </p:cNvSpPr>
          <p:nvPr/>
        </p:nvSpPr>
        <p:spPr bwMode="auto">
          <a:xfrm rot="21245995">
            <a:off x="3427683" y="4594985"/>
            <a:ext cx="195427" cy="148845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59"/>
          <p:cNvSpPr>
            <a:spLocks noChangeArrowheads="1"/>
          </p:cNvSpPr>
          <p:nvPr/>
        </p:nvSpPr>
        <p:spPr bwMode="auto">
          <a:xfrm rot="-2143402">
            <a:off x="8527693" y="2440538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59"/>
          <p:cNvSpPr>
            <a:spLocks noChangeArrowheads="1"/>
          </p:cNvSpPr>
          <p:nvPr/>
        </p:nvSpPr>
        <p:spPr bwMode="auto">
          <a:xfrm rot="-2143402">
            <a:off x="4902987" y="2034022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59"/>
          <p:cNvSpPr>
            <a:spLocks noChangeArrowheads="1"/>
          </p:cNvSpPr>
          <p:nvPr/>
        </p:nvSpPr>
        <p:spPr bwMode="auto">
          <a:xfrm rot="-2143402">
            <a:off x="2693520" y="2392943"/>
            <a:ext cx="206973" cy="216406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23"/>
          <p:cNvSpPr>
            <a:spLocks noChangeArrowheads="1"/>
          </p:cNvSpPr>
          <p:nvPr/>
        </p:nvSpPr>
        <p:spPr bwMode="auto">
          <a:xfrm rot="-2143402">
            <a:off x="7069704" y="4544627"/>
            <a:ext cx="371475" cy="12219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 rot="-2143402">
            <a:off x="6233086" y="5917635"/>
            <a:ext cx="371475" cy="12764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66"/>
          <p:cNvSpPr>
            <a:spLocks noChangeArrowheads="1"/>
          </p:cNvSpPr>
          <p:nvPr/>
        </p:nvSpPr>
        <p:spPr bwMode="auto">
          <a:xfrm rot="-2143402">
            <a:off x="5175319" y="3204936"/>
            <a:ext cx="173961" cy="20210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9"/>
          <p:cNvSpPr>
            <a:spLocks noChangeArrowheads="1"/>
          </p:cNvSpPr>
          <p:nvPr/>
        </p:nvSpPr>
        <p:spPr bwMode="auto">
          <a:xfrm rot="-2143402">
            <a:off x="3424276" y="2788621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9"/>
          <p:cNvSpPr>
            <a:spLocks noChangeArrowheads="1"/>
          </p:cNvSpPr>
          <p:nvPr/>
        </p:nvSpPr>
        <p:spPr bwMode="auto">
          <a:xfrm rot="-2143402">
            <a:off x="6405935" y="3263750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2316159" y="3037646"/>
            <a:ext cx="6972156" cy="510019"/>
            <a:chOff x="601659" y="3266246"/>
            <a:chExt cx="6972156" cy="510019"/>
          </a:xfrm>
        </p:grpSpPr>
        <p:sp>
          <p:nvSpPr>
            <p:cNvPr id="46" name="Oval 59"/>
            <p:cNvSpPr>
              <a:spLocks noChangeArrowheads="1"/>
            </p:cNvSpPr>
            <p:nvPr/>
          </p:nvSpPr>
          <p:spPr bwMode="auto">
            <a:xfrm rot="14056598">
              <a:off x="521490" y="3346415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59"/>
            <p:cNvSpPr>
              <a:spLocks noChangeArrowheads="1"/>
            </p:cNvSpPr>
            <p:nvPr/>
          </p:nvSpPr>
          <p:spPr bwMode="auto">
            <a:xfrm rot="14056598">
              <a:off x="1154181" y="3369505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59"/>
            <p:cNvSpPr>
              <a:spLocks noChangeArrowheads="1"/>
            </p:cNvSpPr>
            <p:nvPr/>
          </p:nvSpPr>
          <p:spPr bwMode="auto">
            <a:xfrm rot="14056598">
              <a:off x="1814581" y="3411068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59"/>
            <p:cNvSpPr>
              <a:spLocks noChangeArrowheads="1"/>
            </p:cNvSpPr>
            <p:nvPr/>
          </p:nvSpPr>
          <p:spPr bwMode="auto">
            <a:xfrm rot="14056598">
              <a:off x="2442653" y="3411070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59"/>
            <p:cNvSpPr>
              <a:spLocks noChangeArrowheads="1"/>
            </p:cNvSpPr>
            <p:nvPr/>
          </p:nvSpPr>
          <p:spPr bwMode="auto">
            <a:xfrm rot="14056598">
              <a:off x="3089199" y="3383360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9"/>
            <p:cNvSpPr>
              <a:spLocks noChangeArrowheads="1"/>
            </p:cNvSpPr>
            <p:nvPr/>
          </p:nvSpPr>
          <p:spPr bwMode="auto">
            <a:xfrm rot="14056598">
              <a:off x="3818872" y="3411069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9"/>
            <p:cNvSpPr>
              <a:spLocks noChangeArrowheads="1"/>
            </p:cNvSpPr>
            <p:nvPr/>
          </p:nvSpPr>
          <p:spPr bwMode="auto">
            <a:xfrm rot="14056598">
              <a:off x="4446944" y="3438778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 rot="14056598">
              <a:off x="5075017" y="3457252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 rot="14056598">
              <a:off x="5767744" y="3475723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auto">
            <a:xfrm rot="14056598">
              <a:off x="6460471" y="3484959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 rot="14056598">
              <a:off x="7282508" y="3484959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" name="Group 46"/>
          <p:cNvGrpSpPr>
            <a:grpSpLocks/>
          </p:cNvGrpSpPr>
          <p:nvPr/>
        </p:nvGrpSpPr>
        <p:grpSpPr bwMode="auto">
          <a:xfrm>
            <a:off x="2074752" y="892508"/>
            <a:ext cx="1635125" cy="1016000"/>
            <a:chOff x="1026" y="1495"/>
            <a:chExt cx="854" cy="536"/>
          </a:xfrm>
        </p:grpSpPr>
        <p:sp>
          <p:nvSpPr>
            <p:cNvPr id="57" name="Freeform 47"/>
            <p:cNvSpPr>
              <a:spLocks/>
            </p:cNvSpPr>
            <p:nvPr/>
          </p:nvSpPr>
          <p:spPr bwMode="auto">
            <a:xfrm>
              <a:off x="1026" y="1510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48"/>
            <p:cNvSpPr>
              <a:spLocks/>
            </p:cNvSpPr>
            <p:nvPr/>
          </p:nvSpPr>
          <p:spPr bwMode="auto">
            <a:xfrm>
              <a:off x="1162" y="1646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49"/>
            <p:cNvSpPr>
              <a:spLocks/>
            </p:cNvSpPr>
            <p:nvPr/>
          </p:nvSpPr>
          <p:spPr bwMode="auto">
            <a:xfrm>
              <a:off x="1100" y="1789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eform 50"/>
            <p:cNvSpPr>
              <a:spLocks/>
            </p:cNvSpPr>
            <p:nvPr/>
          </p:nvSpPr>
          <p:spPr bwMode="auto">
            <a:xfrm>
              <a:off x="1434" y="1918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51"/>
            <p:cNvSpPr>
              <a:spLocks/>
            </p:cNvSpPr>
            <p:nvPr/>
          </p:nvSpPr>
          <p:spPr bwMode="auto">
            <a:xfrm>
              <a:off x="1325" y="1630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52"/>
            <p:cNvSpPr>
              <a:spLocks/>
            </p:cNvSpPr>
            <p:nvPr/>
          </p:nvSpPr>
          <p:spPr bwMode="auto">
            <a:xfrm>
              <a:off x="1554" y="1687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53"/>
            <p:cNvSpPr>
              <a:spLocks/>
            </p:cNvSpPr>
            <p:nvPr/>
          </p:nvSpPr>
          <p:spPr bwMode="auto">
            <a:xfrm>
              <a:off x="1696" y="1823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eform 54"/>
            <p:cNvSpPr>
              <a:spLocks/>
            </p:cNvSpPr>
            <p:nvPr/>
          </p:nvSpPr>
          <p:spPr bwMode="auto">
            <a:xfrm>
              <a:off x="1826" y="1634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55"/>
            <p:cNvSpPr>
              <a:spLocks/>
            </p:cNvSpPr>
            <p:nvPr/>
          </p:nvSpPr>
          <p:spPr bwMode="auto">
            <a:xfrm>
              <a:off x="1640" y="1495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" name="Group 56"/>
          <p:cNvGrpSpPr>
            <a:grpSpLocks/>
          </p:cNvGrpSpPr>
          <p:nvPr/>
        </p:nvGrpSpPr>
        <p:grpSpPr bwMode="auto">
          <a:xfrm>
            <a:off x="4030552" y="956008"/>
            <a:ext cx="1635125" cy="1016000"/>
            <a:chOff x="1026" y="1495"/>
            <a:chExt cx="854" cy="536"/>
          </a:xfrm>
        </p:grpSpPr>
        <p:sp>
          <p:nvSpPr>
            <p:cNvPr id="73" name="Freeform 57"/>
            <p:cNvSpPr>
              <a:spLocks/>
            </p:cNvSpPr>
            <p:nvPr/>
          </p:nvSpPr>
          <p:spPr bwMode="auto">
            <a:xfrm>
              <a:off x="1026" y="1510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58"/>
            <p:cNvSpPr>
              <a:spLocks/>
            </p:cNvSpPr>
            <p:nvPr/>
          </p:nvSpPr>
          <p:spPr bwMode="auto">
            <a:xfrm>
              <a:off x="1162" y="1646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59"/>
            <p:cNvSpPr>
              <a:spLocks/>
            </p:cNvSpPr>
            <p:nvPr/>
          </p:nvSpPr>
          <p:spPr bwMode="auto">
            <a:xfrm>
              <a:off x="1100" y="1789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60"/>
            <p:cNvSpPr>
              <a:spLocks/>
            </p:cNvSpPr>
            <p:nvPr/>
          </p:nvSpPr>
          <p:spPr bwMode="auto">
            <a:xfrm>
              <a:off x="1434" y="1918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61"/>
            <p:cNvSpPr>
              <a:spLocks/>
            </p:cNvSpPr>
            <p:nvPr/>
          </p:nvSpPr>
          <p:spPr bwMode="auto">
            <a:xfrm>
              <a:off x="1325" y="1630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62"/>
            <p:cNvSpPr>
              <a:spLocks/>
            </p:cNvSpPr>
            <p:nvPr/>
          </p:nvSpPr>
          <p:spPr bwMode="auto">
            <a:xfrm>
              <a:off x="1554" y="1687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 63"/>
            <p:cNvSpPr>
              <a:spLocks/>
            </p:cNvSpPr>
            <p:nvPr/>
          </p:nvSpPr>
          <p:spPr bwMode="auto">
            <a:xfrm>
              <a:off x="1696" y="1823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 64"/>
            <p:cNvSpPr>
              <a:spLocks/>
            </p:cNvSpPr>
            <p:nvPr/>
          </p:nvSpPr>
          <p:spPr bwMode="auto">
            <a:xfrm>
              <a:off x="1826" y="1634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 65"/>
            <p:cNvSpPr>
              <a:spLocks/>
            </p:cNvSpPr>
            <p:nvPr/>
          </p:nvSpPr>
          <p:spPr bwMode="auto">
            <a:xfrm>
              <a:off x="1640" y="1495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2" name="Group 66"/>
          <p:cNvGrpSpPr>
            <a:grpSpLocks/>
          </p:cNvGrpSpPr>
          <p:nvPr/>
        </p:nvGrpSpPr>
        <p:grpSpPr bwMode="auto">
          <a:xfrm>
            <a:off x="5795852" y="1044908"/>
            <a:ext cx="1635125" cy="1016000"/>
            <a:chOff x="1026" y="1495"/>
            <a:chExt cx="854" cy="536"/>
          </a:xfrm>
        </p:grpSpPr>
        <p:sp>
          <p:nvSpPr>
            <p:cNvPr id="83" name="Freeform 67"/>
            <p:cNvSpPr>
              <a:spLocks/>
            </p:cNvSpPr>
            <p:nvPr/>
          </p:nvSpPr>
          <p:spPr bwMode="auto">
            <a:xfrm>
              <a:off x="1026" y="1510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 68"/>
            <p:cNvSpPr>
              <a:spLocks/>
            </p:cNvSpPr>
            <p:nvPr/>
          </p:nvSpPr>
          <p:spPr bwMode="auto">
            <a:xfrm>
              <a:off x="1162" y="1646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 69"/>
            <p:cNvSpPr>
              <a:spLocks/>
            </p:cNvSpPr>
            <p:nvPr/>
          </p:nvSpPr>
          <p:spPr bwMode="auto">
            <a:xfrm>
              <a:off x="1100" y="1789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 70"/>
            <p:cNvSpPr>
              <a:spLocks/>
            </p:cNvSpPr>
            <p:nvPr/>
          </p:nvSpPr>
          <p:spPr bwMode="auto">
            <a:xfrm>
              <a:off x="1434" y="1918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 71"/>
            <p:cNvSpPr>
              <a:spLocks/>
            </p:cNvSpPr>
            <p:nvPr/>
          </p:nvSpPr>
          <p:spPr bwMode="auto">
            <a:xfrm>
              <a:off x="1325" y="1630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 72"/>
            <p:cNvSpPr>
              <a:spLocks/>
            </p:cNvSpPr>
            <p:nvPr/>
          </p:nvSpPr>
          <p:spPr bwMode="auto">
            <a:xfrm>
              <a:off x="1554" y="1687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 73"/>
            <p:cNvSpPr>
              <a:spLocks/>
            </p:cNvSpPr>
            <p:nvPr/>
          </p:nvSpPr>
          <p:spPr bwMode="auto">
            <a:xfrm>
              <a:off x="1696" y="1823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 74"/>
            <p:cNvSpPr>
              <a:spLocks/>
            </p:cNvSpPr>
            <p:nvPr/>
          </p:nvSpPr>
          <p:spPr bwMode="auto">
            <a:xfrm>
              <a:off x="1826" y="1634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 75"/>
            <p:cNvSpPr>
              <a:spLocks/>
            </p:cNvSpPr>
            <p:nvPr/>
          </p:nvSpPr>
          <p:spPr bwMode="auto">
            <a:xfrm>
              <a:off x="1640" y="1495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" name="Group 66"/>
          <p:cNvGrpSpPr>
            <a:grpSpLocks/>
          </p:cNvGrpSpPr>
          <p:nvPr/>
        </p:nvGrpSpPr>
        <p:grpSpPr bwMode="auto">
          <a:xfrm>
            <a:off x="7654777" y="1101615"/>
            <a:ext cx="1635125" cy="1016000"/>
            <a:chOff x="1026" y="1495"/>
            <a:chExt cx="854" cy="536"/>
          </a:xfrm>
        </p:grpSpPr>
        <p:sp>
          <p:nvSpPr>
            <p:cNvPr id="93" name="Freeform 67"/>
            <p:cNvSpPr>
              <a:spLocks/>
            </p:cNvSpPr>
            <p:nvPr/>
          </p:nvSpPr>
          <p:spPr bwMode="auto">
            <a:xfrm>
              <a:off x="1026" y="1510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1162" y="1646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1100" y="1789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reeform 70"/>
            <p:cNvSpPr>
              <a:spLocks/>
            </p:cNvSpPr>
            <p:nvPr/>
          </p:nvSpPr>
          <p:spPr bwMode="auto">
            <a:xfrm>
              <a:off x="1434" y="1918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1325" y="1630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1554" y="1687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1696" y="1823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Freeform 74"/>
            <p:cNvSpPr>
              <a:spLocks/>
            </p:cNvSpPr>
            <p:nvPr/>
          </p:nvSpPr>
          <p:spPr bwMode="auto">
            <a:xfrm>
              <a:off x="1826" y="1634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Freeform 75"/>
            <p:cNvSpPr>
              <a:spLocks/>
            </p:cNvSpPr>
            <p:nvPr/>
          </p:nvSpPr>
          <p:spPr bwMode="auto">
            <a:xfrm>
              <a:off x="1640" y="1495"/>
              <a:ext cx="54" cy="113"/>
            </a:xfrm>
            <a:custGeom>
              <a:avLst/>
              <a:gdLst/>
              <a:ahLst/>
              <a:cxnLst>
                <a:cxn ang="0">
                  <a:pos x="225" y="0"/>
                </a:cxn>
                <a:cxn ang="0">
                  <a:pos x="219" y="185"/>
                </a:cxn>
                <a:cxn ang="0">
                  <a:pos x="179" y="238"/>
                </a:cxn>
                <a:cxn ang="0">
                  <a:pos x="166" y="264"/>
                </a:cxn>
                <a:cxn ang="0">
                  <a:pos x="146" y="271"/>
                </a:cxn>
                <a:cxn ang="0">
                  <a:pos x="67" y="384"/>
                </a:cxn>
                <a:cxn ang="0">
                  <a:pos x="0" y="549"/>
                </a:cxn>
                <a:cxn ang="0">
                  <a:pos x="106" y="748"/>
                </a:cxn>
                <a:cxn ang="0">
                  <a:pos x="259" y="821"/>
                </a:cxn>
                <a:cxn ang="0">
                  <a:pos x="470" y="814"/>
                </a:cxn>
                <a:cxn ang="0">
                  <a:pos x="497" y="787"/>
                </a:cxn>
                <a:cxn ang="0">
                  <a:pos x="537" y="761"/>
                </a:cxn>
                <a:cxn ang="0">
                  <a:pos x="603" y="629"/>
                </a:cxn>
                <a:cxn ang="0">
                  <a:pos x="590" y="516"/>
                </a:cxn>
                <a:cxn ang="0">
                  <a:pos x="470" y="364"/>
                </a:cxn>
                <a:cxn ang="0">
                  <a:pos x="398" y="271"/>
                </a:cxn>
                <a:cxn ang="0">
                  <a:pos x="338" y="165"/>
                </a:cxn>
                <a:cxn ang="0">
                  <a:pos x="278" y="79"/>
                </a:cxn>
                <a:cxn ang="0">
                  <a:pos x="232" y="26"/>
                </a:cxn>
                <a:cxn ang="0">
                  <a:pos x="225" y="0"/>
                </a:cxn>
              </a:cxnLst>
              <a:rect l="0" t="0" r="r" b="b"/>
              <a:pathLst>
                <a:path w="610" h="821">
                  <a:moveTo>
                    <a:pt x="225" y="0"/>
                  </a:moveTo>
                  <a:cubicBezTo>
                    <a:pt x="223" y="62"/>
                    <a:pt x="225" y="124"/>
                    <a:pt x="219" y="185"/>
                  </a:cubicBezTo>
                  <a:cubicBezTo>
                    <a:pt x="218" y="201"/>
                    <a:pt x="187" y="224"/>
                    <a:pt x="179" y="238"/>
                  </a:cubicBezTo>
                  <a:cubicBezTo>
                    <a:pt x="174" y="246"/>
                    <a:pt x="173" y="257"/>
                    <a:pt x="166" y="264"/>
                  </a:cubicBezTo>
                  <a:cubicBezTo>
                    <a:pt x="161" y="269"/>
                    <a:pt x="153" y="269"/>
                    <a:pt x="146" y="271"/>
                  </a:cubicBezTo>
                  <a:cubicBezTo>
                    <a:pt x="126" y="312"/>
                    <a:pt x="98" y="350"/>
                    <a:pt x="67" y="384"/>
                  </a:cubicBezTo>
                  <a:cubicBezTo>
                    <a:pt x="51" y="442"/>
                    <a:pt x="16" y="491"/>
                    <a:pt x="0" y="549"/>
                  </a:cubicBezTo>
                  <a:cubicBezTo>
                    <a:pt x="8" y="655"/>
                    <a:pt x="8" y="699"/>
                    <a:pt x="106" y="748"/>
                  </a:cubicBezTo>
                  <a:cubicBezTo>
                    <a:pt x="142" y="799"/>
                    <a:pt x="201" y="811"/>
                    <a:pt x="259" y="821"/>
                  </a:cubicBezTo>
                  <a:cubicBezTo>
                    <a:pt x="329" y="819"/>
                    <a:pt x="400" y="820"/>
                    <a:pt x="470" y="814"/>
                  </a:cubicBezTo>
                  <a:cubicBezTo>
                    <a:pt x="474" y="814"/>
                    <a:pt x="495" y="789"/>
                    <a:pt x="497" y="787"/>
                  </a:cubicBezTo>
                  <a:cubicBezTo>
                    <a:pt x="510" y="777"/>
                    <a:pt x="537" y="761"/>
                    <a:pt x="537" y="761"/>
                  </a:cubicBezTo>
                  <a:cubicBezTo>
                    <a:pt x="564" y="720"/>
                    <a:pt x="581" y="673"/>
                    <a:pt x="603" y="629"/>
                  </a:cubicBezTo>
                  <a:cubicBezTo>
                    <a:pt x="600" y="591"/>
                    <a:pt x="610" y="548"/>
                    <a:pt x="590" y="516"/>
                  </a:cubicBezTo>
                  <a:cubicBezTo>
                    <a:pt x="564" y="473"/>
                    <a:pt x="511" y="391"/>
                    <a:pt x="470" y="364"/>
                  </a:cubicBezTo>
                  <a:cubicBezTo>
                    <a:pt x="458" y="323"/>
                    <a:pt x="426" y="301"/>
                    <a:pt x="398" y="271"/>
                  </a:cubicBezTo>
                  <a:cubicBezTo>
                    <a:pt x="385" y="234"/>
                    <a:pt x="366" y="193"/>
                    <a:pt x="338" y="165"/>
                  </a:cubicBezTo>
                  <a:cubicBezTo>
                    <a:pt x="324" y="126"/>
                    <a:pt x="301" y="109"/>
                    <a:pt x="278" y="79"/>
                  </a:cubicBezTo>
                  <a:cubicBezTo>
                    <a:pt x="238" y="26"/>
                    <a:pt x="270" y="51"/>
                    <a:pt x="232" y="26"/>
                  </a:cubicBezTo>
                  <a:cubicBezTo>
                    <a:pt x="224" y="4"/>
                    <a:pt x="225" y="13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2" name="Group 143"/>
          <p:cNvGrpSpPr>
            <a:grpSpLocks/>
          </p:cNvGrpSpPr>
          <p:nvPr/>
        </p:nvGrpSpPr>
        <p:grpSpPr bwMode="auto">
          <a:xfrm>
            <a:off x="5018088" y="3341688"/>
            <a:ext cx="4124325" cy="3395662"/>
            <a:chOff x="2081" y="2249"/>
            <a:chExt cx="2598" cy="2139"/>
          </a:xfrm>
        </p:grpSpPr>
        <p:sp>
          <p:nvSpPr>
            <p:cNvPr id="103" name="Freeform 24"/>
            <p:cNvSpPr>
              <a:spLocks/>
            </p:cNvSpPr>
            <p:nvPr/>
          </p:nvSpPr>
          <p:spPr bwMode="auto">
            <a:xfrm>
              <a:off x="3268" y="3115"/>
              <a:ext cx="202" cy="405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Freeform 60"/>
            <p:cNvSpPr>
              <a:spLocks/>
            </p:cNvSpPr>
            <p:nvPr/>
          </p:nvSpPr>
          <p:spPr bwMode="auto">
            <a:xfrm>
              <a:off x="2742" y="3983"/>
              <a:ext cx="202" cy="405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5" name="Group 90"/>
            <p:cNvGrpSpPr>
              <a:grpSpLocks/>
            </p:cNvGrpSpPr>
            <p:nvPr/>
          </p:nvGrpSpPr>
          <p:grpSpPr bwMode="auto">
            <a:xfrm rot="-544929">
              <a:off x="4356" y="2249"/>
              <a:ext cx="323" cy="564"/>
              <a:chOff x="2023" y="3406"/>
              <a:chExt cx="323" cy="564"/>
            </a:xfrm>
          </p:grpSpPr>
          <p:sp>
            <p:nvSpPr>
              <p:cNvPr id="116" name="Oval 91"/>
              <p:cNvSpPr>
                <a:spLocks noChangeArrowheads="1"/>
              </p:cNvSpPr>
              <p:nvPr/>
            </p:nvSpPr>
            <p:spPr bwMode="auto">
              <a:xfrm rot="-2143402">
                <a:off x="2112" y="3406"/>
                <a:ext cx="234" cy="133"/>
              </a:xfrm>
              <a:prstGeom prst="ellipse">
                <a:avLst/>
              </a:prstGeom>
              <a:solidFill>
                <a:srgbClr val="CC3300"/>
              </a:solidFill>
              <a:ln w="28575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023" y="3565"/>
                <a:ext cx="202" cy="405"/>
              </a:xfrm>
              <a:custGeom>
                <a:avLst/>
                <a:gdLst>
                  <a:gd name="T0" fmla="*/ 71 w 217"/>
                  <a:gd name="T1" fmla="*/ 0 h 553"/>
                  <a:gd name="T2" fmla="*/ 7 w 217"/>
                  <a:gd name="T3" fmla="*/ 36 h 553"/>
                  <a:gd name="T4" fmla="*/ 110 w 217"/>
                  <a:gd name="T5" fmla="*/ 57 h 553"/>
                  <a:gd name="T6" fmla="*/ 56 w 217"/>
                  <a:gd name="T7" fmla="*/ 103 h 553"/>
                  <a:gd name="T8" fmla="*/ 82 w 217"/>
                  <a:gd name="T9" fmla="*/ 108 h 553"/>
                  <a:gd name="T10" fmla="*/ 146 w 217"/>
                  <a:gd name="T11" fmla="*/ 54 h 553"/>
                  <a:gd name="T12" fmla="*/ 56 w 217"/>
                  <a:gd name="T13" fmla="*/ 34 h 553"/>
                  <a:gd name="T14" fmla="*/ 49 w 217"/>
                  <a:gd name="T15" fmla="*/ 20 h 553"/>
                  <a:gd name="T16" fmla="*/ 120 w 217"/>
                  <a:gd name="T17" fmla="*/ 0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7"/>
                  <a:gd name="T28" fmla="*/ 0 h 553"/>
                  <a:gd name="T29" fmla="*/ 217 w 217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7" h="553">
                    <a:moveTo>
                      <a:pt x="102" y="0"/>
                    </a:moveTo>
                    <a:cubicBezTo>
                      <a:pt x="51" y="63"/>
                      <a:pt x="0" y="126"/>
                      <a:pt x="9" y="171"/>
                    </a:cubicBezTo>
                    <a:cubicBezTo>
                      <a:pt x="18" y="216"/>
                      <a:pt x="145" y="219"/>
                      <a:pt x="157" y="272"/>
                    </a:cubicBezTo>
                    <a:cubicBezTo>
                      <a:pt x="169" y="325"/>
                      <a:pt x="85" y="450"/>
                      <a:pt x="79" y="490"/>
                    </a:cubicBezTo>
                    <a:cubicBezTo>
                      <a:pt x="73" y="530"/>
                      <a:pt x="96" y="553"/>
                      <a:pt x="118" y="514"/>
                    </a:cubicBezTo>
                    <a:cubicBezTo>
                      <a:pt x="140" y="475"/>
                      <a:pt x="217" y="315"/>
                      <a:pt x="211" y="257"/>
                    </a:cubicBezTo>
                    <a:cubicBezTo>
                      <a:pt x="205" y="199"/>
                      <a:pt x="102" y="190"/>
                      <a:pt x="79" y="163"/>
                    </a:cubicBezTo>
                    <a:cubicBezTo>
                      <a:pt x="56" y="136"/>
                      <a:pt x="56" y="120"/>
                      <a:pt x="71" y="93"/>
                    </a:cubicBezTo>
                    <a:cubicBezTo>
                      <a:pt x="86" y="66"/>
                      <a:pt x="129" y="33"/>
                      <a:pt x="172" y="0"/>
                    </a:cubicBezTo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6" name="Freeform 67"/>
            <p:cNvSpPr>
              <a:spLocks/>
            </p:cNvSpPr>
            <p:nvPr/>
          </p:nvSpPr>
          <p:spPr bwMode="auto">
            <a:xfrm>
              <a:off x="2081" y="2285"/>
              <a:ext cx="202" cy="405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2" name="Freeform 67"/>
          <p:cNvSpPr>
            <a:spLocks/>
          </p:cNvSpPr>
          <p:nvPr/>
        </p:nvSpPr>
        <p:spPr bwMode="auto">
          <a:xfrm>
            <a:off x="4698529" y="2181016"/>
            <a:ext cx="320675" cy="642937"/>
          </a:xfrm>
          <a:custGeom>
            <a:avLst/>
            <a:gdLst>
              <a:gd name="T0" fmla="*/ 71 w 217"/>
              <a:gd name="T1" fmla="*/ 0 h 553"/>
              <a:gd name="T2" fmla="*/ 7 w 217"/>
              <a:gd name="T3" fmla="*/ 36 h 553"/>
              <a:gd name="T4" fmla="*/ 110 w 217"/>
              <a:gd name="T5" fmla="*/ 57 h 553"/>
              <a:gd name="T6" fmla="*/ 56 w 217"/>
              <a:gd name="T7" fmla="*/ 103 h 553"/>
              <a:gd name="T8" fmla="*/ 82 w 217"/>
              <a:gd name="T9" fmla="*/ 108 h 553"/>
              <a:gd name="T10" fmla="*/ 146 w 217"/>
              <a:gd name="T11" fmla="*/ 54 h 553"/>
              <a:gd name="T12" fmla="*/ 56 w 217"/>
              <a:gd name="T13" fmla="*/ 34 h 553"/>
              <a:gd name="T14" fmla="*/ 49 w 217"/>
              <a:gd name="T15" fmla="*/ 20 h 553"/>
              <a:gd name="T16" fmla="*/ 120 w 217"/>
              <a:gd name="T17" fmla="*/ 0 h 5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"/>
              <a:gd name="T28" fmla="*/ 0 h 553"/>
              <a:gd name="T29" fmla="*/ 217 w 217"/>
              <a:gd name="T30" fmla="*/ 553 h 5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" h="553">
                <a:moveTo>
                  <a:pt x="102" y="0"/>
                </a:moveTo>
                <a:cubicBezTo>
                  <a:pt x="51" y="63"/>
                  <a:pt x="0" y="126"/>
                  <a:pt x="9" y="171"/>
                </a:cubicBezTo>
                <a:cubicBezTo>
                  <a:pt x="18" y="216"/>
                  <a:pt x="145" y="219"/>
                  <a:pt x="157" y="272"/>
                </a:cubicBezTo>
                <a:cubicBezTo>
                  <a:pt x="169" y="325"/>
                  <a:pt x="85" y="450"/>
                  <a:pt x="79" y="490"/>
                </a:cubicBezTo>
                <a:cubicBezTo>
                  <a:pt x="73" y="530"/>
                  <a:pt x="96" y="553"/>
                  <a:pt x="118" y="514"/>
                </a:cubicBezTo>
                <a:cubicBezTo>
                  <a:pt x="140" y="475"/>
                  <a:pt x="217" y="315"/>
                  <a:pt x="211" y="257"/>
                </a:cubicBezTo>
                <a:cubicBezTo>
                  <a:pt x="205" y="199"/>
                  <a:pt x="102" y="190"/>
                  <a:pt x="79" y="163"/>
                </a:cubicBezTo>
                <a:cubicBezTo>
                  <a:pt x="56" y="136"/>
                  <a:pt x="56" y="120"/>
                  <a:pt x="71" y="93"/>
                </a:cubicBezTo>
                <a:cubicBezTo>
                  <a:pt x="86" y="66"/>
                  <a:pt x="129" y="33"/>
                  <a:pt x="172" y="0"/>
                </a:cubicBezTo>
              </a:path>
            </a:pathLst>
          </a:custGeom>
          <a:solidFill>
            <a:srgbClr val="FFCC66"/>
          </a:solidFill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5" name="Groupe 124"/>
          <p:cNvGrpSpPr/>
          <p:nvPr/>
        </p:nvGrpSpPr>
        <p:grpSpPr>
          <a:xfrm>
            <a:off x="2257610" y="3366565"/>
            <a:ext cx="7132494" cy="795337"/>
            <a:chOff x="543110" y="3595165"/>
            <a:chExt cx="7132494" cy="795337"/>
          </a:xfrm>
        </p:grpSpPr>
        <p:sp>
          <p:nvSpPr>
            <p:cNvPr id="126" name="Oval 59"/>
            <p:cNvSpPr>
              <a:spLocks noChangeArrowheads="1"/>
            </p:cNvSpPr>
            <p:nvPr/>
          </p:nvSpPr>
          <p:spPr bwMode="auto">
            <a:xfrm rot="-2143402">
              <a:off x="1634472" y="4071471"/>
              <a:ext cx="371475" cy="211138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Freeform 67"/>
            <p:cNvSpPr>
              <a:spLocks/>
            </p:cNvSpPr>
            <p:nvPr/>
          </p:nvSpPr>
          <p:spPr bwMode="auto">
            <a:xfrm>
              <a:off x="4574783" y="3747565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Freeform 67"/>
            <p:cNvSpPr>
              <a:spLocks/>
            </p:cNvSpPr>
            <p:nvPr/>
          </p:nvSpPr>
          <p:spPr bwMode="auto">
            <a:xfrm>
              <a:off x="543110" y="3595165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Freeform 67"/>
            <p:cNvSpPr>
              <a:spLocks/>
            </p:cNvSpPr>
            <p:nvPr/>
          </p:nvSpPr>
          <p:spPr bwMode="auto">
            <a:xfrm>
              <a:off x="1148092" y="3599783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Freeform 67"/>
            <p:cNvSpPr>
              <a:spLocks/>
            </p:cNvSpPr>
            <p:nvPr/>
          </p:nvSpPr>
          <p:spPr bwMode="auto">
            <a:xfrm>
              <a:off x="1896237" y="3655201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Freeform 67"/>
            <p:cNvSpPr>
              <a:spLocks/>
            </p:cNvSpPr>
            <p:nvPr/>
          </p:nvSpPr>
          <p:spPr bwMode="auto">
            <a:xfrm>
              <a:off x="3900528" y="3636729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Freeform 67"/>
            <p:cNvSpPr>
              <a:spLocks/>
            </p:cNvSpPr>
            <p:nvPr/>
          </p:nvSpPr>
          <p:spPr bwMode="auto">
            <a:xfrm>
              <a:off x="5082783" y="3719856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Freeform 67"/>
            <p:cNvSpPr>
              <a:spLocks/>
            </p:cNvSpPr>
            <p:nvPr/>
          </p:nvSpPr>
          <p:spPr bwMode="auto">
            <a:xfrm>
              <a:off x="5830928" y="3701383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Freeform 67"/>
            <p:cNvSpPr>
              <a:spLocks/>
            </p:cNvSpPr>
            <p:nvPr/>
          </p:nvSpPr>
          <p:spPr bwMode="auto">
            <a:xfrm>
              <a:off x="6523655" y="3729092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Freeform 67"/>
            <p:cNvSpPr>
              <a:spLocks/>
            </p:cNvSpPr>
            <p:nvPr/>
          </p:nvSpPr>
          <p:spPr bwMode="auto">
            <a:xfrm>
              <a:off x="7354929" y="3747565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Flèche vers le bas 2"/>
          <p:cNvSpPr/>
          <p:nvPr/>
        </p:nvSpPr>
        <p:spPr>
          <a:xfrm>
            <a:off x="996444" y="2554380"/>
            <a:ext cx="972315" cy="3474718"/>
          </a:xfrm>
          <a:prstGeom prst="downArrow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ZoneTexte 136"/>
          <p:cNvSpPr txBox="1"/>
          <p:nvPr/>
        </p:nvSpPr>
        <p:spPr>
          <a:xfrm>
            <a:off x="334822" y="2459664"/>
            <a:ext cx="99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élevée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ZoneTexte 137"/>
          <p:cNvSpPr txBox="1"/>
          <p:nvPr/>
        </p:nvSpPr>
        <p:spPr>
          <a:xfrm>
            <a:off x="229787" y="5648266"/>
            <a:ext cx="99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faible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ZoneTexte 138"/>
          <p:cNvSpPr txBox="1"/>
          <p:nvPr/>
        </p:nvSpPr>
        <p:spPr>
          <a:xfrm rot="5400000">
            <a:off x="-86503" y="3936488"/>
            <a:ext cx="2261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Germination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3" name="Image 12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07" y="1330597"/>
            <a:ext cx="1730120" cy="854433"/>
          </a:xfrm>
          <a:prstGeom prst="rect">
            <a:avLst/>
          </a:prstGeom>
        </p:spPr>
      </p:pic>
      <p:sp>
        <p:nvSpPr>
          <p:cNvPr id="150" name="Rectangle 149"/>
          <p:cNvSpPr/>
          <p:nvPr/>
        </p:nvSpPr>
        <p:spPr>
          <a:xfrm>
            <a:off x="9544861" y="4970115"/>
            <a:ext cx="25222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Dürr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(2001) Soil Science Society of America Journal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Colbach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(2006)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Agron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Gardarin et al (2012) Ecol Modelling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24" name="ZoneTexte 123"/>
          <p:cNvSpPr txBox="1"/>
          <p:nvPr/>
        </p:nvSpPr>
        <p:spPr>
          <a:xfrm>
            <a:off x="595147" y="52548"/>
            <a:ext cx="677949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Qu'est-ce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détermine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levée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2800" dirty="0">
              <a:solidFill>
                <a:srgbClr val="2A4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F21E88E6-BAA0-4766-98EF-7F0692635D07}"/>
              </a:ext>
            </a:extLst>
          </p:cNvPr>
          <p:cNvSpPr txBox="1"/>
          <p:nvPr/>
        </p:nvSpPr>
        <p:spPr>
          <a:xfrm>
            <a:off x="843941" y="583420"/>
            <a:ext cx="209939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Enfouissement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0DFA721D-0581-4923-BFD6-503BB1EB7D2A}"/>
              </a:ext>
            </a:extLst>
          </p:cNvPr>
          <p:cNvSpPr txBox="1"/>
          <p:nvPr/>
        </p:nvSpPr>
        <p:spPr>
          <a:xfrm>
            <a:off x="2944470" y="583420"/>
            <a:ext cx="2320490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Levée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A75D019B-84A5-4A2F-B3A6-C34C1F64BEFC}"/>
              </a:ext>
            </a:extLst>
          </p:cNvPr>
          <p:cNvSpPr txBox="1"/>
          <p:nvPr/>
        </p:nvSpPr>
        <p:spPr>
          <a:xfrm>
            <a:off x="5262834" y="583420"/>
            <a:ext cx="88981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DBF2A857-BC98-4647-A765-111E6CBA90A9}"/>
              </a:ext>
            </a:extLst>
          </p:cNvPr>
          <p:cNvSpPr txBox="1"/>
          <p:nvPr/>
        </p:nvSpPr>
        <p:spPr>
          <a:xfrm>
            <a:off x="6138143" y="583420"/>
            <a:ext cx="1746632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C50F856F-D367-423B-AB63-89E12C8346F6}"/>
              </a:ext>
            </a:extLst>
          </p:cNvPr>
          <p:cNvSpPr txBox="1"/>
          <p:nvPr/>
        </p:nvSpPr>
        <p:spPr>
          <a:xfrm>
            <a:off x="7898710" y="643224"/>
            <a:ext cx="3954623" cy="73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espèce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humidité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température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profondeur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99"/>
    </mc:Choice>
    <mc:Fallback xmlns="">
      <p:transition spd="slow" advTm="69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50" x="8948738" y="2200275"/>
          <p14:tracePt t="28771" x="8924925" y="2205038"/>
          <p14:tracePt t="28782" x="8901113" y="2205038"/>
          <p14:tracePt t="28786" x="8867775" y="2205038"/>
          <p14:tracePt t="28797" x="8824913" y="2205038"/>
          <p14:tracePt t="28803" x="8786813" y="2205038"/>
          <p14:tracePt t="28809" x="8753475" y="2205038"/>
          <p14:tracePt t="28816" x="8705850" y="2205038"/>
          <p14:tracePt t="28824" x="8682038" y="2205038"/>
          <p14:tracePt t="28832" x="8653463" y="2209800"/>
          <p14:tracePt t="28840" x="8643938" y="2209800"/>
          <p14:tracePt t="28848" x="8624888" y="2219325"/>
          <p14:tracePt t="28861" x="8601075" y="2233613"/>
          <p14:tracePt t="28874" x="8567738" y="2257425"/>
          <p14:tracePt t="28882" x="8558213" y="2266950"/>
          <p14:tracePt t="28888" x="8529638" y="2290763"/>
          <p14:tracePt t="28896" x="8501063" y="2309813"/>
          <p14:tracePt t="28903" x="8472488" y="2328863"/>
          <p14:tracePt t="28912" x="8443913" y="2352675"/>
          <p14:tracePt t="28919" x="8424863" y="2371725"/>
          <p14:tracePt t="28928" x="8386763" y="2409825"/>
          <p14:tracePt t="28936" x="8367713" y="2438400"/>
          <p14:tracePt t="28944" x="8353425" y="2471738"/>
          <p14:tracePt t="28952" x="8348663" y="2505075"/>
          <p14:tracePt t="28960" x="8339138" y="2538413"/>
          <p14:tracePt t="28971" x="8339138" y="2562225"/>
          <p14:tracePt t="28978" x="8339138" y="2595563"/>
          <p14:tracePt t="28985" x="8339138" y="2638425"/>
          <p14:tracePt t="28992" x="8358188" y="2671763"/>
          <p14:tracePt t="29000" x="8391525" y="2700338"/>
          <p14:tracePt t="29007" x="8424863" y="2738438"/>
          <p14:tracePt t="29016" x="8443913" y="2747963"/>
          <p14:tracePt t="29029" x="8482013" y="2762250"/>
          <p14:tracePt t="29036" x="8529638" y="2767013"/>
          <p14:tracePt t="29044" x="8572500" y="2771775"/>
          <p14:tracePt t="29050" x="8624888" y="2771775"/>
          <p14:tracePt t="29059" x="8682038" y="2771775"/>
          <p14:tracePt t="29066" x="8743950" y="2771775"/>
          <p14:tracePt t="29075" x="8791575" y="2771775"/>
          <p14:tracePt t="29083" x="8848725" y="2771775"/>
          <p14:tracePt t="29090" x="8901113" y="2771775"/>
          <p14:tracePt t="29097" x="8948738" y="2771775"/>
          <p14:tracePt t="29103" x="9001125" y="2771775"/>
          <p14:tracePt t="29112" x="9039225" y="2771775"/>
          <p14:tracePt t="29120" x="9077325" y="2771775"/>
          <p14:tracePt t="29131" x="9101138" y="2771775"/>
          <p14:tracePt t="29144" x="9148763" y="2767013"/>
          <p14:tracePt t="29151" x="9177338" y="2728913"/>
          <p14:tracePt t="29164" x="9186863" y="2705100"/>
          <p14:tracePt t="29168" x="9196388" y="2652713"/>
          <p14:tracePt t="29177" x="9196388" y="2614613"/>
          <p14:tracePt t="29184" x="9196388" y="2557463"/>
          <p14:tracePt t="29192" x="9196388" y="2519363"/>
          <p14:tracePt t="29200" x="9191625" y="2471738"/>
          <p14:tracePt t="29207" x="9167813" y="2433638"/>
          <p14:tracePt t="29216" x="9158288" y="2409825"/>
          <p14:tracePt t="29224" x="9144000" y="2386013"/>
          <p14:tracePt t="29232" x="9120188" y="2366963"/>
          <p14:tracePt t="29240" x="9101138" y="2343150"/>
          <p14:tracePt t="29247" x="9086850" y="2328863"/>
          <p14:tracePt t="29256" x="9072563" y="2324100"/>
          <p14:tracePt t="29264" x="9048750" y="2309813"/>
          <p14:tracePt t="29271" x="9024938" y="2309813"/>
          <p14:tracePt t="29284" x="8996363" y="2305050"/>
          <p14:tracePt t="29302" x="8939213" y="2300288"/>
          <p14:tracePt t="29305" x="8891588" y="2300288"/>
          <p14:tracePt t="29311" x="8853488" y="2300288"/>
          <p14:tracePt t="29320" x="8796338" y="2300288"/>
          <p14:tracePt t="29328" x="8739188" y="2300288"/>
          <p14:tracePt t="29338" x="8701088" y="2300288"/>
          <p14:tracePt t="29344" x="8677275" y="2300288"/>
          <p14:tracePt t="29353" x="8658225" y="2300288"/>
          <p14:tracePt t="29408" x="0" y="0"/>
        </p14:tracePtLst>
        <p14:tracePtLst>
          <p14:tracePt t="30084" x="5062538" y="1790700"/>
          <p14:tracePt t="30091" x="5033963" y="1790700"/>
          <p14:tracePt t="30096" x="4991100" y="1790700"/>
          <p14:tracePt t="30103" x="4957763" y="1790700"/>
          <p14:tracePt t="30113" x="4929188" y="1790700"/>
          <p14:tracePt t="30120" x="4881563" y="1790700"/>
          <p14:tracePt t="30129" x="4848225" y="1795463"/>
          <p14:tracePt t="30136" x="4829175" y="1795463"/>
          <p14:tracePt t="30144" x="4800600" y="1814513"/>
          <p14:tracePt t="30152" x="4786313" y="1824038"/>
          <p14:tracePt t="30160" x="4767263" y="1838325"/>
          <p14:tracePt t="30168" x="4757738" y="1847850"/>
          <p14:tracePt t="30176" x="4743450" y="1862138"/>
          <p14:tracePt t="30183" x="4738688" y="1876425"/>
          <p14:tracePt t="30192" x="4724400" y="1900238"/>
          <p14:tracePt t="30200" x="4719638" y="1919288"/>
          <p14:tracePt t="30207" x="4719638" y="1943100"/>
          <p14:tracePt t="30216" x="4719638" y="1966913"/>
          <p14:tracePt t="30224" x="4719638" y="1990725"/>
          <p14:tracePt t="30232" x="4719638" y="2014538"/>
          <p14:tracePt t="30239" x="4719638" y="2038350"/>
          <p14:tracePt t="30248" x="4724400" y="2066925"/>
          <p14:tracePt t="30256" x="4729163" y="2085975"/>
          <p14:tracePt t="30264" x="4748213" y="2114550"/>
          <p14:tracePt t="30271" x="4762500" y="2133600"/>
          <p14:tracePt t="30281" x="4795838" y="2171700"/>
          <p14:tracePt t="30292" x="4819650" y="2185988"/>
          <p14:tracePt t="30301" x="4857750" y="2209800"/>
          <p14:tracePt t="30308" x="4900613" y="2233613"/>
          <p14:tracePt t="30318" x="4943475" y="2262188"/>
          <p14:tracePt t="30330" x="5038725" y="2305050"/>
          <p14:tracePt t="30339" x="5081588" y="2324100"/>
          <p14:tracePt t="30345" x="5119688" y="2328863"/>
          <p14:tracePt t="30352" x="5148263" y="2333625"/>
          <p14:tracePt t="30360" x="5186363" y="2343150"/>
          <p14:tracePt t="30368" x="5214938" y="2343150"/>
          <p14:tracePt t="30380" x="5238750" y="2343150"/>
          <p14:tracePt t="30387" x="5248275" y="2343150"/>
          <p14:tracePt t="30394" x="5267325" y="2343150"/>
          <p14:tracePt t="30400" x="5286375" y="2343150"/>
          <p14:tracePt t="30408" x="5305425" y="2324100"/>
          <p14:tracePt t="30415" x="5319713" y="2314575"/>
          <p14:tracePt t="30424" x="5343525" y="2290763"/>
          <p14:tracePt t="30432" x="5353050" y="2266950"/>
          <p14:tracePt t="30440" x="5362575" y="2233613"/>
          <p14:tracePt t="30451" x="5372100" y="2214563"/>
          <p14:tracePt t="30460" x="5376863" y="2190750"/>
          <p14:tracePt t="30473" x="5386388" y="2138363"/>
          <p14:tracePt t="30483" x="5386388" y="2133600"/>
          <p14:tracePt t="30489" x="5386388" y="2119313"/>
          <p14:tracePt t="30500" x="5386388" y="2095500"/>
          <p14:tracePt t="30506" x="5386388" y="2076450"/>
          <p14:tracePt t="30513" x="5381625" y="2057400"/>
          <p14:tracePt t="30519" x="5372100" y="2024063"/>
          <p14:tracePt t="30527" x="5357813" y="2009775"/>
          <p14:tracePt t="30535" x="5334000" y="1981200"/>
          <p14:tracePt t="30544" x="5314950" y="1962150"/>
          <p14:tracePt t="30552" x="5291138" y="1938338"/>
          <p14:tracePt t="30560" x="5267325" y="1928813"/>
          <p14:tracePt t="30568" x="5238750" y="1914525"/>
          <p14:tracePt t="30578" x="5210175" y="1900238"/>
          <p14:tracePt t="30587" x="5176838" y="1885950"/>
          <p14:tracePt t="30597" x="5148263" y="1876425"/>
          <p14:tracePt t="30603" x="5129213" y="1876425"/>
          <p14:tracePt t="30608" x="5105400" y="1876425"/>
          <p14:tracePt t="30616" x="5095875" y="1876425"/>
          <p14:tracePt t="30624" x="5072063" y="1876425"/>
          <p14:tracePt t="30631" x="5053013" y="1876425"/>
          <p14:tracePt t="30640" x="5033963" y="1876425"/>
          <p14:tracePt t="30647" x="5014913" y="1876425"/>
          <p14:tracePt t="30657" x="4991100" y="1876425"/>
          <p14:tracePt t="30664" x="4976813" y="1885950"/>
          <p14:tracePt t="30674" x="4962525" y="1890713"/>
          <p14:tracePt t="30684" x="4948238" y="1895475"/>
          <p14:tracePt t="30699" x="4919663" y="1914525"/>
          <p14:tracePt t="30714" x="4914900" y="1919288"/>
          <p14:tracePt t="30729" x="4910138" y="1924050"/>
          <p14:tracePt t="30735" x="4905375" y="1928813"/>
          <p14:tracePt t="30744" x="0" y="0"/>
        </p14:tracePtLst>
        <p14:tracePtLst>
          <p14:tracePt t="34019" x="8991600" y="2505075"/>
          <p14:tracePt t="34031" x="8996363" y="2495550"/>
          <p14:tracePt t="34053" x="9001125" y="2490788"/>
          <p14:tracePt t="34064" x="9005888" y="2486025"/>
          <p14:tracePt t="34072" x="9010650" y="2481263"/>
          <p14:tracePt t="34081" x="9010650" y="2471738"/>
          <p14:tracePt t="34090" x="9015413" y="2466975"/>
          <p14:tracePt t="34101" x="9015413" y="2457450"/>
          <p14:tracePt t="34107" x="9015413" y="2447925"/>
          <p14:tracePt t="34112" x="9015413" y="2428875"/>
          <p14:tracePt t="34120" x="9015413" y="2419350"/>
          <p14:tracePt t="34134" x="9015413" y="2395538"/>
          <p14:tracePt t="34141" x="9015413" y="2376488"/>
          <p14:tracePt t="34147" x="9015413" y="2357438"/>
          <p14:tracePt t="34152" x="9015413" y="2338388"/>
          <p14:tracePt t="34160" x="9015413" y="2333625"/>
          <p14:tracePt t="34169" x="9015413" y="2328863"/>
          <p14:tracePt t="34180" x="9015413" y="2324100"/>
          <p14:tracePt t="34188" x="9015413" y="2314575"/>
          <p14:tracePt t="34195" x="9010650" y="2309813"/>
          <p14:tracePt t="34200" x="9005888" y="2305050"/>
          <p14:tracePt t="34219" x="8996363" y="2300288"/>
          <p14:tracePt t="34233" x="8972550" y="2300288"/>
          <p14:tracePt t="34243" x="8963025" y="2300288"/>
          <p14:tracePt t="34248" x="8943975" y="2300288"/>
          <p14:tracePt t="34256" x="8924925" y="2300288"/>
          <p14:tracePt t="34263" x="8901113" y="2300288"/>
          <p14:tracePt t="34271" x="8877300" y="2300288"/>
          <p14:tracePt t="34281" x="8853488" y="2300288"/>
          <p14:tracePt t="34288" x="8815388" y="2295525"/>
          <p14:tracePt t="34297" x="8786813" y="2295525"/>
          <p14:tracePt t="34304" x="8763000" y="2286000"/>
          <p14:tracePt t="34313" x="8720138" y="2281238"/>
          <p14:tracePt t="34319" x="8696325" y="2281238"/>
          <p14:tracePt t="34328" x="8672513" y="2271713"/>
          <p14:tracePt t="34337" x="8653463" y="2271713"/>
          <p14:tracePt t="34343" x="8634413" y="2266950"/>
          <p14:tracePt t="34352" x="8615363" y="2266950"/>
          <p14:tracePt t="34360" x="8601075" y="2266950"/>
          <p14:tracePt t="34367" x="8591550" y="2266950"/>
          <p14:tracePt t="34376" x="8577263" y="2266950"/>
          <p14:tracePt t="34383" x="8572500" y="2266950"/>
          <p14:tracePt t="34393" x="8553450" y="2271713"/>
          <p14:tracePt t="34400" x="8524875" y="2281238"/>
          <p14:tracePt t="34407" x="8510588" y="2290763"/>
          <p14:tracePt t="34415" x="8505825" y="2295525"/>
          <p14:tracePt t="34424" x="8486775" y="2305050"/>
          <p14:tracePt t="34433" x="8458200" y="2319338"/>
          <p14:tracePt t="34440" x="8453438" y="2324100"/>
          <p14:tracePt t="34451" x="8434388" y="2343150"/>
          <p14:tracePt t="34456" x="8429625" y="2352675"/>
          <p14:tracePt t="34464" x="8420100" y="2357438"/>
          <p14:tracePt t="34475" x="8415338" y="2366963"/>
          <p14:tracePt t="34484" x="8410575" y="2381250"/>
          <p14:tracePt t="34498" x="8405813" y="2400300"/>
          <p14:tracePt t="34503" x="8405813" y="2409825"/>
          <p14:tracePt t="34513" x="8405813" y="2419350"/>
          <p14:tracePt t="34520" x="8405813" y="2438400"/>
          <p14:tracePt t="34527" x="8405813" y="2452688"/>
          <p14:tracePt t="34536" x="8405813" y="2466975"/>
          <p14:tracePt t="34544" x="8405813" y="2481263"/>
          <p14:tracePt t="34552" x="8405813" y="2495550"/>
          <p14:tracePt t="34559" x="8415338" y="2519363"/>
          <p14:tracePt t="34568" x="8420100" y="2538413"/>
          <p14:tracePt t="34576" x="8424863" y="2552700"/>
          <p14:tracePt t="34583" x="8429625" y="2566988"/>
          <p14:tracePt t="34592" x="8439150" y="2571750"/>
          <p14:tracePt t="34600" x="8448675" y="2581275"/>
          <p14:tracePt t="34608" x="8462963" y="2600325"/>
          <p14:tracePt t="34616" x="8472488" y="2609850"/>
          <p14:tracePt t="34624" x="8486775" y="2624138"/>
          <p14:tracePt t="34631" x="8496300" y="2638425"/>
          <p14:tracePt t="34639" x="8520113" y="2657475"/>
          <p14:tracePt t="34651" x="8548688" y="2676525"/>
          <p14:tracePt t="34665" x="8596313" y="2705100"/>
          <p14:tracePt t="34671" x="8629650" y="2714625"/>
          <p14:tracePt t="34685" x="8648700" y="2719388"/>
          <p14:tracePt t="34692" x="8672513" y="2719388"/>
          <p14:tracePt t="34699" x="8691563" y="2719388"/>
          <p14:tracePt t="34706" x="8705850" y="2719388"/>
          <p14:tracePt t="34713" x="8729663" y="2719388"/>
          <p14:tracePt t="34721" x="8739188" y="2719388"/>
          <p14:tracePt t="34730" x="8763000" y="2719388"/>
          <p14:tracePt t="34735" x="8782050" y="2719388"/>
          <p14:tracePt t="34743" x="8801100" y="2709863"/>
          <p14:tracePt t="34751" x="8829675" y="2690813"/>
          <p14:tracePt t="34759" x="8843963" y="2676525"/>
          <p14:tracePt t="34768" x="8872538" y="2647950"/>
          <p14:tracePt t="34776" x="8886825" y="2633663"/>
          <p14:tracePt t="34784" x="8896350" y="2609850"/>
          <p14:tracePt t="34791" x="8910638" y="2595563"/>
          <p14:tracePt t="34799" x="8920163" y="2566988"/>
          <p14:tracePt t="34808" x="8934450" y="2547938"/>
          <p14:tracePt t="34817" x="8948738" y="2519363"/>
          <p14:tracePt t="34825" x="8953500" y="2505075"/>
          <p14:tracePt t="34831" x="8958263" y="2500313"/>
          <p14:tracePt t="34840" x="8967788" y="2481263"/>
          <p14:tracePt t="34847" x="8967788" y="2471738"/>
          <p14:tracePt t="34855" x="8977313" y="2457450"/>
          <p14:tracePt t="34864" x="8982075" y="2438400"/>
          <p14:tracePt t="34872" x="8982075" y="2433638"/>
          <p14:tracePt t="34880" x="8982075" y="2414588"/>
          <p14:tracePt t="34888" x="8982075" y="2400300"/>
          <p14:tracePt t="34896" x="8982075" y="2390775"/>
          <p14:tracePt t="34903" x="8982075" y="2376488"/>
          <p14:tracePt t="34913" x="8982075" y="2366963"/>
          <p14:tracePt t="34921" x="8982075" y="2357438"/>
          <p14:tracePt t="34935" x="8982075" y="2352675"/>
          <p14:tracePt t="34945" x="8977313" y="2343150"/>
          <p14:tracePt t="34952" x="8977313" y="2338388"/>
          <p14:tracePt t="34959" x="8977313" y="2333625"/>
          <p14:tracePt t="34968" x="8972550" y="2328863"/>
          <p14:tracePt t="34976" x="8963025" y="2324100"/>
          <p14:tracePt t="34983" x="8958263" y="2324100"/>
          <p14:tracePt t="34991" x="8943975" y="2314575"/>
          <p14:tracePt t="35002" x="8934450" y="2309813"/>
          <p14:tracePt t="35014" x="8920163" y="2305050"/>
          <p14:tracePt t="35022" x="8901113" y="2300288"/>
          <p14:tracePt t="35027" x="8882063" y="2300288"/>
          <p14:tracePt t="35032" x="8858250" y="2300288"/>
          <p14:tracePt t="35040" x="8824913" y="2290763"/>
          <p14:tracePt t="35052" x="8801100" y="2290763"/>
          <p14:tracePt t="35062" x="8758238" y="2290763"/>
          <p14:tracePt t="35065" x="8720138" y="2290763"/>
          <p14:tracePt t="35075" x="8677275" y="2290763"/>
          <p14:tracePt t="35081" x="8653463" y="2290763"/>
          <p14:tracePt t="35088" x="8620125" y="2290763"/>
          <p14:tracePt t="35096" x="8586788" y="2290763"/>
          <p14:tracePt t="35103" x="8572500" y="2290763"/>
          <p14:tracePt t="35112" x="8548688" y="2295525"/>
          <p14:tracePt t="35120" x="8520113" y="2300288"/>
          <p14:tracePt t="35128" x="8501063" y="2309813"/>
          <p14:tracePt t="35137" x="8482013" y="2319338"/>
          <p14:tracePt t="35144" x="8472488" y="2324100"/>
          <p14:tracePt t="35151" x="8458200" y="2338388"/>
          <p14:tracePt t="35161" x="8439150" y="2347913"/>
          <p14:tracePt t="35168" x="8424863" y="2357438"/>
          <p14:tracePt t="35175" x="8410575" y="2371725"/>
          <p14:tracePt t="35184" x="8401050" y="2386013"/>
          <p14:tracePt t="35194" x="8386763" y="2395538"/>
          <p14:tracePt t="35202" x="8377238" y="2400300"/>
          <p14:tracePt t="35210" x="8362950" y="2419350"/>
          <p14:tracePt t="35218" x="8358188" y="2428875"/>
          <p14:tracePt t="35223" x="8343900" y="2457450"/>
          <p14:tracePt t="35232" x="8334375" y="2466975"/>
          <p14:tracePt t="35240" x="8334375" y="2481263"/>
          <p14:tracePt t="35248" x="8329613" y="2500313"/>
          <p14:tracePt t="35256" x="8329613" y="2519363"/>
          <p14:tracePt t="35263" x="8320088" y="2538413"/>
          <p14:tracePt t="35272" x="8320088" y="2547938"/>
          <p14:tracePt t="35279" x="8320088" y="2566988"/>
          <p14:tracePt t="35288" x="8320088" y="2586038"/>
          <p14:tracePt t="35296" x="8320088" y="2590800"/>
          <p14:tracePt t="35304" x="8320088" y="2605088"/>
          <p14:tracePt t="35312" x="8324850" y="2624138"/>
          <p14:tracePt t="35320" x="8329613" y="2638425"/>
          <p14:tracePt t="35329" x="8343900" y="2662238"/>
          <p14:tracePt t="35347" x="8367713" y="2700338"/>
          <p14:tracePt t="35360" x="8391525" y="2724150"/>
          <p14:tracePt t="35369" x="8401050" y="2738438"/>
          <p14:tracePt t="35375" x="8410575" y="2747963"/>
          <p14:tracePt t="35383" x="8415338" y="2752725"/>
          <p14:tracePt t="35395" x="8434388" y="2767013"/>
          <p14:tracePt t="35403" x="8439150" y="2771775"/>
          <p14:tracePt t="35409" x="8458200" y="2781300"/>
          <p14:tracePt t="35424" x="8482013" y="2795588"/>
          <p14:tracePt t="35431" x="8491538" y="2800350"/>
          <p14:tracePt t="35440" x="8510588" y="2809875"/>
          <p14:tracePt t="35449" x="8524875" y="2814638"/>
          <p14:tracePt t="35455" x="8548688" y="2819400"/>
          <p14:tracePt t="35464" x="8567738" y="2824163"/>
          <p14:tracePt t="35471" x="8591550" y="2838450"/>
          <p14:tracePt t="35480" x="8624888" y="2843213"/>
          <p14:tracePt t="35488" x="8648700" y="2843213"/>
          <p14:tracePt t="35497" x="8677275" y="2847975"/>
          <p14:tracePt t="35504" x="8696325" y="2847975"/>
          <p14:tracePt t="35512" x="8720138" y="2852738"/>
          <p14:tracePt t="35519" x="8724900" y="2852738"/>
          <p14:tracePt t="35528" x="8739188" y="2852738"/>
          <p14:tracePt t="35535" x="8748713" y="2852738"/>
          <p14:tracePt t="35553" x="8767763" y="2852738"/>
          <p14:tracePt t="35559" x="8777288" y="2852738"/>
          <p14:tracePt t="35568" x="8796338" y="2852738"/>
          <p14:tracePt t="35576" x="8805863" y="2852738"/>
          <p14:tracePt t="35583" x="8824913" y="2852738"/>
          <p14:tracePt t="35594" x="8853488" y="2843213"/>
          <p14:tracePt t="35599" x="8872538" y="2833688"/>
          <p14:tracePt t="35609" x="8910638" y="2809875"/>
          <p14:tracePt t="35615" x="8929688" y="2795588"/>
          <p14:tracePt t="35624" x="8958263" y="2781300"/>
          <p14:tracePt t="35631" x="8977313" y="2771775"/>
          <p14:tracePt t="35643" x="8996363" y="2762250"/>
          <p14:tracePt t="35653" x="9015413" y="2747963"/>
          <p14:tracePt t="35661" x="9024938" y="2738438"/>
          <p14:tracePt t="35667" x="9039225" y="2728913"/>
          <p14:tracePt t="35671" x="9053513" y="2714625"/>
          <p14:tracePt t="35684" x="9063038" y="2705100"/>
          <p14:tracePt t="35689" x="9072563" y="2686050"/>
          <p14:tracePt t="35697" x="9086850" y="2667000"/>
          <p14:tracePt t="35705" x="9101138" y="2638425"/>
          <p14:tracePt t="35713" x="9105900" y="2628900"/>
          <p14:tracePt t="35719" x="9115425" y="2605088"/>
          <p14:tracePt t="35729" x="9129713" y="2576513"/>
          <p14:tracePt t="35735" x="9134475" y="2566988"/>
          <p14:tracePt t="35744" x="9139238" y="2547938"/>
          <p14:tracePt t="35751" x="9139238" y="2533650"/>
          <p14:tracePt t="35761" x="9139238" y="2519363"/>
          <p14:tracePt t="35768" x="9139238" y="2509838"/>
          <p14:tracePt t="35776" x="9139238" y="2495550"/>
          <p14:tracePt t="35783" x="9139238" y="2481263"/>
          <p14:tracePt t="35792" x="9139238" y="2471738"/>
          <p14:tracePt t="35800" x="9139238" y="2452688"/>
          <p14:tracePt t="35808" x="9139238" y="2438400"/>
          <p14:tracePt t="35819" x="9139238" y="2428875"/>
          <p14:tracePt t="35826" x="9139238" y="2419350"/>
          <p14:tracePt t="35835" x="9139238" y="2405063"/>
          <p14:tracePt t="35845" x="9134475" y="2386013"/>
          <p14:tracePt t="35848" x="9129713" y="2381250"/>
          <p14:tracePt t="35856" x="9124950" y="2371725"/>
          <p14:tracePt t="35863" x="9110663" y="2357438"/>
          <p14:tracePt t="35872" x="9105900" y="2347913"/>
          <p14:tracePt t="35880" x="9086850" y="2328863"/>
          <p14:tracePt t="35888" x="9072563" y="2314575"/>
          <p14:tracePt t="35896" x="9058275" y="2300288"/>
          <p14:tracePt t="35903" x="9039225" y="2290763"/>
          <p14:tracePt t="35911" x="9010650" y="2266950"/>
          <p14:tracePt t="35923" x="8991600" y="2266950"/>
          <p14:tracePt t="35936" x="8943975" y="2238375"/>
          <p14:tracePt t="35943" x="8924925" y="2233613"/>
          <p14:tracePt t="35952" x="8901113" y="2224088"/>
          <p14:tracePt t="35960" x="8872538" y="2219325"/>
          <p14:tracePt t="35967" x="8853488" y="2214563"/>
          <p14:tracePt t="35982" x="8834438" y="2209800"/>
          <p14:tracePt t="35989" x="8829675" y="2209800"/>
          <p14:tracePt t="35998" x="8810625" y="2209800"/>
          <p14:tracePt t="36003" x="8791575" y="2209800"/>
          <p14:tracePt t="36012" x="8786813" y="2209800"/>
          <p14:tracePt t="36019" x="8767763" y="2209800"/>
          <p14:tracePt t="36026" x="8753475" y="2209800"/>
          <p14:tracePt t="36033" x="8743950" y="2209800"/>
          <p14:tracePt t="36041" x="8724900" y="2209800"/>
          <p14:tracePt t="36048" x="8705850" y="2209800"/>
          <p14:tracePt t="36056" x="8686800" y="2209800"/>
          <p14:tracePt t="36064" x="8662988" y="2209800"/>
          <p14:tracePt t="36071" x="8639175" y="2209800"/>
          <p14:tracePt t="36080" x="8624888" y="2209800"/>
          <p14:tracePt t="36093" x="8605838" y="2219325"/>
          <p14:tracePt t="36101" x="8591550" y="2224088"/>
          <p14:tracePt t="36109" x="8572500" y="2228850"/>
          <p14:tracePt t="36119" x="8539163" y="2247900"/>
          <p14:tracePt t="36130" x="8529638" y="2252663"/>
          <p14:tracePt t="36136" x="8520113" y="2257425"/>
          <p14:tracePt t="36144" x="8496300" y="2276475"/>
          <p14:tracePt t="36151" x="8482013" y="2290763"/>
          <p14:tracePt t="36163" x="8467725" y="2305050"/>
          <p14:tracePt t="36171" x="8458200" y="2319338"/>
          <p14:tracePt t="36181" x="8448675" y="2328863"/>
          <p14:tracePt t="36183" x="8434388" y="2362200"/>
          <p14:tracePt t="36193" x="8420100" y="2376488"/>
          <p14:tracePt t="36200" x="8410575" y="2390775"/>
          <p14:tracePt t="36208" x="8396288" y="2409825"/>
          <p14:tracePt t="36215" x="8386763" y="2438400"/>
          <p14:tracePt t="36224" x="8377238" y="2457450"/>
          <p14:tracePt t="36232" x="8372475" y="2481263"/>
          <p14:tracePt t="36240" x="8367713" y="2500313"/>
          <p14:tracePt t="36248" x="8367713" y="2533650"/>
          <p14:tracePt t="36256" x="8362950" y="2543175"/>
          <p14:tracePt t="36266" x="8362950" y="2566988"/>
          <p14:tracePt t="36277" x="8362950" y="2581275"/>
          <p14:tracePt t="36280" x="8362950" y="2590800"/>
          <p14:tracePt t="36288" x="8362950" y="2614613"/>
          <p14:tracePt t="36297" x="8372475" y="2633663"/>
          <p14:tracePt t="36305" x="8382000" y="2652713"/>
          <p14:tracePt t="36312" x="8386763" y="2662238"/>
          <p14:tracePt t="36320" x="8401050" y="2690813"/>
          <p14:tracePt t="36328" x="8410575" y="2714625"/>
          <p14:tracePt t="36336" x="8429625" y="2738438"/>
          <p14:tracePt t="36344" x="8448675" y="2767013"/>
          <p14:tracePt t="36352" x="8467725" y="2790825"/>
          <p14:tracePt t="36360" x="8496300" y="2824163"/>
          <p14:tracePt t="36368" x="8520113" y="2847975"/>
          <p14:tracePt t="36377" x="8553450" y="2871788"/>
          <p14:tracePt t="36387" x="8567738" y="2886075"/>
          <p14:tracePt t="36395" x="8601075" y="2909888"/>
          <p14:tracePt t="36402" x="8629650" y="2924175"/>
          <p14:tracePt t="36409" x="8643938" y="2933700"/>
          <p14:tracePt t="36417" x="8653463" y="2938463"/>
          <p14:tracePt t="36423" x="8677275" y="2938463"/>
          <p14:tracePt t="36431" x="8686800" y="2938463"/>
          <p14:tracePt t="36439" x="8705850" y="2938463"/>
          <p14:tracePt t="36448" x="8720138" y="2938463"/>
          <p14:tracePt t="36456" x="8743950" y="2938463"/>
          <p14:tracePt t="36465" x="8782050" y="2938463"/>
          <p14:tracePt t="36471" x="8805863" y="2938463"/>
          <p14:tracePt t="36479" x="8839200" y="2938463"/>
          <p14:tracePt t="36487" x="8872538" y="2938463"/>
          <p14:tracePt t="36497" x="8920163" y="2938463"/>
          <p14:tracePt t="36505" x="8943975" y="2938463"/>
          <p14:tracePt t="36512" x="8967788" y="2938463"/>
          <p14:tracePt t="36519" x="8986838" y="2933700"/>
          <p14:tracePt t="36527" x="9001125" y="2924175"/>
          <p14:tracePt t="36536" x="9010650" y="2919413"/>
          <p14:tracePt t="36543" x="9029700" y="2900363"/>
          <p14:tracePt t="36552" x="9039225" y="2890838"/>
          <p14:tracePt t="36559" x="9048750" y="2871788"/>
          <p14:tracePt t="36568" x="9058275" y="2852738"/>
          <p14:tracePt t="36576" x="9077325" y="2824163"/>
          <p14:tracePt t="36583" x="9086850" y="2805113"/>
          <p14:tracePt t="36592" x="9096375" y="2781300"/>
          <p14:tracePt t="36600" x="9105900" y="2757488"/>
          <p14:tracePt t="36608" x="9110663" y="2747963"/>
          <p14:tracePt t="36616" x="9120188" y="2728913"/>
          <p14:tracePt t="36626" x="9124950" y="2714625"/>
          <p14:tracePt t="36637" x="9124950" y="2700338"/>
          <p14:tracePt t="36645" x="9124950" y="2686050"/>
          <p14:tracePt t="36652" x="9129713" y="2676525"/>
          <p14:tracePt t="36658" x="9129713" y="2662238"/>
          <p14:tracePt t="36665" x="9129713" y="2652713"/>
          <p14:tracePt t="36672" x="9129713" y="2643188"/>
          <p14:tracePt t="36679" x="9129713" y="2638425"/>
          <p14:tracePt t="36688" x="9129713" y="2628900"/>
          <p14:tracePt t="36705" x="9129713" y="2614613"/>
          <p14:tracePt t="36711" x="9129713" y="2609850"/>
          <p14:tracePt t="36719" x="9129713" y="2605088"/>
          <p14:tracePt t="36736" x="9124950" y="2600325"/>
          <p14:tracePt t="36744" x="9120188" y="2595563"/>
          <p14:tracePt t="36752" x="0" y="0"/>
        </p14:tracePtLst>
        <p14:tracePtLst>
          <p14:tracePt t="42786" x="6843713" y="5815013"/>
          <p14:tracePt t="42809" x="6838950" y="5815013"/>
          <p14:tracePt t="42819" x="6834188" y="5815013"/>
          <p14:tracePt t="42824" x="6829425" y="5815013"/>
          <p14:tracePt t="42832" x="6824663" y="5815013"/>
          <p14:tracePt t="42839" x="6815138" y="5815013"/>
          <p14:tracePt t="42849" x="6805613" y="5815013"/>
          <p14:tracePt t="42859" x="6796088" y="5815013"/>
          <p14:tracePt t="42867" x="6781800" y="5810250"/>
          <p14:tracePt t="42875" x="6772275" y="5805488"/>
          <p14:tracePt t="42881" x="6753225" y="5795963"/>
          <p14:tracePt t="42888" x="6729413" y="5786438"/>
          <p14:tracePt t="42896" x="6705600" y="5772150"/>
          <p14:tracePt t="42904" x="6681788" y="5753100"/>
          <p14:tracePt t="42912" x="6648450" y="5738813"/>
          <p14:tracePt t="42920" x="6619875" y="5724525"/>
          <p14:tracePt t="42930" x="6577013" y="5710238"/>
          <p14:tracePt t="42937" x="6543675" y="5695950"/>
          <p14:tracePt t="42944" x="6505575" y="5691188"/>
          <p14:tracePt t="42951" x="6467475" y="5672138"/>
          <p14:tracePt t="42960" x="6443663" y="5667375"/>
          <p14:tracePt t="42968" x="6400800" y="5667375"/>
          <p14:tracePt t="42975" x="6362700" y="5662613"/>
          <p14:tracePt t="42984" x="6329363" y="5662613"/>
          <p14:tracePt t="42992" x="6291263" y="5662613"/>
          <p14:tracePt t="42999" x="6248400" y="5662613"/>
          <p14:tracePt t="43008" x="6215063" y="5662613"/>
          <p14:tracePt t="43015" x="6176963" y="5662613"/>
          <p14:tracePt t="43025" x="6138863" y="5662613"/>
          <p14:tracePt t="43031" x="6105525" y="5662613"/>
          <p14:tracePt t="43040" x="6081713" y="5662613"/>
          <p14:tracePt t="43047" x="6062663" y="5662613"/>
          <p14:tracePt t="43056" x="6034088" y="5686425"/>
          <p14:tracePt t="43063" x="6005513" y="5700713"/>
          <p14:tracePt t="43073" x="5991225" y="5715000"/>
          <p14:tracePt t="43081" x="5967413" y="5743575"/>
          <p14:tracePt t="43088" x="5957888" y="5762625"/>
          <p14:tracePt t="43100" x="5948363" y="5795963"/>
          <p14:tracePt t="43107" x="5943600" y="5829300"/>
          <p14:tracePt t="43121" x="5929313" y="5895975"/>
          <p14:tracePt t="43127" x="5929313" y="5929313"/>
          <p14:tracePt t="43148" x="5934075" y="5995988"/>
          <p14:tracePt t="43153" x="5957888" y="6034088"/>
          <p14:tracePt t="43168" x="6015038" y="6096000"/>
          <p14:tracePt t="43178" x="6043613" y="6119813"/>
          <p14:tracePt t="43187" x="6086475" y="6153150"/>
          <p14:tracePt t="43195" x="6129338" y="6172200"/>
          <p14:tracePt t="43204" x="6172200" y="6186488"/>
          <p14:tracePt t="43213" x="6210300" y="6200775"/>
          <p14:tracePt t="43215" x="6262688" y="6219825"/>
          <p14:tracePt t="43223" x="6296025" y="6219825"/>
          <p14:tracePt t="43232" x="6343650" y="6219825"/>
          <p14:tracePt t="43243" x="6381750" y="6219825"/>
          <p14:tracePt t="43252" x="6438900" y="6219825"/>
          <p14:tracePt t="43260" x="6486525" y="6210300"/>
          <p14:tracePt t="43264" x="6543675" y="6176963"/>
          <p14:tracePt t="43272" x="6596063" y="6148388"/>
          <p14:tracePt t="43279" x="6648450" y="6119813"/>
          <p14:tracePt t="43288" x="6691313" y="6091238"/>
          <p14:tracePt t="43296" x="6729413" y="6067425"/>
          <p14:tracePt t="43304" x="6757988" y="6029325"/>
          <p14:tracePt t="43313" x="6772275" y="6010275"/>
          <p14:tracePt t="43320" x="6777038" y="5981700"/>
          <p14:tracePt t="43328" x="6781800" y="5957888"/>
          <p14:tracePt t="43336" x="6781800" y="5934075"/>
          <p14:tracePt t="43344" x="6781800" y="5919788"/>
          <p14:tracePt t="43352" x="6781800" y="5910263"/>
          <p14:tracePt t="43360" x="6781800" y="5891213"/>
          <p14:tracePt t="43370" x="6781800" y="5881688"/>
          <p14:tracePt t="43381" x="6781800" y="5876925"/>
          <p14:tracePt t="43394" x="6777038" y="5876925"/>
          <p14:tracePt t="43405" x="6767513" y="5876925"/>
          <p14:tracePt t="43412" x="6757988" y="5876925"/>
          <p14:tracePt t="43417" x="6738938" y="5876925"/>
          <p14:tracePt t="43424" x="6729413" y="5876925"/>
          <p14:tracePt t="43432" x="6715125" y="5876925"/>
          <p14:tracePt t="43439" x="6696075" y="5876925"/>
          <p14:tracePt t="43448" x="6677025" y="5886450"/>
          <p14:tracePt t="43456" x="6662738" y="5891213"/>
          <p14:tracePt t="43465" x="6657975" y="5895975"/>
          <p14:tracePt t="43472" x="6653213" y="5895975"/>
          <p14:tracePt t="43480" x="6648450" y="5895975"/>
          <p14:tracePt t="43529" x="6638925" y="5895975"/>
          <p14:tracePt t="43536" x="6634163" y="5895975"/>
          <p14:tracePt t="43543" x="6629400" y="5895975"/>
          <p14:tracePt t="43551" x="6615113" y="5895975"/>
          <p14:tracePt t="43561" x="6591300" y="5895975"/>
          <p14:tracePt t="43568" x="6567488" y="5895975"/>
          <p14:tracePt t="43582" x="6534150" y="5895975"/>
          <p14:tracePt t="43592" x="6472238" y="5872163"/>
          <p14:tracePt t="43599" x="6415088" y="5862638"/>
          <p14:tracePt t="43611" x="6381750" y="5843588"/>
          <p14:tracePt t="43617" x="6329363" y="5824538"/>
          <p14:tracePt t="43625" x="6286500" y="5805488"/>
          <p14:tracePt t="43632" x="6229350" y="5781675"/>
          <p14:tracePt t="43640" x="6172200" y="5753100"/>
          <p14:tracePt t="43648" x="6105525" y="5743575"/>
          <p14:tracePt t="43655" x="6043613" y="5724525"/>
          <p14:tracePt t="43664" x="5967413" y="5695950"/>
          <p14:tracePt t="43676" x="5905500" y="5681663"/>
          <p14:tracePt t="43691" x="5776913" y="5653088"/>
          <p14:tracePt t="43695" x="5705475" y="5643563"/>
          <p14:tracePt t="43703" x="5648325" y="5624513"/>
          <p14:tracePt t="43713" x="5591175" y="5614988"/>
          <p14:tracePt t="43723" x="5548313" y="5595938"/>
          <p14:tracePt t="43741" x="5457825" y="5586413"/>
          <p14:tracePt t="43743" x="5414963" y="5581650"/>
          <p14:tracePt t="43751" x="5376863" y="5572125"/>
          <p14:tracePt t="43760" x="5334000" y="5567363"/>
          <p14:tracePt t="43769" x="5300663" y="5567363"/>
          <p14:tracePt t="43775" x="5262563" y="5557838"/>
          <p14:tracePt t="43783" x="5229225" y="5557838"/>
          <p14:tracePt t="43792" x="5186363" y="5553075"/>
          <p14:tracePt t="43800" x="5153025" y="5543550"/>
          <p14:tracePt t="43808" x="5119688" y="5538788"/>
          <p14:tracePt t="43820" x="5081588" y="5538788"/>
          <p14:tracePt t="43829" x="5048250" y="5529263"/>
          <p14:tracePt t="43840" x="5005388" y="5529263"/>
          <p14:tracePt t="43847" x="4976813" y="5529263"/>
          <p14:tracePt t="43856" x="4948238" y="5529263"/>
          <p14:tracePt t="43864" x="4905375" y="5529263"/>
          <p14:tracePt t="43872" x="4872038" y="5543550"/>
          <p14:tracePt t="43880" x="4814888" y="5557838"/>
          <p14:tracePt t="43888" x="4781550" y="5567363"/>
          <p14:tracePt t="43897" x="4729163" y="5581650"/>
          <p14:tracePt t="43903" x="4681538" y="5600700"/>
          <p14:tracePt t="43912" x="4648200" y="5610225"/>
          <p14:tracePt t="43922" x="4624388" y="5624513"/>
          <p14:tracePt t="43935" x="4605338" y="5648325"/>
          <p14:tracePt t="43943" x="4595813" y="5667375"/>
          <p14:tracePt t="43952" x="4595813" y="5676900"/>
          <p14:tracePt t="43960" x="4595813" y="5691188"/>
          <p14:tracePt t="43967" x="4595813" y="5710238"/>
          <p14:tracePt t="43975" x="4600575" y="5724525"/>
          <p14:tracePt t="43984" x="4614863" y="5743575"/>
          <p14:tracePt t="43996" x="4633913" y="5772150"/>
          <p14:tracePt t="44005" x="4672013" y="5791200"/>
          <p14:tracePt t="44012" x="4691063" y="5805488"/>
          <p14:tracePt t="44015" x="4733925" y="5834063"/>
          <p14:tracePt t="44024" x="4762500" y="5857875"/>
          <p14:tracePt t="44032" x="4800600" y="5881688"/>
          <p14:tracePt t="44040" x="4833938" y="5900738"/>
          <p14:tracePt t="44048" x="4872038" y="5919788"/>
          <p14:tracePt t="44056" x="4910138" y="5929313"/>
          <p14:tracePt t="44064" x="4938713" y="5929313"/>
          <p14:tracePt t="44076" x="4962525" y="5938838"/>
          <p14:tracePt t="44083" x="4986338" y="5938838"/>
          <p14:tracePt t="44091" x="5005388" y="5938838"/>
          <p14:tracePt t="44097" x="5029200" y="5938838"/>
          <p14:tracePt t="44105" x="5053013" y="5938838"/>
          <p14:tracePt t="44112" x="5072063" y="5934075"/>
          <p14:tracePt t="44119" x="5100638" y="5919788"/>
          <p14:tracePt t="44128" x="5114925" y="5910263"/>
          <p14:tracePt t="44145" x="5133975" y="5886450"/>
          <p14:tracePt t="44151" x="5138738" y="5881688"/>
          <p14:tracePt t="44160" x="5143500" y="5867400"/>
          <p14:tracePt t="44168" x="5148263" y="5862638"/>
          <p14:tracePt t="44176" x="5148263" y="5857875"/>
          <p14:tracePt t="44183" x="5148263" y="5853113"/>
          <p14:tracePt t="44192" x="5148263" y="5848350"/>
          <p14:tracePt t="44204" x="5148263" y="5843588"/>
          <p14:tracePt t="44215" x="5153025" y="5834063"/>
          <p14:tracePt t="44232" x="5153025" y="5824538"/>
          <p14:tracePt t="44239" x="5153025" y="5819775"/>
          <p14:tracePt t="44260" x="5157788" y="5815013"/>
          <p14:tracePt t="44275" x="5162550" y="5810250"/>
          <p14:tracePt t="44282" x="5167313" y="5805488"/>
          <p14:tracePt t="44352" x="5167313" y="5800725"/>
          <p14:tracePt t="44360" x="5167313" y="5795963"/>
          <p14:tracePt t="44389" x="5167313" y="5786438"/>
          <p14:tracePt t="44392" x="5167313" y="5781675"/>
          <p14:tracePt t="44401" x="5153025" y="5776913"/>
          <p14:tracePt t="44408" x="5138738" y="5772150"/>
          <p14:tracePt t="44418" x="5119688" y="5772150"/>
          <p14:tracePt t="44426" x="5072063" y="5757863"/>
          <p14:tracePt t="44439" x="4986338" y="5753100"/>
          <p14:tracePt t="44451" x="4919663" y="5743575"/>
          <p14:tracePt t="44458" x="4848225" y="5724525"/>
          <p14:tracePt t="44465" x="4786313" y="5719763"/>
          <p14:tracePt t="44472" x="4700588" y="5710238"/>
          <p14:tracePt t="44480" x="4624388" y="5691188"/>
          <p14:tracePt t="44487" x="4562475" y="5686425"/>
          <p14:tracePt t="44495" x="4495800" y="5681663"/>
          <p14:tracePt t="44504" x="4424363" y="5667375"/>
          <p14:tracePt t="44513" x="4352925" y="5648325"/>
          <p14:tracePt t="44519" x="4286250" y="5634038"/>
          <p14:tracePt t="44528" x="4210050" y="5629275"/>
          <p14:tracePt t="44535" x="4133850" y="5600700"/>
          <p14:tracePt t="44547" x="4062413" y="5581650"/>
          <p14:tracePt t="44556" x="3971925" y="5557838"/>
          <p14:tracePt t="44566" x="3881438" y="5524500"/>
          <p14:tracePt t="44573" x="3790950" y="5510213"/>
          <p14:tracePt t="44577" x="3719513" y="5481638"/>
          <p14:tracePt t="44584" x="3648075" y="5457825"/>
          <p14:tracePt t="44591" x="3581400" y="5443538"/>
          <p14:tracePt t="44599" x="3514725" y="5410200"/>
          <p14:tracePt t="44607" x="3457575" y="5381625"/>
          <p14:tracePt t="44616" x="3390900" y="5357813"/>
          <p14:tracePt t="44624" x="3324225" y="5329238"/>
          <p14:tracePt t="44632" x="3276600" y="5305425"/>
          <p14:tracePt t="44640" x="3219450" y="5286375"/>
          <p14:tracePt t="44647" x="3167063" y="5267325"/>
          <p14:tracePt t="44656" x="3124200" y="5257800"/>
          <p14:tracePt t="44665" x="3076575" y="5238750"/>
          <p14:tracePt t="44672" x="3043238" y="5224463"/>
          <p14:tracePt t="44679" x="3000375" y="5219700"/>
          <p14:tracePt t="44687" x="2967038" y="5200650"/>
          <p14:tracePt t="44696" x="2938463" y="5195888"/>
          <p14:tracePt t="44704" x="2895600" y="5176838"/>
          <p14:tracePt t="44713" x="2881313" y="5176838"/>
          <p14:tracePt t="44723" x="2847975" y="5167313"/>
          <p14:tracePt t="44730" x="2805113" y="5153025"/>
          <p14:tracePt t="44735" x="2786063" y="5148263"/>
          <p14:tracePt t="44744" x="2738438" y="5138738"/>
          <p14:tracePt t="44751" x="2695575" y="5119688"/>
          <p14:tracePt t="44770" x="2609850" y="5110163"/>
          <p14:tracePt t="44775" x="2586038" y="5110163"/>
          <p14:tracePt t="44784" x="2562225" y="5105400"/>
          <p14:tracePt t="44791" x="2538413" y="5105400"/>
          <p14:tracePt t="44799" x="2509838" y="5095875"/>
          <p14:tracePt t="44807" x="2490788" y="5095875"/>
          <p14:tracePt t="44815" x="2466975" y="5095875"/>
          <p14:tracePt t="44832" x="2409825" y="5100638"/>
          <p14:tracePt t="44846" x="2366963" y="5119688"/>
          <p14:tracePt t="44852" x="2333625" y="5129213"/>
          <p14:tracePt t="44859" x="2309813" y="5148263"/>
          <p14:tracePt t="44869" x="2281238" y="5176838"/>
          <p14:tracePt t="44876" x="2266950" y="5191125"/>
          <p14:tracePt t="44882" x="2243138" y="5224463"/>
          <p14:tracePt t="44888" x="2233613" y="5243513"/>
          <p14:tracePt t="44896" x="2224088" y="5272088"/>
          <p14:tracePt t="44904" x="2214563" y="5291138"/>
          <p14:tracePt t="44912" x="2209800" y="5310188"/>
          <p14:tracePt t="44919" x="2209800" y="5343525"/>
          <p14:tracePt t="44930" x="2209800" y="5357813"/>
          <p14:tracePt t="44936" x="2209800" y="5376863"/>
          <p14:tracePt t="44944" x="2219325" y="5395913"/>
          <p14:tracePt t="44952" x="2247900" y="5424488"/>
          <p14:tracePt t="44961" x="2281238" y="5462588"/>
          <p14:tracePt t="44967" x="2300288" y="5476875"/>
          <p14:tracePt t="44979" x="2352675" y="5524500"/>
          <p14:tracePt t="44988" x="2409825" y="5557838"/>
          <p14:tracePt t="44999" x="2562225" y="5629275"/>
          <p14:tracePt t="45008" x="2662238" y="5672138"/>
          <p14:tracePt t="45016" x="2795588" y="5705475"/>
          <p14:tracePt t="45023" x="2919413" y="5729288"/>
          <p14:tracePt t="45031" x="3105150" y="5757863"/>
          <p14:tracePt t="45041" x="3305175" y="5772150"/>
          <p14:tracePt t="45047" x="3500438" y="5781675"/>
          <p14:tracePt t="45056" x="3733800" y="5810250"/>
          <p14:tracePt t="45064" x="3962400" y="5824538"/>
          <p14:tracePt t="45071" x="4200525" y="5867400"/>
          <p14:tracePt t="45079" x="4467225" y="5910263"/>
          <p14:tracePt t="45096" x="4929188" y="5943600"/>
          <p14:tracePt t="45103" x="5181600" y="5986463"/>
          <p14:tracePt t="45112" x="5381625" y="6015038"/>
          <p14:tracePt t="45119" x="5586413" y="6048375"/>
          <p14:tracePt t="45127" x="5743575" y="6076950"/>
          <p14:tracePt t="45135" x="5895975" y="6091238"/>
          <p14:tracePt t="45146" x="6053138" y="6119813"/>
          <p14:tracePt t="45152" x="6176963" y="6138863"/>
          <p14:tracePt t="45160" x="6272213" y="6138863"/>
          <p14:tracePt t="45170" x="6381750" y="6153150"/>
          <p14:tracePt t="45181" x="6472238" y="6167438"/>
          <p14:tracePt t="45188" x="6591300" y="6172200"/>
          <p14:tracePt t="45195" x="6710363" y="6191250"/>
          <p14:tracePt t="45200" x="6824663" y="6191250"/>
          <p14:tracePt t="45208" x="6924675" y="6191250"/>
          <p14:tracePt t="45216" x="7038975" y="6191250"/>
          <p14:tracePt t="45223" x="7153275" y="6191250"/>
          <p14:tracePt t="45231" x="7248525" y="6191250"/>
          <p14:tracePt t="45239" x="7339013" y="6196013"/>
          <p14:tracePt t="45248" x="7429500" y="6224588"/>
          <p14:tracePt t="45256" x="7510463" y="6234113"/>
          <p14:tracePt t="45263" x="7572375" y="6234113"/>
          <p14:tracePt t="45272" x="7639050" y="6234113"/>
          <p14:tracePt t="45280" x="7700963" y="6234113"/>
          <p14:tracePt t="45288" x="7762875" y="6234113"/>
          <p14:tracePt t="45296" x="7820025" y="6234113"/>
          <p14:tracePt t="45304" x="7867650" y="6234113"/>
          <p14:tracePt t="45315" x="7915275" y="6234113"/>
          <p14:tracePt t="45330" x="7986713" y="6224588"/>
          <p14:tracePt t="45336" x="8029575" y="6215063"/>
          <p14:tracePt t="45343" x="8058150" y="6196013"/>
          <p14:tracePt t="45352" x="8072438" y="6186488"/>
          <p14:tracePt t="45360" x="8091488" y="6172200"/>
          <p14:tracePt t="45368" x="8101013" y="6148388"/>
          <p14:tracePt t="45376" x="8105775" y="6115050"/>
          <p14:tracePt t="45383" x="8105775" y="6072188"/>
          <p14:tracePt t="45391" x="8105775" y="6034088"/>
          <p14:tracePt t="45400" x="8105775" y="5976938"/>
          <p14:tracePt t="45408" x="8105775" y="5938838"/>
          <p14:tracePt t="45416" x="8101013" y="5895975"/>
          <p14:tracePt t="45424" x="8096250" y="5853113"/>
          <p14:tracePt t="45431" x="8077200" y="5819775"/>
          <p14:tracePt t="45440" x="8062913" y="5772150"/>
          <p14:tracePt t="45448" x="8039100" y="5729288"/>
          <p14:tracePt t="45457" x="8015288" y="5691188"/>
          <p14:tracePt t="45464" x="7986713" y="5638800"/>
          <p14:tracePt t="45472" x="7948613" y="5595938"/>
          <p14:tracePt t="45480" x="7900988" y="5553075"/>
          <p14:tracePt t="45488" x="7858125" y="5505450"/>
          <p14:tracePt t="45495" x="7810500" y="5467350"/>
          <p14:tracePt t="45504" x="7767638" y="5438775"/>
          <p14:tracePt t="45512" x="7734300" y="5414963"/>
          <p14:tracePt t="45520" x="7691438" y="5395913"/>
          <p14:tracePt t="45528" x="7648575" y="5362575"/>
          <p14:tracePt t="45536" x="7610475" y="5353050"/>
          <p14:tracePt t="45544" x="7572375" y="5334000"/>
          <p14:tracePt t="45551" x="7543800" y="5324475"/>
          <p14:tracePt t="45559" x="7519988" y="5324475"/>
          <p14:tracePt t="45568" x="7477125" y="5319713"/>
          <p14:tracePt t="45579" x="7443788" y="5305425"/>
          <p14:tracePt t="45588" x="7400925" y="5305425"/>
          <p14:tracePt t="45597" x="7362825" y="5305425"/>
          <p14:tracePt t="45604" x="7315200" y="5305425"/>
          <p14:tracePt t="45609" x="7267575" y="5305425"/>
          <p14:tracePt t="45616" x="7210425" y="5305425"/>
          <p14:tracePt t="45625" x="7162800" y="5305425"/>
          <p14:tracePt t="45633" x="7110413" y="5305425"/>
          <p14:tracePt t="45643" x="7053263" y="5305425"/>
          <p14:tracePt t="45652" x="6991350" y="5305425"/>
          <p14:tracePt t="45655" x="6934200" y="5314950"/>
          <p14:tracePt t="45663" x="6877050" y="5334000"/>
          <p14:tracePt t="45676" x="6829425" y="5334000"/>
          <p14:tracePt t="45684" x="6772275" y="5353050"/>
          <p14:tracePt t="45691" x="6743700" y="5362575"/>
          <p14:tracePt t="45697" x="6715125" y="5372100"/>
          <p14:tracePt t="45703" x="6686550" y="5391150"/>
          <p14:tracePt t="45716" x="6667500" y="5400675"/>
          <p14:tracePt t="45725" x="6653213" y="5414963"/>
          <p14:tracePt t="45732" x="6653213" y="5424488"/>
          <p14:tracePt t="45735" x="6643688" y="5443538"/>
          <p14:tracePt t="45745" x="6638925" y="5448300"/>
          <p14:tracePt t="45751" x="6634163" y="5467350"/>
          <p14:tracePt t="45759" x="6629400" y="5491163"/>
          <p14:tracePt t="45768" x="6629400" y="5519738"/>
          <p14:tracePt t="45776" x="6615113" y="5553075"/>
          <p14:tracePt t="45784" x="6615113" y="5572125"/>
          <p14:tracePt t="45791" x="6615113" y="5586413"/>
          <p14:tracePt t="45800" x="6615113" y="5600700"/>
          <p14:tracePt t="45807" x="6615113" y="5610225"/>
          <p14:tracePt t="45848" x="6619875" y="5610225"/>
          <p14:tracePt t="45856" x="6629400" y="5610225"/>
          <p14:tracePt t="45864" x="6638925" y="5610225"/>
          <p14:tracePt t="45871" x="6648450" y="5610225"/>
          <p14:tracePt t="45881" x="6653213" y="5610225"/>
          <p14:tracePt t="45888" x="6662738" y="5610225"/>
          <p14:tracePt t="45888" x="0" y="0"/>
        </p14:tracePtLst>
        <p14:tracePtLst>
          <p14:tracePt t="61489" x="3424238" y="3286125"/>
          <p14:tracePt t="61495" x="3429000" y="3276600"/>
          <p14:tracePt t="61545" x="3429000" y="3271838"/>
          <p14:tracePt t="61572" x="3429000" y="3267075"/>
          <p14:tracePt t="61593" x="3424238" y="3257550"/>
          <p14:tracePt t="61602" x="3419475" y="3243263"/>
          <p14:tracePt t="61608" x="3414713" y="3233738"/>
          <p14:tracePt t="61616" x="3405188" y="3228975"/>
          <p14:tracePt t="61624" x="3390900" y="3214688"/>
          <p14:tracePt t="61631" x="3381375" y="3205163"/>
          <p14:tracePt t="61640" x="3367088" y="3195638"/>
          <p14:tracePt t="61648" x="3348038" y="3186113"/>
          <p14:tracePt t="61656" x="3338513" y="3181350"/>
          <p14:tracePt t="61664" x="3309938" y="3171825"/>
          <p14:tracePt t="61672" x="3286125" y="3167063"/>
          <p14:tracePt t="61680" x="3257550" y="3162300"/>
          <p14:tracePt t="61689" x="3233738" y="3157538"/>
          <p14:tracePt t="61696" x="3214688" y="3148013"/>
          <p14:tracePt t="61704" x="3190875" y="3143250"/>
          <p14:tracePt t="61712" x="3162300" y="3138488"/>
          <p14:tracePt t="61721" x="3143250" y="3133725"/>
          <p14:tracePt t="61728" x="3124200" y="3124200"/>
          <p14:tracePt t="61735" x="3109913" y="3119438"/>
          <p14:tracePt t="61745" x="3095625" y="3119438"/>
          <p14:tracePt t="61753" x="3067050" y="3109913"/>
          <p14:tracePt t="61761" x="3052763" y="3109913"/>
          <p14:tracePt t="61767" x="3019425" y="3095625"/>
          <p14:tracePt t="61776" x="2986088" y="3095625"/>
          <p14:tracePt t="61783" x="2947988" y="3090863"/>
          <p14:tracePt t="61795" x="2914650" y="3086100"/>
          <p14:tracePt t="61803" x="2886075" y="3086100"/>
          <p14:tracePt t="61811" x="2862263" y="3081338"/>
          <p14:tracePt t="61818" x="2838450" y="3081338"/>
          <p14:tracePt t="61824" x="2809875" y="3071813"/>
          <p14:tracePt t="61833" x="2786063" y="3071813"/>
          <p14:tracePt t="61841" x="2762250" y="3071813"/>
          <p14:tracePt t="61847" x="2743200" y="3071813"/>
          <p14:tracePt t="61856" x="2733675" y="3071813"/>
          <p14:tracePt t="61864" x="2714625" y="3071813"/>
          <p14:tracePt t="61872" x="2690813" y="3071813"/>
          <p14:tracePt t="61880" x="2667000" y="3071813"/>
          <p14:tracePt t="61891" x="2638425" y="3071813"/>
          <p14:tracePt t="61899" x="2609850" y="3071813"/>
          <p14:tracePt t="61907" x="2586038" y="3071813"/>
          <p14:tracePt t="61916" x="2557463" y="3071813"/>
          <p14:tracePt t="61920" x="2519363" y="3071813"/>
          <p14:tracePt t="61928" x="2495550" y="3071813"/>
          <p14:tracePt t="61936" x="2476500" y="3071813"/>
          <p14:tracePt t="61944" x="2457450" y="3071813"/>
          <p14:tracePt t="61953" x="2443163" y="3071813"/>
          <p14:tracePt t="61961" x="2428875" y="3071813"/>
          <p14:tracePt t="61967" x="2419350" y="3071813"/>
          <p14:tracePt t="61976" x="2400300" y="3071813"/>
          <p14:tracePt t="61984" x="2381250" y="3090863"/>
          <p14:tracePt t="61991" x="2362200" y="3100388"/>
          <p14:tracePt t="61999" x="2343150" y="3114675"/>
          <p14:tracePt t="62013" x="2319338" y="3124200"/>
          <p14:tracePt t="62020" x="2309813" y="3138488"/>
          <p14:tracePt t="62029" x="2300288" y="3148013"/>
          <p14:tracePt t="62033" x="2271713" y="3167063"/>
          <p14:tracePt t="62041" x="2271713" y="3171825"/>
          <p14:tracePt t="62048" x="2257425" y="3186113"/>
          <p14:tracePt t="62056" x="2252663" y="3190875"/>
          <p14:tracePt t="62064" x="2247900" y="3200400"/>
          <p14:tracePt t="62072" x="2247900" y="3205163"/>
          <p14:tracePt t="62080" x="2243138" y="3224213"/>
          <p14:tracePt t="62088" x="2243138" y="3228975"/>
          <p14:tracePt t="62096" x="2243138" y="3243263"/>
          <p14:tracePt t="62103" x="2243138" y="3252788"/>
          <p14:tracePt t="62116" x="2243138" y="3262313"/>
          <p14:tracePt t="62125" x="2243138" y="3281363"/>
          <p14:tracePt t="62133" x="2243138" y="3295650"/>
          <p14:tracePt t="62138" x="2243138" y="3314700"/>
          <p14:tracePt t="62144" x="2243138" y="3328988"/>
          <p14:tracePt t="62151" x="2243138" y="3338513"/>
          <p14:tracePt t="62161" x="2243138" y="3357563"/>
          <p14:tracePt t="62168" x="2243138" y="3371850"/>
          <p14:tracePt t="62179" x="2243138" y="3381375"/>
          <p14:tracePt t="62191" x="2247900" y="3419475"/>
          <p14:tracePt t="62199" x="2262188" y="3429000"/>
          <p14:tracePt t="62212" x="2290763" y="3443288"/>
          <p14:tracePt t="62218" x="2314575" y="3457575"/>
          <p14:tracePt t="62225" x="2343150" y="3476625"/>
          <p14:tracePt t="62232" x="2386013" y="3486150"/>
          <p14:tracePt t="62240" x="2414588" y="3505200"/>
          <p14:tracePt t="62248" x="2447925" y="3514725"/>
          <p14:tracePt t="62256" x="2486025" y="3538538"/>
          <p14:tracePt t="62264" x="2514600" y="3557588"/>
          <p14:tracePt t="62272" x="2547938" y="3571875"/>
          <p14:tracePt t="62280" x="2581275" y="3595688"/>
          <p14:tracePt t="62291" x="2624138" y="3609975"/>
          <p14:tracePt t="62300" x="2662238" y="3629025"/>
          <p14:tracePt t="62307" x="2695575" y="3633788"/>
          <p14:tracePt t="62316" x="2743200" y="3643313"/>
          <p14:tracePt t="62322" x="2776538" y="3652838"/>
          <p14:tracePt t="62329" x="2833688" y="3657600"/>
          <p14:tracePt t="62337" x="2881313" y="3662363"/>
          <p14:tracePt t="62344" x="2938463" y="3676650"/>
          <p14:tracePt t="62351" x="3000375" y="3681413"/>
          <p14:tracePt t="62360" x="3067050" y="3690938"/>
          <p14:tracePt t="62368" x="3128963" y="3690938"/>
          <p14:tracePt t="62376" x="3190875" y="3690938"/>
          <p14:tracePt t="62385" x="3271838" y="3695700"/>
          <p14:tracePt t="62396" x="3343275" y="3695700"/>
          <p14:tracePt t="62402" x="3414713" y="3695700"/>
          <p14:tracePt t="62411" x="3505200" y="3709988"/>
          <p14:tracePt t="62418" x="3581400" y="3709988"/>
          <p14:tracePt t="62427" x="3662363" y="3709988"/>
          <p14:tracePt t="62434" x="3738563" y="3709988"/>
          <p14:tracePt t="62441" x="3819525" y="3709988"/>
          <p14:tracePt t="62448" x="3914775" y="3709988"/>
          <p14:tracePt t="62456" x="4010025" y="3709988"/>
          <p14:tracePt t="62464" x="4124325" y="3709988"/>
          <p14:tracePt t="62471" x="4205288" y="3709988"/>
          <p14:tracePt t="62481" x="4314825" y="3709988"/>
          <p14:tracePt t="62491" x="4429125" y="3709988"/>
          <p14:tracePt t="62500" x="4514850" y="3709988"/>
          <p14:tracePt t="62507" x="4624388" y="3714750"/>
          <p14:tracePt t="62515" x="4729163" y="3724275"/>
          <p14:tracePt t="62519" x="4814888" y="3729038"/>
          <p14:tracePt t="62527" x="4929188" y="3752850"/>
          <p14:tracePt t="62536" x="5067300" y="3771900"/>
          <p14:tracePt t="62544" x="5205413" y="3786188"/>
          <p14:tracePt t="62552" x="5310188" y="3805238"/>
          <p14:tracePt t="62560" x="5414963" y="3810000"/>
          <p14:tracePt t="62568" x="5519738" y="3824288"/>
          <p14:tracePt t="62581" x="5605463" y="3824288"/>
          <p14:tracePt t="62589" x="5686425" y="3824288"/>
          <p14:tracePt t="62596" x="5772150" y="3824288"/>
          <p14:tracePt t="62602" x="5848350" y="3824288"/>
          <p14:tracePt t="62608" x="5919788" y="3824288"/>
          <p14:tracePt t="62620" x="6000750" y="3824288"/>
          <p14:tracePt t="62625" x="6072188" y="3824288"/>
          <p14:tracePt t="62632" x="6134100" y="3824288"/>
          <p14:tracePt t="62639" x="6196013" y="3824288"/>
          <p14:tracePt t="62647" x="6262688" y="3824288"/>
          <p14:tracePt t="62655" x="6310313" y="3824288"/>
          <p14:tracePt t="62664" x="6357938" y="3824288"/>
          <p14:tracePt t="62674" x="6410325" y="3824288"/>
          <p14:tracePt t="62685" x="6453188" y="3824288"/>
          <p14:tracePt t="62692" x="6505575" y="3824288"/>
          <p14:tracePt t="62699" x="6553200" y="3824288"/>
          <p14:tracePt t="62705" x="6596063" y="3824288"/>
          <p14:tracePt t="62713" x="6648450" y="3824288"/>
          <p14:tracePt t="62720" x="6715125" y="3824288"/>
          <p14:tracePt t="62729" x="6777038" y="3824288"/>
          <p14:tracePt t="62736" x="6838950" y="3824288"/>
          <p14:tracePt t="62746" x="6910388" y="3824288"/>
          <p14:tracePt t="62752" x="6981825" y="3824288"/>
          <p14:tracePt t="62761" x="7062788" y="3824288"/>
          <p14:tracePt t="62770" x="7129463" y="3824288"/>
          <p14:tracePt t="62781" x="7200900" y="3824288"/>
          <p14:tracePt t="62788" x="7291388" y="3824288"/>
          <p14:tracePt t="62795" x="7353300" y="3824288"/>
          <p14:tracePt t="62802" x="7429500" y="3824288"/>
          <p14:tracePt t="62809" x="7496175" y="3824288"/>
          <p14:tracePt t="62816" x="7558088" y="3824288"/>
          <p14:tracePt t="62824" x="7620000" y="3824288"/>
          <p14:tracePt t="62831" x="7677150" y="3824288"/>
          <p14:tracePt t="62840" x="7739063" y="3824288"/>
          <p14:tracePt t="62847" x="7796213" y="3824288"/>
          <p14:tracePt t="62856" x="7843838" y="3824288"/>
          <p14:tracePt t="62864" x="7896225" y="3824288"/>
          <p14:tracePt t="62872" x="7953375" y="3824288"/>
          <p14:tracePt t="62879" x="8010525" y="3824288"/>
          <p14:tracePt t="62892" x="8058150" y="3824288"/>
          <p14:tracePt t="62904" x="8177213" y="3824288"/>
          <p14:tracePt t="62915" x="8229600" y="3824288"/>
          <p14:tracePt t="62919" x="8286750" y="3824288"/>
          <p14:tracePt t="62929" x="8334375" y="3824288"/>
          <p14:tracePt t="62937" x="8382000" y="3824288"/>
          <p14:tracePt t="62944" x="8415338" y="3824288"/>
          <p14:tracePt t="62951" x="8453438" y="3824288"/>
          <p14:tracePt t="62964" x="8496300" y="3824288"/>
          <p14:tracePt t="62972" x="8534400" y="3824288"/>
          <p14:tracePt t="62978" x="8577263" y="3824288"/>
          <p14:tracePt t="62983" x="8615363" y="3824288"/>
          <p14:tracePt t="62997" x="8648700" y="3824288"/>
          <p14:tracePt t="62999" x="8696325" y="3824288"/>
          <p14:tracePt t="63014" x="8729663" y="3824288"/>
          <p14:tracePt t="63020" x="8758238" y="3824288"/>
          <p14:tracePt t="63027" x="8801100" y="3824288"/>
          <p14:tracePt t="63032" x="8834438" y="3824288"/>
          <p14:tracePt t="63041" x="8872538" y="3819525"/>
          <p14:tracePt t="63048" x="8901113" y="3814763"/>
          <p14:tracePt t="63060" x="8939213" y="3800475"/>
          <p14:tracePt t="63067" x="8977313" y="3790950"/>
          <p14:tracePt t="63077" x="9005888" y="3771900"/>
          <p14:tracePt t="63082" x="9039225" y="3757613"/>
          <p14:tracePt t="63088" x="9072563" y="3738563"/>
          <p14:tracePt t="63096" x="9091613" y="3729038"/>
          <p14:tracePt t="63103" x="9129713" y="3705225"/>
          <p14:tracePt t="63115" x="9148763" y="3690938"/>
          <p14:tracePt t="63124" x="9172575" y="3671888"/>
          <p14:tracePt t="63131" x="9182100" y="3662363"/>
          <p14:tracePt t="63136" x="9196388" y="3657600"/>
          <p14:tracePt t="63145" x="9210675" y="3652838"/>
          <p14:tracePt t="63153" x="9220200" y="3643313"/>
          <p14:tracePt t="63160" x="9229725" y="3633788"/>
          <p14:tracePt t="63168" x="9229725" y="3629025"/>
          <p14:tracePt t="63176" x="9244013" y="3624263"/>
          <p14:tracePt t="63184" x="9244013" y="3619500"/>
          <p14:tracePt t="63192" x="9248775" y="3614738"/>
          <p14:tracePt t="63200" x="9263063" y="3605213"/>
          <p14:tracePt t="63207" x="9263063" y="3600450"/>
          <p14:tracePt t="63216" x="9272588" y="3595688"/>
          <p14:tracePt t="63224" x="9277350" y="3595688"/>
          <p14:tracePt t="63234" x="9277350" y="3586163"/>
          <p14:tracePt t="63248" x="9286875" y="3567113"/>
          <p14:tracePt t="63255" x="9291638" y="3562350"/>
          <p14:tracePt t="63264" x="9291638" y="3548063"/>
          <p14:tracePt t="63273" x="9296400" y="3538538"/>
          <p14:tracePt t="63280" x="9296400" y="3533775"/>
          <p14:tracePt t="63288" x="9301163" y="3524250"/>
          <p14:tracePt t="63296" x="9301163" y="3509963"/>
          <p14:tracePt t="63303" x="9301163" y="3500438"/>
          <p14:tracePt t="63312" x="9301163" y="3486150"/>
          <p14:tracePt t="63322" x="9301163" y="3476625"/>
          <p14:tracePt t="63328" x="9301163" y="3462338"/>
          <p14:tracePt t="63336" x="9301163" y="3452813"/>
          <p14:tracePt t="63344" x="9291638" y="3438525"/>
          <p14:tracePt t="63352" x="9282113" y="3429000"/>
          <p14:tracePt t="63360" x="9263063" y="3414713"/>
          <p14:tracePt t="63368" x="9244013" y="3405188"/>
          <p14:tracePt t="63380" x="9210675" y="3390900"/>
          <p14:tracePt t="63387" x="9191625" y="3386138"/>
          <p14:tracePt t="63395" x="9172575" y="3376613"/>
          <p14:tracePt t="63401" x="9134475" y="3367088"/>
          <p14:tracePt t="63408" x="9110663" y="3357563"/>
          <p14:tracePt t="63416" x="9082088" y="3352800"/>
          <p14:tracePt t="63423" x="9053513" y="3352800"/>
          <p14:tracePt t="63432" x="9005888" y="3352800"/>
          <p14:tracePt t="63440" x="8963025" y="3338513"/>
          <p14:tracePt t="63448" x="8896350" y="3338513"/>
          <p14:tracePt t="63456" x="8834438" y="3338513"/>
          <p14:tracePt t="63464" x="8748713" y="3338513"/>
          <p14:tracePt t="63472" x="8662988" y="3338513"/>
          <p14:tracePt t="63479" x="8567738" y="3338513"/>
          <p14:tracePt t="63488" x="8467725" y="3338513"/>
          <p14:tracePt t="63496" x="8353425" y="3338513"/>
          <p14:tracePt t="63504" x="8253413" y="3338513"/>
          <p14:tracePt t="63511" x="8158163" y="3338513"/>
          <p14:tracePt t="63519" x="8072438" y="3338513"/>
          <p14:tracePt t="63528" x="7972425" y="3338513"/>
          <p14:tracePt t="63536" x="7886700" y="3338513"/>
          <p14:tracePt t="63545" x="7810500" y="3338513"/>
          <p14:tracePt t="63551" x="7715250" y="3338513"/>
          <p14:tracePt t="63560" x="7600950" y="3338513"/>
          <p14:tracePt t="63568" x="7486650" y="3338513"/>
          <p14:tracePt t="63576" x="7353300" y="3338513"/>
          <p14:tracePt t="63587" x="7191375" y="3338513"/>
          <p14:tracePt t="63597" x="7043738" y="3338513"/>
          <p14:tracePt t="63608" x="6700838" y="3319463"/>
          <p14:tracePt t="63617" x="6529388" y="3290888"/>
          <p14:tracePt t="63624" x="6357938" y="3271838"/>
          <p14:tracePt t="63632" x="6186488" y="3243263"/>
          <p14:tracePt t="63640" x="6019800" y="3224213"/>
          <p14:tracePt t="63648" x="5843588" y="3186113"/>
          <p14:tracePt t="63655" x="5681663" y="3186113"/>
          <p14:tracePt t="63663" x="5529263" y="3176588"/>
          <p14:tracePt t="63671" x="5367338" y="3167063"/>
          <p14:tracePt t="63683" x="5200650" y="3167063"/>
          <p14:tracePt t="63691" x="5048250" y="3152775"/>
          <p14:tracePt t="63699" x="4929188" y="3143250"/>
          <p14:tracePt t="63705" x="4786313" y="3143250"/>
          <p14:tracePt t="63712" x="4652963" y="3143250"/>
          <p14:tracePt t="63720" x="4567238" y="3143250"/>
          <p14:tracePt t="63728" x="4481513" y="3133725"/>
          <p14:tracePt t="63735" x="4400550" y="3133725"/>
          <p14:tracePt t="63744" x="4348163" y="3133725"/>
          <p14:tracePt t="63752" x="4286250" y="3133725"/>
          <p14:tracePt t="63761" x="4229100" y="3133725"/>
          <p14:tracePt t="63767" x="4181475" y="3133725"/>
          <p14:tracePt t="63775" x="4138613" y="3133725"/>
          <p14:tracePt t="63784" x="4090988" y="3133725"/>
          <p14:tracePt t="63792" x="4043363" y="3133725"/>
          <p14:tracePt t="63800" x="3990975" y="3133725"/>
          <p14:tracePt t="63812" x="3924300" y="3124200"/>
          <p14:tracePt t="63820" x="3867150" y="3114675"/>
          <p14:tracePt t="63829" x="3795713" y="3114675"/>
          <p14:tracePt t="63840" x="3662363" y="3109913"/>
          <p14:tracePt t="63847" x="3600450" y="3105150"/>
          <p14:tracePt t="63856" x="3529013" y="3095625"/>
          <p14:tracePt t="63864" x="3452813" y="3076575"/>
          <p14:tracePt t="63872" x="3381375" y="3071813"/>
          <p14:tracePt t="63880" x="3328988" y="3071813"/>
          <p14:tracePt t="63888" x="3271838" y="3067050"/>
          <p14:tracePt t="63900" x="3214688" y="3067050"/>
          <p14:tracePt t="63908" x="3152775" y="3067050"/>
          <p14:tracePt t="63916" x="3095625" y="3067050"/>
          <p14:tracePt t="63922" x="3043238" y="3067050"/>
          <p14:tracePt t="63932" x="2995613" y="3067050"/>
          <p14:tracePt t="63936" x="2928938" y="3067050"/>
          <p14:tracePt t="63944" x="2867025" y="3067050"/>
          <p14:tracePt t="63952" x="2819400" y="3067050"/>
          <p14:tracePt t="63961" x="2762250" y="3067050"/>
          <p14:tracePt t="63968" x="2724150" y="3067050"/>
          <p14:tracePt t="63977" x="2695575" y="3052763"/>
          <p14:tracePt t="63984" x="2671763" y="3052763"/>
          <p14:tracePt t="63992" x="2652713" y="3048000"/>
          <p14:tracePt t="64000" x="2647950" y="3048000"/>
          <p14:tracePt t="64007" x="2633663" y="3048000"/>
          <p14:tracePt t="64016" x="2614613" y="3048000"/>
          <p14:tracePt t="64025" x="2605088" y="3048000"/>
          <p14:tracePt t="64032" x="2581275" y="3048000"/>
          <p14:tracePt t="64040" x="2552700" y="3048000"/>
          <p14:tracePt t="64047" x="2514600" y="3048000"/>
          <p14:tracePt t="64056" x="2476500" y="3048000"/>
          <p14:tracePt t="64065" x="2443163" y="3048000"/>
          <p14:tracePt t="64073" x="2400300" y="3048000"/>
          <p14:tracePt t="64080" x="2371725" y="3048000"/>
          <p14:tracePt t="64090" x="2352675" y="3048000"/>
          <p14:tracePt t="64101" x="2328863" y="3048000"/>
          <p14:tracePt t="64110" x="2319338" y="3048000"/>
          <p14:tracePt t="64116" x="2305050" y="3048000"/>
          <p14:tracePt t="64122" x="2286000" y="3052763"/>
          <p14:tracePt t="64129" x="2257425" y="3067050"/>
          <p14:tracePt t="64136" x="2243138" y="3076575"/>
          <p14:tracePt t="64144" x="2209800" y="3095625"/>
          <p14:tracePt t="64155" x="2185988" y="3109913"/>
          <p14:tracePt t="64167" x="2138363" y="3143250"/>
          <p14:tracePt t="64176" x="2119313" y="3157538"/>
          <p14:tracePt t="64186" x="2095500" y="3181350"/>
          <p14:tracePt t="64194" x="2081213" y="3195638"/>
          <p14:tracePt t="64200" x="2062163" y="3214688"/>
          <p14:tracePt t="64207" x="2052638" y="3233738"/>
          <p14:tracePt t="64215" x="2033588" y="3262313"/>
          <p14:tracePt t="64224" x="2028825" y="3290888"/>
          <p14:tracePt t="64231" x="2028825" y="3305175"/>
          <p14:tracePt t="64243" x="2024063" y="3333750"/>
          <p14:tracePt t="64251" x="2024063" y="3338513"/>
          <p14:tracePt t="64267" x="2024063" y="3376613"/>
          <p14:tracePt t="64271" x="2024063" y="3395663"/>
          <p14:tracePt t="64280" x="2024063" y="3405188"/>
          <p14:tracePt t="64290" x="2033588" y="3424238"/>
          <p14:tracePt t="64301" x="2043113" y="3443288"/>
          <p14:tracePt t="64306" x="2047875" y="3448050"/>
          <p14:tracePt t="64312" x="2062163" y="3471863"/>
          <p14:tracePt t="64320" x="2076450" y="3486150"/>
          <p14:tracePt t="64328" x="2090738" y="3500438"/>
          <p14:tracePt t="64345" x="2143125" y="3524250"/>
          <p14:tracePt t="64354" x="2176463" y="3543300"/>
          <p14:tracePt t="64364" x="2214563" y="3562350"/>
          <p14:tracePt t="64367" x="2257425" y="3581400"/>
          <p14:tracePt t="64376" x="2281238" y="3586163"/>
          <p14:tracePt t="64384" x="2333625" y="3609975"/>
          <p14:tracePt t="64396" x="2381250" y="3614738"/>
          <p14:tracePt t="64408" x="2495550" y="3648075"/>
          <p14:tracePt t="64414" x="2557463" y="3652838"/>
          <p14:tracePt t="64427" x="2624138" y="3667125"/>
          <p14:tracePt t="64434" x="2705100" y="3667125"/>
          <p14:tracePt t="64441" x="2781300" y="3667125"/>
          <p14:tracePt t="64448" x="2862263" y="3667125"/>
          <p14:tracePt t="64456" x="2957513" y="3667125"/>
          <p14:tracePt t="64463" x="3043238" y="3667125"/>
          <p14:tracePt t="64472" x="3138488" y="3667125"/>
          <p14:tracePt t="64479" x="3252788" y="3667125"/>
          <p14:tracePt t="64488" x="3367088" y="3667125"/>
          <p14:tracePt t="64495" x="3481388" y="3667125"/>
          <p14:tracePt t="64504" x="3595688" y="3667125"/>
          <p14:tracePt t="64512" x="3709988" y="3667125"/>
          <p14:tracePt t="64519" x="3795713" y="3671888"/>
          <p14:tracePt t="64528" x="3895725" y="3671888"/>
          <p14:tracePt t="64535" x="3981450" y="3681413"/>
          <p14:tracePt t="64545" x="4067175" y="3681413"/>
          <p14:tracePt t="64554" x="4138613" y="3681413"/>
          <p14:tracePt t="64566" x="4224338" y="3681413"/>
          <p14:tracePt t="64573" x="4305300" y="3681413"/>
          <p14:tracePt t="64579" x="4371975" y="3681413"/>
          <p14:tracePt t="64585" x="4462463" y="3681413"/>
          <p14:tracePt t="64597" x="4538663" y="3681413"/>
          <p14:tracePt t="64603" x="4633913" y="3681413"/>
          <p14:tracePt t="64608" x="4733925" y="3681413"/>
          <p14:tracePt t="64616" x="4819650" y="3681413"/>
          <p14:tracePt t="64624" x="4929188" y="3681413"/>
          <p14:tracePt t="64632" x="5024438" y="3681413"/>
          <p14:tracePt t="64639" x="5138738" y="3681413"/>
          <p14:tracePt t="64648" x="5286375" y="3681413"/>
          <p14:tracePt t="64656" x="5386388" y="3681413"/>
          <p14:tracePt t="64664" x="5514975" y="3681413"/>
          <p14:tracePt t="64671" x="5629275" y="3681413"/>
          <p14:tracePt t="64682" x="5757863" y="3681413"/>
          <p14:tracePt t="64687" x="5872163" y="3681413"/>
          <p14:tracePt t="64696" x="6005513" y="3681413"/>
          <p14:tracePt t="64704" x="6119813" y="3681413"/>
          <p14:tracePt t="64712" x="6248400" y="3681413"/>
          <p14:tracePt t="64719" x="6362700" y="3681413"/>
          <p14:tracePt t="64729" x="6462713" y="3681413"/>
          <p14:tracePt t="64739" x="6577013" y="3681413"/>
          <p14:tracePt t="64748" x="6672263" y="3681413"/>
          <p14:tracePt t="64754" x="6762750" y="3681413"/>
          <p14:tracePt t="64761" x="6848475" y="3681413"/>
          <p14:tracePt t="64768" x="6943725" y="3681413"/>
          <p14:tracePt t="64776" x="7043738" y="3681413"/>
          <p14:tracePt t="64783" x="7129463" y="3681413"/>
          <p14:tracePt t="64791" x="7224713" y="3681413"/>
          <p14:tracePt t="64799" x="7324725" y="3681413"/>
          <p14:tracePt t="64812" x="7439025" y="3681413"/>
          <p14:tracePt t="64824" x="7600950" y="3681413"/>
          <p14:tracePt t="64831" x="7710488" y="3681413"/>
          <p14:tracePt t="64840" x="7786688" y="3681413"/>
          <p14:tracePt t="64848" x="7886700" y="3681413"/>
          <p14:tracePt t="64861" x="7972425" y="3681413"/>
          <p14:tracePt t="64872" x="8143875" y="3681413"/>
          <p14:tracePt t="64880" x="8229600" y="3681413"/>
          <p14:tracePt t="64887" x="8315325" y="3681413"/>
          <p14:tracePt t="64895" x="8415338" y="3681413"/>
          <p14:tracePt t="64904" x="8486775" y="3681413"/>
          <p14:tracePt t="64912" x="8553450" y="3681413"/>
          <p14:tracePt t="64919" x="8634413" y="3681413"/>
          <p14:tracePt t="64928" x="8705850" y="3681413"/>
          <p14:tracePt t="64937" x="8777288" y="3681413"/>
          <p14:tracePt t="64944" x="8829675" y="3681413"/>
          <p14:tracePt t="64951" x="8872538" y="3681413"/>
          <p14:tracePt t="64961" x="8929688" y="3671888"/>
          <p14:tracePt t="64968" x="8953500" y="3671888"/>
          <p14:tracePt t="64976" x="8977313" y="3667125"/>
          <p14:tracePt t="64984" x="9005888" y="3662363"/>
          <p14:tracePt t="64991" x="9015413" y="3662363"/>
          <p14:tracePt t="65000" x="9029700" y="3662363"/>
          <p14:tracePt t="65010" x="9048750" y="3662363"/>
          <p14:tracePt t="65018" x="9063038" y="3657600"/>
          <p14:tracePt t="65029" x="9067800" y="3657600"/>
          <p14:tracePt t="65036" x="9086850" y="3657600"/>
          <p14:tracePt t="65043" x="9105900" y="3657600"/>
          <p14:tracePt t="65050" x="9129713" y="3657600"/>
          <p14:tracePt t="65059" x="9139238" y="3657600"/>
          <p14:tracePt t="65066" x="9163050" y="3657600"/>
          <p14:tracePt t="65073" x="9196388" y="3657600"/>
          <p14:tracePt t="65080" x="9229725" y="3657600"/>
          <p14:tracePt t="65088" x="9258300" y="3648075"/>
          <p14:tracePt t="65096" x="9272588" y="3643313"/>
          <p14:tracePt t="65103" x="9301163" y="3638550"/>
          <p14:tracePt t="65115" x="9320213" y="3633788"/>
          <p14:tracePt t="65124" x="9344025" y="3624263"/>
          <p14:tracePt t="65132" x="9358313" y="3614738"/>
          <p14:tracePt t="65140" x="9367838" y="3609975"/>
          <p14:tracePt t="65147" x="9382125" y="3595688"/>
          <p14:tracePt t="65157" x="9386888" y="3590925"/>
          <p14:tracePt t="65164" x="9410700" y="3576638"/>
          <p14:tracePt t="65171" x="9415463" y="3567113"/>
          <p14:tracePt t="65181" x="9429750" y="3552825"/>
          <p14:tracePt t="65189" x="9439275" y="3548063"/>
          <p14:tracePt t="65197" x="9453563" y="3524250"/>
          <p14:tracePt t="65199" x="9463088" y="3505200"/>
          <p14:tracePt t="65207" x="9467850" y="3495675"/>
          <p14:tracePt t="65215" x="9472613" y="3486150"/>
          <p14:tracePt t="65224" x="9477375" y="3467100"/>
          <p14:tracePt t="65236" x="9477375" y="3457575"/>
          <p14:tracePt t="65249" x="9477375" y="3443288"/>
          <p14:tracePt t="65264" x="9472613" y="3438525"/>
          <p14:tracePt t="65271" x="9472613" y="3424238"/>
          <p14:tracePt t="65280" x="9467850" y="3424238"/>
          <p14:tracePt t="65287" x="9458325" y="3414713"/>
          <p14:tracePt t="65296" x="9453563" y="3405188"/>
          <p14:tracePt t="65303" x="9448800" y="3400425"/>
          <p14:tracePt t="65311" x="9434513" y="3395663"/>
          <p14:tracePt t="65319" x="9424988" y="3386138"/>
          <p14:tracePt t="65329" x="9415463" y="3381375"/>
          <p14:tracePt t="65338" x="9396413" y="3371850"/>
          <p14:tracePt t="65344" x="9386888" y="3371850"/>
          <p14:tracePt t="65353" x="9367838" y="3362325"/>
          <p14:tracePt t="65360" x="9339263" y="3357563"/>
          <p14:tracePt t="65368" x="9305925" y="3352800"/>
          <p14:tracePt t="65376" x="9258300" y="3348038"/>
          <p14:tracePt t="65385" x="9196388" y="3333750"/>
          <p14:tracePt t="65392" x="9124950" y="3328988"/>
          <p14:tracePt t="65400" x="9043988" y="3319463"/>
          <p14:tracePt t="65408" x="8953500" y="3300413"/>
          <p14:tracePt t="65415" x="8886825" y="3290888"/>
          <p14:tracePt t="65423" x="8810625" y="3286125"/>
          <p14:tracePt t="65432" x="8729663" y="3281363"/>
          <p14:tracePt t="65440" x="8648700" y="3257550"/>
          <p14:tracePt t="65452" x="8586788" y="3252788"/>
          <p14:tracePt t="65460" x="8505825" y="3248025"/>
          <p14:tracePt t="65468" x="8458200" y="3248025"/>
          <p14:tracePt t="65474" x="8396288" y="3248025"/>
          <p14:tracePt t="65481" x="8329613" y="3248025"/>
          <p14:tracePt t="65488" x="8253413" y="3248025"/>
          <p14:tracePt t="65497" x="8181975" y="3248025"/>
          <p14:tracePt t="65504" x="8101013" y="3248025"/>
          <p14:tracePt t="65512" x="8005763" y="3248025"/>
          <p14:tracePt t="65519" x="7877175" y="3248025"/>
          <p14:tracePt t="65527" x="7720013" y="3219450"/>
          <p14:tracePt t="65535" x="7572375" y="3219450"/>
          <p14:tracePt t="65544" x="7410450" y="3219450"/>
          <p14:tracePt t="65552" x="7248525" y="3219450"/>
          <p14:tracePt t="65560" x="7081838" y="3200400"/>
          <p14:tracePt t="65567" x="6943725" y="3181350"/>
          <p14:tracePt t="65576" x="6810375" y="3176588"/>
          <p14:tracePt t="65583" x="6696075" y="3176588"/>
          <p14:tracePt t="65592" x="6581775" y="3176588"/>
          <p14:tracePt t="65600" x="6477000" y="3167063"/>
          <p14:tracePt t="65610" x="6381750" y="3167063"/>
          <p14:tracePt t="65622" x="6257925" y="3152775"/>
          <p14:tracePt t="65629" x="6153150" y="3143250"/>
          <p14:tracePt t="65636" x="6038850" y="3143250"/>
          <p14:tracePt t="65643" x="5910263" y="3143250"/>
          <p14:tracePt t="65650" x="5776913" y="3133725"/>
          <p14:tracePt t="65658" x="5648325" y="3133725"/>
          <p14:tracePt t="65670" x="5500688" y="3133725"/>
          <p14:tracePt t="65672" x="5353050" y="3133725"/>
          <p14:tracePt t="65682" x="5191125" y="3133725"/>
          <p14:tracePt t="65688" x="5062538" y="3133725"/>
          <p14:tracePt t="65697" x="4914900" y="3133725"/>
          <p14:tracePt t="65704" x="4767263" y="3133725"/>
          <p14:tracePt t="65714" x="4638675" y="3133725"/>
          <p14:tracePt t="65720" x="4524375" y="3133725"/>
          <p14:tracePt t="65729" x="4424363" y="3133725"/>
          <p14:tracePt t="65735" x="4338638" y="3133725"/>
          <p14:tracePt t="65744" x="4233863" y="3133725"/>
          <p14:tracePt t="65752" x="4133850" y="3133725"/>
          <p14:tracePt t="65760" x="4019550" y="3133725"/>
          <p14:tracePt t="65770" x="3919538" y="3133725"/>
          <p14:tracePt t="65782" x="3848100" y="3133725"/>
          <p14:tracePt t="65791" x="3724275" y="3133725"/>
          <p14:tracePt t="65802" x="3667125" y="3133725"/>
          <p14:tracePt t="65809" x="3633788" y="3133725"/>
          <p14:tracePt t="65816" x="3595688" y="3133725"/>
          <p14:tracePt t="65824" x="3571875" y="3133725"/>
          <p14:tracePt t="65832" x="3557588" y="3133725"/>
          <p14:tracePt t="65839" x="3543300" y="3138488"/>
          <p14:tracePt t="65848" x="3533775" y="3143250"/>
          <p14:tracePt t="65860" x="3519488" y="3143250"/>
          <p14:tracePt t="65868" x="3509963" y="3148013"/>
          <p14:tracePt t="65876" x="3490913" y="3152775"/>
          <p14:tracePt t="65882" x="3476625" y="3157538"/>
          <p14:tracePt t="65887" x="3452813" y="3162300"/>
          <p14:tracePt t="65896" x="3429000" y="3162300"/>
          <p14:tracePt t="65904" x="3405188" y="3162300"/>
          <p14:tracePt t="65913" x="3371850" y="3162300"/>
          <p14:tracePt t="65920" x="3338513" y="3162300"/>
          <p14:tracePt t="65927" x="3300413" y="3162300"/>
          <p14:tracePt t="65936" x="3262313" y="3162300"/>
          <p14:tracePt t="65945" x="3205163" y="3162300"/>
          <p14:tracePt t="65952" x="3143250" y="3162300"/>
          <p14:tracePt t="65960" x="3076575" y="3152775"/>
          <p14:tracePt t="65971" x="3005138" y="3138488"/>
          <p14:tracePt t="65980" x="2933700" y="3128963"/>
          <p14:tracePt t="65986" x="2847975" y="3119438"/>
          <p14:tracePt t="65993" x="2771775" y="3109913"/>
          <p14:tracePt t="65999" x="2700338" y="3095625"/>
          <p14:tracePt t="66007" x="2638425" y="3086100"/>
          <p14:tracePt t="66016" x="2566988" y="3081338"/>
          <p14:tracePt t="66024" x="2509838" y="3076575"/>
          <p14:tracePt t="66035" x="2443163" y="3062288"/>
          <p14:tracePt t="66054" x="2314575" y="3043238"/>
          <p14:tracePt t="66055" x="2262188" y="3043238"/>
          <p14:tracePt t="66064" x="2205038" y="3028950"/>
          <p14:tracePt t="66073" x="2162175" y="3028950"/>
          <p14:tracePt t="66080" x="2114550" y="3028950"/>
          <p14:tracePt t="66088" x="2090738" y="3028950"/>
          <p14:tracePt t="66096" x="2081213" y="3028950"/>
          <p14:tracePt t="66103" x="2071688" y="3028950"/>
          <p14:tracePt t="66111" x="2062163" y="3028950"/>
          <p14:tracePt t="66128" x="2047875" y="3033713"/>
          <p14:tracePt t="66136" x="2033588" y="3043238"/>
          <p14:tracePt t="66144" x="2028825" y="3052763"/>
          <p14:tracePt t="66152" x="2019300" y="3052763"/>
          <p14:tracePt t="66160" x="2000250" y="3067050"/>
          <p14:tracePt t="66167" x="1990725" y="3076575"/>
          <p14:tracePt t="66177" x="1976438" y="3086100"/>
          <p14:tracePt t="66184" x="1966913" y="3100388"/>
          <p14:tracePt t="66192" x="1962150" y="3109913"/>
          <p14:tracePt t="66200" x="1957388" y="3119438"/>
          <p14:tracePt t="66207" x="1952625" y="3133725"/>
          <p14:tracePt t="66216" x="1952625" y="3143250"/>
          <p14:tracePt t="66225" x="1952625" y="3162300"/>
          <p14:tracePt t="66232" x="1947863" y="3176588"/>
          <p14:tracePt t="66240" x="1947863" y="3195638"/>
          <p14:tracePt t="66248" x="1947863" y="3205163"/>
          <p14:tracePt t="66255" x="1938338" y="3224213"/>
          <p14:tracePt t="66264" x="1938338" y="3238500"/>
          <p14:tracePt t="66272" x="1938338" y="3252788"/>
          <p14:tracePt t="66281" x="1938338" y="3271838"/>
          <p14:tracePt t="66290" x="1938338" y="3290888"/>
          <p14:tracePt t="66298" x="1938338" y="3305175"/>
          <p14:tracePt t="66306" x="1938338" y="3314700"/>
          <p14:tracePt t="66315" x="1938338" y="3333750"/>
          <p14:tracePt t="66328" x="1938338" y="3343275"/>
          <p14:tracePt t="66345" x="1943100" y="3348038"/>
          <p14:tracePt t="66352" x="1952625" y="3352800"/>
          <p14:tracePt t="6638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reeform 130"/>
          <p:cNvSpPr>
            <a:spLocks/>
          </p:cNvSpPr>
          <p:nvPr/>
        </p:nvSpPr>
        <p:spPr bwMode="auto">
          <a:xfrm>
            <a:off x="2038350" y="1914525"/>
            <a:ext cx="7488238" cy="4165600"/>
          </a:xfrm>
          <a:custGeom>
            <a:avLst/>
            <a:gdLst>
              <a:gd name="T0" fmla="*/ 2147483647 w 4717"/>
              <a:gd name="T1" fmla="*/ 2147483647 h 2624"/>
              <a:gd name="T2" fmla="*/ 2147483647 w 4717"/>
              <a:gd name="T3" fmla="*/ 2147483647 h 2624"/>
              <a:gd name="T4" fmla="*/ 2147483647 w 4717"/>
              <a:gd name="T5" fmla="*/ 2147483647 h 2624"/>
              <a:gd name="T6" fmla="*/ 2147483647 w 4717"/>
              <a:gd name="T7" fmla="*/ 2147483647 h 2624"/>
              <a:gd name="T8" fmla="*/ 2147483647 w 4717"/>
              <a:gd name="T9" fmla="*/ 2147483647 h 2624"/>
              <a:gd name="T10" fmla="*/ 2147483647 w 4717"/>
              <a:gd name="T11" fmla="*/ 2147483647 h 2624"/>
              <a:gd name="T12" fmla="*/ 2147483647 w 4717"/>
              <a:gd name="T13" fmla="*/ 2147483647 h 2624"/>
              <a:gd name="T14" fmla="*/ 2147483647 w 4717"/>
              <a:gd name="T15" fmla="*/ 2147483647 h 2624"/>
              <a:gd name="T16" fmla="*/ 2147483647 w 4717"/>
              <a:gd name="T17" fmla="*/ 2147483647 h 2624"/>
              <a:gd name="T18" fmla="*/ 2147483647 w 4717"/>
              <a:gd name="T19" fmla="*/ 2147483647 h 2624"/>
              <a:gd name="T20" fmla="*/ 2147483647 w 4717"/>
              <a:gd name="T21" fmla="*/ 2147483647 h 2624"/>
              <a:gd name="T22" fmla="*/ 2147483647 w 4717"/>
              <a:gd name="T23" fmla="*/ 2147483647 h 2624"/>
              <a:gd name="T24" fmla="*/ 2147483647 w 4717"/>
              <a:gd name="T25" fmla="*/ 2147483647 h 2624"/>
              <a:gd name="T26" fmla="*/ 2147483647 w 4717"/>
              <a:gd name="T27" fmla="*/ 2147483647 h 2624"/>
              <a:gd name="T28" fmla="*/ 2147483647 w 4717"/>
              <a:gd name="T29" fmla="*/ 2147483647 h 2624"/>
              <a:gd name="T30" fmla="*/ 2147483647 w 4717"/>
              <a:gd name="T31" fmla="*/ 2147483647 h 2624"/>
              <a:gd name="T32" fmla="*/ 2147483647 w 4717"/>
              <a:gd name="T33" fmla="*/ 2147483647 h 2624"/>
              <a:gd name="T34" fmla="*/ 2147483647 w 4717"/>
              <a:gd name="T35" fmla="*/ 2147483647 h 2624"/>
              <a:gd name="T36" fmla="*/ 2147483647 w 4717"/>
              <a:gd name="T37" fmla="*/ 2147483647 h 2624"/>
              <a:gd name="T38" fmla="*/ 2147483647 w 4717"/>
              <a:gd name="T39" fmla="*/ 2147483647 h 2624"/>
              <a:gd name="T40" fmla="*/ 2147483647 w 4717"/>
              <a:gd name="T41" fmla="*/ 2147483647 h 2624"/>
              <a:gd name="T42" fmla="*/ 2147483647 w 4717"/>
              <a:gd name="T43" fmla="*/ 2147483647 h 2624"/>
              <a:gd name="T44" fmla="*/ 2147483647 w 4717"/>
              <a:gd name="T45" fmla="*/ 2147483647 h 2624"/>
              <a:gd name="T46" fmla="*/ 2147483647 w 4717"/>
              <a:gd name="T47" fmla="*/ 2147483647 h 2624"/>
              <a:gd name="T48" fmla="*/ 2147483647 w 4717"/>
              <a:gd name="T49" fmla="*/ 2147483647 h 2624"/>
              <a:gd name="T50" fmla="*/ 2147483647 w 4717"/>
              <a:gd name="T51" fmla="*/ 2147483647 h 2624"/>
              <a:gd name="T52" fmla="*/ 2147483647 w 4717"/>
              <a:gd name="T53" fmla="*/ 2147483647 h 2624"/>
              <a:gd name="T54" fmla="*/ 2147483647 w 4717"/>
              <a:gd name="T55" fmla="*/ 2147483647 h 2624"/>
              <a:gd name="T56" fmla="*/ 2147483647 w 4717"/>
              <a:gd name="T57" fmla="*/ 2147483647 h 2624"/>
              <a:gd name="T58" fmla="*/ 2147483647 w 4717"/>
              <a:gd name="T59" fmla="*/ 2147483647 h 2624"/>
              <a:gd name="T60" fmla="*/ 2147483647 w 4717"/>
              <a:gd name="T61" fmla="*/ 2147483647 h 2624"/>
              <a:gd name="T62" fmla="*/ 2147483647 w 4717"/>
              <a:gd name="T63" fmla="*/ 2147483647 h 2624"/>
              <a:gd name="T64" fmla="*/ 2147483647 w 4717"/>
              <a:gd name="T65" fmla="*/ 2147483647 h 2624"/>
              <a:gd name="T66" fmla="*/ 2147483647 w 4717"/>
              <a:gd name="T67" fmla="*/ 2147483647 h 2624"/>
              <a:gd name="T68" fmla="*/ 2147483647 w 4717"/>
              <a:gd name="T69" fmla="*/ 2147483647 h 2624"/>
              <a:gd name="T70" fmla="*/ 2147483647 w 4717"/>
              <a:gd name="T71" fmla="*/ 2147483647 h 2624"/>
              <a:gd name="T72" fmla="*/ 2147483647 w 4717"/>
              <a:gd name="T73" fmla="*/ 2147483647 h 2624"/>
              <a:gd name="T74" fmla="*/ 2147483647 w 4717"/>
              <a:gd name="T75" fmla="*/ 2147483647 h 2624"/>
              <a:gd name="T76" fmla="*/ 2147483647 w 4717"/>
              <a:gd name="T77" fmla="*/ 2147483647 h 2624"/>
              <a:gd name="T78" fmla="*/ 2147483647 w 4717"/>
              <a:gd name="T79" fmla="*/ 2147483647 h 2624"/>
              <a:gd name="T80" fmla="*/ 2147483647 w 4717"/>
              <a:gd name="T81" fmla="*/ 2147483647 h 2624"/>
              <a:gd name="T82" fmla="*/ 2147483647 w 4717"/>
              <a:gd name="T83" fmla="*/ 2147483647 h 2624"/>
              <a:gd name="T84" fmla="*/ 2147483647 w 4717"/>
              <a:gd name="T85" fmla="*/ 2147483647 h 2624"/>
              <a:gd name="T86" fmla="*/ 2147483647 w 4717"/>
              <a:gd name="T87" fmla="*/ 2147483647 h 2624"/>
              <a:gd name="T88" fmla="*/ 2147483647 w 4717"/>
              <a:gd name="T89" fmla="*/ 2147483647 h 2624"/>
              <a:gd name="T90" fmla="*/ 2147483647 w 4717"/>
              <a:gd name="T91" fmla="*/ 2147483647 h 2624"/>
              <a:gd name="T92" fmla="*/ 2147483647 w 4717"/>
              <a:gd name="T93" fmla="*/ 2147483647 h 2624"/>
              <a:gd name="T94" fmla="*/ 2147483647 w 4717"/>
              <a:gd name="T95" fmla="*/ 2147483647 h 2624"/>
              <a:gd name="T96" fmla="*/ 2147483647 w 4717"/>
              <a:gd name="T97" fmla="*/ 2147483647 h 2624"/>
              <a:gd name="T98" fmla="*/ 2147483647 w 4717"/>
              <a:gd name="T99" fmla="*/ 2147483647 h 2624"/>
              <a:gd name="T100" fmla="*/ 0 w 4717"/>
              <a:gd name="T101" fmla="*/ 2147483647 h 2624"/>
              <a:gd name="T102" fmla="*/ 0 w 4717"/>
              <a:gd name="T103" fmla="*/ 2147483647 h 2624"/>
              <a:gd name="T104" fmla="*/ 2147483647 w 4717"/>
              <a:gd name="T105" fmla="*/ 2147483647 h 2624"/>
              <a:gd name="T106" fmla="*/ 2147483647 w 4717"/>
              <a:gd name="T107" fmla="*/ 2147483647 h 26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717"/>
              <a:gd name="T163" fmla="*/ 0 h 2624"/>
              <a:gd name="T164" fmla="*/ 4717 w 4717"/>
              <a:gd name="T165" fmla="*/ 2624 h 26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717" h="2624">
                <a:moveTo>
                  <a:pt x="580" y="391"/>
                </a:moveTo>
                <a:cubicBezTo>
                  <a:pt x="589" y="389"/>
                  <a:pt x="599" y="391"/>
                  <a:pt x="606" y="385"/>
                </a:cubicBezTo>
                <a:cubicBezTo>
                  <a:pt x="618" y="376"/>
                  <a:pt x="615" y="354"/>
                  <a:pt x="627" y="345"/>
                </a:cubicBezTo>
                <a:cubicBezTo>
                  <a:pt x="631" y="342"/>
                  <a:pt x="671" y="332"/>
                  <a:pt x="673" y="331"/>
                </a:cubicBezTo>
                <a:cubicBezTo>
                  <a:pt x="678" y="316"/>
                  <a:pt x="679" y="298"/>
                  <a:pt x="687" y="284"/>
                </a:cubicBezTo>
                <a:cubicBezTo>
                  <a:pt x="696" y="269"/>
                  <a:pt x="711" y="258"/>
                  <a:pt x="720" y="244"/>
                </a:cubicBezTo>
                <a:cubicBezTo>
                  <a:pt x="722" y="233"/>
                  <a:pt x="716" y="214"/>
                  <a:pt x="727" y="211"/>
                </a:cubicBezTo>
                <a:cubicBezTo>
                  <a:pt x="763" y="200"/>
                  <a:pt x="795" y="213"/>
                  <a:pt x="827" y="224"/>
                </a:cubicBezTo>
                <a:cubicBezTo>
                  <a:pt x="851" y="246"/>
                  <a:pt x="925" y="254"/>
                  <a:pt x="961" y="264"/>
                </a:cubicBezTo>
                <a:cubicBezTo>
                  <a:pt x="991" y="304"/>
                  <a:pt x="1033" y="324"/>
                  <a:pt x="1069" y="358"/>
                </a:cubicBezTo>
                <a:cubicBezTo>
                  <a:pt x="1100" y="356"/>
                  <a:pt x="1145" y="377"/>
                  <a:pt x="1162" y="351"/>
                </a:cubicBezTo>
                <a:cubicBezTo>
                  <a:pt x="1188" y="312"/>
                  <a:pt x="1163" y="257"/>
                  <a:pt x="1169" y="211"/>
                </a:cubicBezTo>
                <a:cubicBezTo>
                  <a:pt x="1173" y="180"/>
                  <a:pt x="1220" y="171"/>
                  <a:pt x="1243" y="164"/>
                </a:cubicBezTo>
                <a:cubicBezTo>
                  <a:pt x="1270" y="135"/>
                  <a:pt x="1244" y="168"/>
                  <a:pt x="1263" y="117"/>
                </a:cubicBezTo>
                <a:cubicBezTo>
                  <a:pt x="1271" y="95"/>
                  <a:pt x="1292" y="82"/>
                  <a:pt x="1310" y="70"/>
                </a:cubicBezTo>
                <a:cubicBezTo>
                  <a:pt x="1321" y="52"/>
                  <a:pt x="1338" y="39"/>
                  <a:pt x="1357" y="30"/>
                </a:cubicBezTo>
                <a:cubicBezTo>
                  <a:pt x="1370" y="24"/>
                  <a:pt x="1397" y="16"/>
                  <a:pt x="1397" y="16"/>
                </a:cubicBezTo>
                <a:cubicBezTo>
                  <a:pt x="1575" y="20"/>
                  <a:pt x="1624" y="0"/>
                  <a:pt x="1745" y="36"/>
                </a:cubicBezTo>
                <a:cubicBezTo>
                  <a:pt x="1770" y="63"/>
                  <a:pt x="1797" y="72"/>
                  <a:pt x="1832" y="83"/>
                </a:cubicBezTo>
                <a:cubicBezTo>
                  <a:pt x="1847" y="99"/>
                  <a:pt x="1850" y="115"/>
                  <a:pt x="1866" y="130"/>
                </a:cubicBezTo>
                <a:cubicBezTo>
                  <a:pt x="1888" y="205"/>
                  <a:pt x="1952" y="167"/>
                  <a:pt x="2040" y="170"/>
                </a:cubicBezTo>
                <a:cubicBezTo>
                  <a:pt x="2080" y="184"/>
                  <a:pt x="2111" y="198"/>
                  <a:pt x="2154" y="204"/>
                </a:cubicBezTo>
                <a:cubicBezTo>
                  <a:pt x="2189" y="216"/>
                  <a:pt x="2223" y="237"/>
                  <a:pt x="2254" y="257"/>
                </a:cubicBezTo>
                <a:cubicBezTo>
                  <a:pt x="2269" y="267"/>
                  <a:pt x="2279" y="289"/>
                  <a:pt x="2294" y="298"/>
                </a:cubicBezTo>
                <a:cubicBezTo>
                  <a:pt x="2321" y="314"/>
                  <a:pt x="2357" y="308"/>
                  <a:pt x="2388" y="311"/>
                </a:cubicBezTo>
                <a:cubicBezTo>
                  <a:pt x="2397" y="338"/>
                  <a:pt x="2401" y="364"/>
                  <a:pt x="2421" y="385"/>
                </a:cubicBezTo>
                <a:cubicBezTo>
                  <a:pt x="2440" y="440"/>
                  <a:pt x="2534" y="416"/>
                  <a:pt x="2576" y="418"/>
                </a:cubicBezTo>
                <a:cubicBezTo>
                  <a:pt x="2592" y="420"/>
                  <a:pt x="2635" y="420"/>
                  <a:pt x="2656" y="432"/>
                </a:cubicBezTo>
                <a:cubicBezTo>
                  <a:pt x="2725" y="470"/>
                  <a:pt x="2671" y="449"/>
                  <a:pt x="2716" y="465"/>
                </a:cubicBezTo>
                <a:cubicBezTo>
                  <a:pt x="2739" y="487"/>
                  <a:pt x="2760" y="496"/>
                  <a:pt x="2790" y="505"/>
                </a:cubicBezTo>
                <a:cubicBezTo>
                  <a:pt x="2893" y="581"/>
                  <a:pt x="2913" y="553"/>
                  <a:pt x="3085" y="559"/>
                </a:cubicBezTo>
                <a:cubicBezTo>
                  <a:pt x="3126" y="573"/>
                  <a:pt x="3159" y="575"/>
                  <a:pt x="3205" y="579"/>
                </a:cubicBezTo>
                <a:cubicBezTo>
                  <a:pt x="3435" y="569"/>
                  <a:pt x="3316" y="602"/>
                  <a:pt x="3393" y="525"/>
                </a:cubicBezTo>
                <a:cubicBezTo>
                  <a:pt x="3415" y="453"/>
                  <a:pt x="3440" y="459"/>
                  <a:pt x="3507" y="452"/>
                </a:cubicBezTo>
                <a:cubicBezTo>
                  <a:pt x="3555" y="435"/>
                  <a:pt x="3533" y="441"/>
                  <a:pt x="3573" y="432"/>
                </a:cubicBezTo>
                <a:cubicBezTo>
                  <a:pt x="3591" y="434"/>
                  <a:pt x="3613" y="427"/>
                  <a:pt x="3627" y="438"/>
                </a:cubicBezTo>
                <a:cubicBezTo>
                  <a:pt x="3638" y="446"/>
                  <a:pt x="3629" y="465"/>
                  <a:pt x="3634" y="478"/>
                </a:cubicBezTo>
                <a:cubicBezTo>
                  <a:pt x="3636" y="484"/>
                  <a:pt x="3643" y="487"/>
                  <a:pt x="3647" y="492"/>
                </a:cubicBezTo>
                <a:cubicBezTo>
                  <a:pt x="3659" y="525"/>
                  <a:pt x="3660" y="547"/>
                  <a:pt x="3694" y="559"/>
                </a:cubicBezTo>
                <a:cubicBezTo>
                  <a:pt x="3716" y="593"/>
                  <a:pt x="3776" y="627"/>
                  <a:pt x="3815" y="639"/>
                </a:cubicBezTo>
                <a:cubicBezTo>
                  <a:pt x="3889" y="635"/>
                  <a:pt x="3923" y="658"/>
                  <a:pt x="3935" y="592"/>
                </a:cubicBezTo>
                <a:cubicBezTo>
                  <a:pt x="3938" y="576"/>
                  <a:pt x="3935" y="559"/>
                  <a:pt x="3942" y="545"/>
                </a:cubicBezTo>
                <a:cubicBezTo>
                  <a:pt x="3945" y="539"/>
                  <a:pt x="3955" y="541"/>
                  <a:pt x="3962" y="539"/>
                </a:cubicBezTo>
                <a:cubicBezTo>
                  <a:pt x="3995" y="528"/>
                  <a:pt x="4029" y="523"/>
                  <a:pt x="4062" y="512"/>
                </a:cubicBezTo>
                <a:cubicBezTo>
                  <a:pt x="4124" y="455"/>
                  <a:pt x="4148" y="447"/>
                  <a:pt x="4237" y="438"/>
                </a:cubicBezTo>
                <a:cubicBezTo>
                  <a:pt x="4288" y="423"/>
                  <a:pt x="4229" y="444"/>
                  <a:pt x="4270" y="418"/>
                </a:cubicBezTo>
                <a:cubicBezTo>
                  <a:pt x="4274" y="415"/>
                  <a:pt x="4306" y="406"/>
                  <a:pt x="4310" y="405"/>
                </a:cubicBezTo>
                <a:cubicBezTo>
                  <a:pt x="4384" y="331"/>
                  <a:pt x="4645" y="365"/>
                  <a:pt x="4679" y="365"/>
                </a:cubicBezTo>
                <a:lnTo>
                  <a:pt x="4717" y="356"/>
                </a:lnTo>
                <a:lnTo>
                  <a:pt x="4717" y="2624"/>
                </a:lnTo>
                <a:lnTo>
                  <a:pt x="0" y="2624"/>
                </a:lnTo>
                <a:lnTo>
                  <a:pt x="0" y="447"/>
                </a:lnTo>
                <a:cubicBezTo>
                  <a:pt x="162" y="366"/>
                  <a:pt x="247" y="422"/>
                  <a:pt x="506" y="418"/>
                </a:cubicBezTo>
                <a:cubicBezTo>
                  <a:pt x="520" y="377"/>
                  <a:pt x="506" y="399"/>
                  <a:pt x="580" y="391"/>
                </a:cubicBezTo>
                <a:close/>
              </a:path>
            </a:pathLst>
          </a:custGeom>
          <a:solidFill>
            <a:srgbClr val="FFE4AF"/>
          </a:solidFill>
          <a:ln w="38100" cmpd="sng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110"/>
          <p:cNvSpPr>
            <a:spLocks noChangeArrowheads="1"/>
          </p:cNvSpPr>
          <p:nvPr/>
        </p:nvSpPr>
        <p:spPr bwMode="auto">
          <a:xfrm rot="2143402" flipV="1">
            <a:off x="7458311" y="4160772"/>
            <a:ext cx="434975" cy="158750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Oval 112"/>
          <p:cNvSpPr>
            <a:spLocks noChangeArrowheads="1"/>
          </p:cNvSpPr>
          <p:nvPr/>
        </p:nvSpPr>
        <p:spPr bwMode="auto">
          <a:xfrm rot="19456598">
            <a:off x="8638473" y="3328254"/>
            <a:ext cx="481013" cy="1524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Oval 113"/>
          <p:cNvSpPr>
            <a:spLocks noChangeArrowheads="1"/>
          </p:cNvSpPr>
          <p:nvPr/>
        </p:nvSpPr>
        <p:spPr bwMode="auto">
          <a:xfrm rot="18343402" flipV="1">
            <a:off x="6911293" y="5429222"/>
            <a:ext cx="465138" cy="163513"/>
          </a:xfrm>
          <a:prstGeom prst="ellipse">
            <a:avLst/>
          </a:prstGeom>
          <a:solidFill>
            <a:srgbClr val="8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Oval 114"/>
          <p:cNvSpPr>
            <a:spLocks noChangeArrowheads="1"/>
          </p:cNvSpPr>
          <p:nvPr/>
        </p:nvSpPr>
        <p:spPr bwMode="auto">
          <a:xfrm rot="3256598">
            <a:off x="5350935" y="4451933"/>
            <a:ext cx="485776" cy="1778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Oval 115"/>
          <p:cNvSpPr>
            <a:spLocks noChangeArrowheads="1"/>
          </p:cNvSpPr>
          <p:nvPr/>
        </p:nvSpPr>
        <p:spPr bwMode="auto">
          <a:xfrm rot="2143402" flipH="1">
            <a:off x="8610422" y="4765547"/>
            <a:ext cx="371475" cy="15716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Oval 116"/>
          <p:cNvSpPr>
            <a:spLocks noChangeArrowheads="1"/>
          </p:cNvSpPr>
          <p:nvPr/>
        </p:nvSpPr>
        <p:spPr bwMode="auto">
          <a:xfrm rot="354005" flipV="1">
            <a:off x="6356287" y="4066888"/>
            <a:ext cx="444500" cy="15081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Oval 117"/>
          <p:cNvSpPr>
            <a:spLocks noChangeArrowheads="1"/>
          </p:cNvSpPr>
          <p:nvPr/>
        </p:nvSpPr>
        <p:spPr bwMode="auto">
          <a:xfrm rot="21245995">
            <a:off x="5770629" y="2954567"/>
            <a:ext cx="511175" cy="114300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Oval 118"/>
          <p:cNvSpPr>
            <a:spLocks noChangeArrowheads="1"/>
          </p:cNvSpPr>
          <p:nvPr/>
        </p:nvSpPr>
        <p:spPr bwMode="auto">
          <a:xfrm rot="21245995">
            <a:off x="7205141" y="3324285"/>
            <a:ext cx="442913" cy="160338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Oval 117"/>
          <p:cNvSpPr>
            <a:spLocks noChangeArrowheads="1"/>
          </p:cNvSpPr>
          <p:nvPr/>
        </p:nvSpPr>
        <p:spPr bwMode="auto">
          <a:xfrm rot="21245995">
            <a:off x="4762378" y="3595069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Oval 117"/>
          <p:cNvSpPr>
            <a:spLocks noChangeArrowheads="1"/>
          </p:cNvSpPr>
          <p:nvPr/>
        </p:nvSpPr>
        <p:spPr bwMode="auto">
          <a:xfrm rot="21245995">
            <a:off x="2357606" y="5192827"/>
            <a:ext cx="195427" cy="148845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Oval 117"/>
          <p:cNvSpPr>
            <a:spLocks noChangeArrowheads="1"/>
          </p:cNvSpPr>
          <p:nvPr/>
        </p:nvSpPr>
        <p:spPr bwMode="auto">
          <a:xfrm rot="21245995">
            <a:off x="2723842" y="4006975"/>
            <a:ext cx="195427" cy="148845"/>
          </a:xfrm>
          <a:prstGeom prst="ellipse">
            <a:avLst/>
          </a:prstGeom>
          <a:solidFill>
            <a:srgbClr val="C000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Oval 117"/>
          <p:cNvSpPr>
            <a:spLocks noChangeArrowheads="1"/>
          </p:cNvSpPr>
          <p:nvPr/>
        </p:nvSpPr>
        <p:spPr bwMode="auto">
          <a:xfrm rot="21245995">
            <a:off x="3333017" y="3306232"/>
            <a:ext cx="162208" cy="182283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Oval 117"/>
          <p:cNvSpPr>
            <a:spLocks noChangeArrowheads="1"/>
          </p:cNvSpPr>
          <p:nvPr/>
        </p:nvSpPr>
        <p:spPr bwMode="auto">
          <a:xfrm rot="21245995">
            <a:off x="4989717" y="5664116"/>
            <a:ext cx="168054" cy="158336"/>
          </a:xfrm>
          <a:prstGeom prst="ellipse">
            <a:avLst/>
          </a:prstGeom>
          <a:solidFill>
            <a:srgbClr val="701B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Oval 117"/>
          <p:cNvSpPr>
            <a:spLocks noChangeArrowheads="1"/>
          </p:cNvSpPr>
          <p:nvPr/>
        </p:nvSpPr>
        <p:spPr bwMode="auto">
          <a:xfrm rot="21245995">
            <a:off x="3427683" y="4594985"/>
            <a:ext cx="195427" cy="148845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59"/>
          <p:cNvSpPr>
            <a:spLocks noChangeArrowheads="1"/>
          </p:cNvSpPr>
          <p:nvPr/>
        </p:nvSpPr>
        <p:spPr bwMode="auto">
          <a:xfrm rot="-2143402">
            <a:off x="8527693" y="2440538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59"/>
          <p:cNvSpPr>
            <a:spLocks noChangeArrowheads="1"/>
          </p:cNvSpPr>
          <p:nvPr/>
        </p:nvSpPr>
        <p:spPr bwMode="auto">
          <a:xfrm rot="-2143402">
            <a:off x="4902987" y="2034022"/>
            <a:ext cx="371475" cy="125324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59"/>
          <p:cNvSpPr>
            <a:spLocks noChangeArrowheads="1"/>
          </p:cNvSpPr>
          <p:nvPr/>
        </p:nvSpPr>
        <p:spPr bwMode="auto">
          <a:xfrm rot="-2143402">
            <a:off x="2693520" y="2392943"/>
            <a:ext cx="206973" cy="216406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23"/>
          <p:cNvSpPr>
            <a:spLocks noChangeArrowheads="1"/>
          </p:cNvSpPr>
          <p:nvPr/>
        </p:nvSpPr>
        <p:spPr bwMode="auto">
          <a:xfrm rot="-2143402">
            <a:off x="7069704" y="4544627"/>
            <a:ext cx="371475" cy="12219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 rot="-2143402">
            <a:off x="6233086" y="5917635"/>
            <a:ext cx="371475" cy="12764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66"/>
          <p:cNvSpPr>
            <a:spLocks noChangeArrowheads="1"/>
          </p:cNvSpPr>
          <p:nvPr/>
        </p:nvSpPr>
        <p:spPr bwMode="auto">
          <a:xfrm rot="-2143402">
            <a:off x="5175319" y="3204936"/>
            <a:ext cx="173961" cy="202103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9"/>
          <p:cNvSpPr>
            <a:spLocks noChangeArrowheads="1"/>
          </p:cNvSpPr>
          <p:nvPr/>
        </p:nvSpPr>
        <p:spPr bwMode="auto">
          <a:xfrm rot="-2143402">
            <a:off x="3424276" y="2788621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9"/>
          <p:cNvSpPr>
            <a:spLocks noChangeArrowheads="1"/>
          </p:cNvSpPr>
          <p:nvPr/>
        </p:nvSpPr>
        <p:spPr bwMode="auto">
          <a:xfrm rot="-2143402">
            <a:off x="6405935" y="3263750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Freeform 67"/>
          <p:cNvSpPr>
            <a:spLocks/>
          </p:cNvSpPr>
          <p:nvPr/>
        </p:nvSpPr>
        <p:spPr bwMode="auto">
          <a:xfrm>
            <a:off x="4698529" y="2181016"/>
            <a:ext cx="320675" cy="642937"/>
          </a:xfrm>
          <a:custGeom>
            <a:avLst/>
            <a:gdLst>
              <a:gd name="T0" fmla="*/ 71 w 217"/>
              <a:gd name="T1" fmla="*/ 0 h 553"/>
              <a:gd name="T2" fmla="*/ 7 w 217"/>
              <a:gd name="T3" fmla="*/ 36 h 553"/>
              <a:gd name="T4" fmla="*/ 110 w 217"/>
              <a:gd name="T5" fmla="*/ 57 h 553"/>
              <a:gd name="T6" fmla="*/ 56 w 217"/>
              <a:gd name="T7" fmla="*/ 103 h 553"/>
              <a:gd name="T8" fmla="*/ 82 w 217"/>
              <a:gd name="T9" fmla="*/ 108 h 553"/>
              <a:gd name="T10" fmla="*/ 146 w 217"/>
              <a:gd name="T11" fmla="*/ 54 h 553"/>
              <a:gd name="T12" fmla="*/ 56 w 217"/>
              <a:gd name="T13" fmla="*/ 34 h 553"/>
              <a:gd name="T14" fmla="*/ 49 w 217"/>
              <a:gd name="T15" fmla="*/ 20 h 553"/>
              <a:gd name="T16" fmla="*/ 120 w 217"/>
              <a:gd name="T17" fmla="*/ 0 h 5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"/>
              <a:gd name="T28" fmla="*/ 0 h 553"/>
              <a:gd name="T29" fmla="*/ 217 w 217"/>
              <a:gd name="T30" fmla="*/ 553 h 5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" h="553">
                <a:moveTo>
                  <a:pt x="102" y="0"/>
                </a:moveTo>
                <a:cubicBezTo>
                  <a:pt x="51" y="63"/>
                  <a:pt x="0" y="126"/>
                  <a:pt x="9" y="171"/>
                </a:cubicBezTo>
                <a:cubicBezTo>
                  <a:pt x="18" y="216"/>
                  <a:pt x="145" y="219"/>
                  <a:pt x="157" y="272"/>
                </a:cubicBezTo>
                <a:cubicBezTo>
                  <a:pt x="169" y="325"/>
                  <a:pt x="85" y="450"/>
                  <a:pt x="79" y="490"/>
                </a:cubicBezTo>
                <a:cubicBezTo>
                  <a:pt x="73" y="530"/>
                  <a:pt x="96" y="553"/>
                  <a:pt x="118" y="514"/>
                </a:cubicBezTo>
                <a:cubicBezTo>
                  <a:pt x="140" y="475"/>
                  <a:pt x="217" y="315"/>
                  <a:pt x="211" y="257"/>
                </a:cubicBezTo>
                <a:cubicBezTo>
                  <a:pt x="205" y="199"/>
                  <a:pt x="102" y="190"/>
                  <a:pt x="79" y="163"/>
                </a:cubicBezTo>
                <a:cubicBezTo>
                  <a:pt x="56" y="136"/>
                  <a:pt x="56" y="120"/>
                  <a:pt x="71" y="93"/>
                </a:cubicBezTo>
                <a:cubicBezTo>
                  <a:pt x="86" y="66"/>
                  <a:pt x="129" y="33"/>
                  <a:pt x="172" y="0"/>
                </a:cubicBezTo>
              </a:path>
            </a:pathLst>
          </a:custGeom>
          <a:solidFill>
            <a:srgbClr val="FFCC66"/>
          </a:solidFill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996444" y="2554380"/>
            <a:ext cx="972315" cy="3474718"/>
          </a:xfrm>
          <a:prstGeom prst="downArrow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 rot="5400000">
            <a:off x="-86503" y="3936488"/>
            <a:ext cx="2261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Levée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Oval 23"/>
          <p:cNvSpPr>
            <a:spLocks noChangeArrowheads="1"/>
          </p:cNvSpPr>
          <p:nvPr/>
        </p:nvSpPr>
        <p:spPr bwMode="auto">
          <a:xfrm rot="-2143402">
            <a:off x="7043738" y="4464050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Oval 59"/>
          <p:cNvSpPr>
            <a:spLocks noChangeArrowheads="1"/>
          </p:cNvSpPr>
          <p:nvPr/>
        </p:nvSpPr>
        <p:spPr bwMode="auto">
          <a:xfrm rot="-2143402">
            <a:off x="6208713" y="5842000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Oval 66"/>
          <p:cNvSpPr>
            <a:spLocks noChangeArrowheads="1"/>
          </p:cNvSpPr>
          <p:nvPr/>
        </p:nvSpPr>
        <p:spPr bwMode="auto">
          <a:xfrm rot="-2143402">
            <a:off x="5159375" y="3146425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Oval 59"/>
          <p:cNvSpPr>
            <a:spLocks noChangeArrowheads="1"/>
          </p:cNvSpPr>
          <p:nvPr/>
        </p:nvSpPr>
        <p:spPr bwMode="auto">
          <a:xfrm rot="-2143402">
            <a:off x="3348972" y="3842871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Oval 59"/>
          <p:cNvSpPr>
            <a:spLocks noChangeArrowheads="1"/>
          </p:cNvSpPr>
          <p:nvPr/>
        </p:nvSpPr>
        <p:spPr bwMode="auto">
          <a:xfrm rot="-2143402">
            <a:off x="8082335" y="5133788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Oval 59"/>
          <p:cNvSpPr>
            <a:spLocks noChangeArrowheads="1"/>
          </p:cNvSpPr>
          <p:nvPr/>
        </p:nvSpPr>
        <p:spPr bwMode="auto">
          <a:xfrm rot="-2143402">
            <a:off x="3725489" y="5639399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Oval 59"/>
          <p:cNvSpPr>
            <a:spLocks noChangeArrowheads="1"/>
          </p:cNvSpPr>
          <p:nvPr/>
        </p:nvSpPr>
        <p:spPr bwMode="auto">
          <a:xfrm rot="-2143402">
            <a:off x="3424276" y="2788621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Oval 59"/>
          <p:cNvSpPr>
            <a:spLocks noChangeArrowheads="1"/>
          </p:cNvSpPr>
          <p:nvPr/>
        </p:nvSpPr>
        <p:spPr bwMode="auto">
          <a:xfrm rot="-2143402">
            <a:off x="5061230" y="5415282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Oval 59"/>
          <p:cNvSpPr>
            <a:spLocks noChangeArrowheads="1"/>
          </p:cNvSpPr>
          <p:nvPr/>
        </p:nvSpPr>
        <p:spPr bwMode="auto">
          <a:xfrm rot="-2143402">
            <a:off x="2404092" y="5415281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Oval 59"/>
          <p:cNvSpPr>
            <a:spLocks noChangeArrowheads="1"/>
          </p:cNvSpPr>
          <p:nvPr/>
        </p:nvSpPr>
        <p:spPr bwMode="auto">
          <a:xfrm rot="-2143402">
            <a:off x="8665042" y="5576645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Freeform 67"/>
          <p:cNvSpPr>
            <a:spLocks/>
          </p:cNvSpPr>
          <p:nvPr/>
        </p:nvSpPr>
        <p:spPr bwMode="auto">
          <a:xfrm>
            <a:off x="3244870" y="3013356"/>
            <a:ext cx="320675" cy="642937"/>
          </a:xfrm>
          <a:custGeom>
            <a:avLst/>
            <a:gdLst>
              <a:gd name="T0" fmla="*/ 71 w 217"/>
              <a:gd name="T1" fmla="*/ 0 h 553"/>
              <a:gd name="T2" fmla="*/ 7 w 217"/>
              <a:gd name="T3" fmla="*/ 36 h 553"/>
              <a:gd name="T4" fmla="*/ 110 w 217"/>
              <a:gd name="T5" fmla="*/ 57 h 553"/>
              <a:gd name="T6" fmla="*/ 56 w 217"/>
              <a:gd name="T7" fmla="*/ 103 h 553"/>
              <a:gd name="T8" fmla="*/ 82 w 217"/>
              <a:gd name="T9" fmla="*/ 108 h 553"/>
              <a:gd name="T10" fmla="*/ 146 w 217"/>
              <a:gd name="T11" fmla="*/ 54 h 553"/>
              <a:gd name="T12" fmla="*/ 56 w 217"/>
              <a:gd name="T13" fmla="*/ 34 h 553"/>
              <a:gd name="T14" fmla="*/ 49 w 217"/>
              <a:gd name="T15" fmla="*/ 20 h 553"/>
              <a:gd name="T16" fmla="*/ 120 w 217"/>
              <a:gd name="T17" fmla="*/ 0 h 5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"/>
              <a:gd name="T28" fmla="*/ 0 h 553"/>
              <a:gd name="T29" fmla="*/ 217 w 217"/>
              <a:gd name="T30" fmla="*/ 553 h 5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" h="553">
                <a:moveTo>
                  <a:pt x="102" y="0"/>
                </a:moveTo>
                <a:cubicBezTo>
                  <a:pt x="51" y="63"/>
                  <a:pt x="0" y="126"/>
                  <a:pt x="9" y="171"/>
                </a:cubicBezTo>
                <a:cubicBezTo>
                  <a:pt x="18" y="216"/>
                  <a:pt x="145" y="219"/>
                  <a:pt x="157" y="272"/>
                </a:cubicBezTo>
                <a:cubicBezTo>
                  <a:pt x="169" y="325"/>
                  <a:pt x="85" y="450"/>
                  <a:pt x="79" y="490"/>
                </a:cubicBezTo>
                <a:cubicBezTo>
                  <a:pt x="73" y="530"/>
                  <a:pt x="96" y="553"/>
                  <a:pt x="118" y="514"/>
                </a:cubicBezTo>
                <a:cubicBezTo>
                  <a:pt x="140" y="475"/>
                  <a:pt x="217" y="315"/>
                  <a:pt x="211" y="257"/>
                </a:cubicBezTo>
                <a:cubicBezTo>
                  <a:pt x="205" y="199"/>
                  <a:pt x="102" y="190"/>
                  <a:pt x="79" y="163"/>
                </a:cubicBezTo>
                <a:cubicBezTo>
                  <a:pt x="56" y="136"/>
                  <a:pt x="56" y="120"/>
                  <a:pt x="71" y="93"/>
                </a:cubicBezTo>
                <a:cubicBezTo>
                  <a:pt x="86" y="66"/>
                  <a:pt x="129" y="33"/>
                  <a:pt x="172" y="0"/>
                </a:cubicBezTo>
              </a:path>
            </a:pathLst>
          </a:custGeom>
          <a:solidFill>
            <a:srgbClr val="FFCC66"/>
          </a:solidFill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Freeform 67"/>
          <p:cNvSpPr>
            <a:spLocks/>
          </p:cNvSpPr>
          <p:nvPr/>
        </p:nvSpPr>
        <p:spPr bwMode="auto">
          <a:xfrm>
            <a:off x="6289283" y="3518965"/>
            <a:ext cx="320675" cy="642937"/>
          </a:xfrm>
          <a:custGeom>
            <a:avLst/>
            <a:gdLst>
              <a:gd name="T0" fmla="*/ 71 w 217"/>
              <a:gd name="T1" fmla="*/ 0 h 553"/>
              <a:gd name="T2" fmla="*/ 7 w 217"/>
              <a:gd name="T3" fmla="*/ 36 h 553"/>
              <a:gd name="T4" fmla="*/ 110 w 217"/>
              <a:gd name="T5" fmla="*/ 57 h 553"/>
              <a:gd name="T6" fmla="*/ 56 w 217"/>
              <a:gd name="T7" fmla="*/ 103 h 553"/>
              <a:gd name="T8" fmla="*/ 82 w 217"/>
              <a:gd name="T9" fmla="*/ 108 h 553"/>
              <a:gd name="T10" fmla="*/ 146 w 217"/>
              <a:gd name="T11" fmla="*/ 54 h 553"/>
              <a:gd name="T12" fmla="*/ 56 w 217"/>
              <a:gd name="T13" fmla="*/ 34 h 553"/>
              <a:gd name="T14" fmla="*/ 49 w 217"/>
              <a:gd name="T15" fmla="*/ 20 h 553"/>
              <a:gd name="T16" fmla="*/ 120 w 217"/>
              <a:gd name="T17" fmla="*/ 0 h 5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"/>
              <a:gd name="T28" fmla="*/ 0 h 553"/>
              <a:gd name="T29" fmla="*/ 217 w 217"/>
              <a:gd name="T30" fmla="*/ 553 h 5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" h="553">
                <a:moveTo>
                  <a:pt x="102" y="0"/>
                </a:moveTo>
                <a:cubicBezTo>
                  <a:pt x="51" y="63"/>
                  <a:pt x="0" y="126"/>
                  <a:pt x="9" y="171"/>
                </a:cubicBezTo>
                <a:cubicBezTo>
                  <a:pt x="18" y="216"/>
                  <a:pt x="145" y="219"/>
                  <a:pt x="157" y="272"/>
                </a:cubicBezTo>
                <a:cubicBezTo>
                  <a:pt x="169" y="325"/>
                  <a:pt x="85" y="450"/>
                  <a:pt x="79" y="490"/>
                </a:cubicBezTo>
                <a:cubicBezTo>
                  <a:pt x="73" y="530"/>
                  <a:pt x="96" y="553"/>
                  <a:pt x="118" y="514"/>
                </a:cubicBezTo>
                <a:cubicBezTo>
                  <a:pt x="140" y="475"/>
                  <a:pt x="217" y="315"/>
                  <a:pt x="211" y="257"/>
                </a:cubicBezTo>
                <a:cubicBezTo>
                  <a:pt x="205" y="199"/>
                  <a:pt x="102" y="190"/>
                  <a:pt x="79" y="163"/>
                </a:cubicBezTo>
                <a:cubicBezTo>
                  <a:pt x="56" y="136"/>
                  <a:pt x="56" y="120"/>
                  <a:pt x="71" y="93"/>
                </a:cubicBezTo>
                <a:cubicBezTo>
                  <a:pt x="86" y="66"/>
                  <a:pt x="129" y="33"/>
                  <a:pt x="172" y="0"/>
                </a:cubicBezTo>
              </a:path>
            </a:pathLst>
          </a:custGeom>
          <a:solidFill>
            <a:srgbClr val="FFCC66"/>
          </a:solidFill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Oval 59"/>
          <p:cNvSpPr>
            <a:spLocks noChangeArrowheads="1"/>
          </p:cNvSpPr>
          <p:nvPr/>
        </p:nvSpPr>
        <p:spPr bwMode="auto">
          <a:xfrm rot="-2143402">
            <a:off x="6405935" y="3263750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Freeform 176"/>
          <p:cNvSpPr>
            <a:spLocks/>
          </p:cNvSpPr>
          <p:nvPr/>
        </p:nvSpPr>
        <p:spPr bwMode="auto">
          <a:xfrm>
            <a:off x="2033588" y="2005013"/>
            <a:ext cx="7496175" cy="2498725"/>
          </a:xfrm>
          <a:custGeom>
            <a:avLst/>
            <a:gdLst>
              <a:gd name="T0" fmla="*/ 2147483647 w 4722"/>
              <a:gd name="T1" fmla="*/ 2147483647 h 1574"/>
              <a:gd name="T2" fmla="*/ 2147483647 w 4722"/>
              <a:gd name="T3" fmla="*/ 2147483647 h 1574"/>
              <a:gd name="T4" fmla="*/ 2147483647 w 4722"/>
              <a:gd name="T5" fmla="*/ 2147483647 h 1574"/>
              <a:gd name="T6" fmla="*/ 2147483647 w 4722"/>
              <a:gd name="T7" fmla="*/ 2147483647 h 1574"/>
              <a:gd name="T8" fmla="*/ 2147483647 w 4722"/>
              <a:gd name="T9" fmla="*/ 2147483647 h 1574"/>
              <a:gd name="T10" fmla="*/ 2147483647 w 4722"/>
              <a:gd name="T11" fmla="*/ 2147483647 h 1574"/>
              <a:gd name="T12" fmla="*/ 2147483647 w 4722"/>
              <a:gd name="T13" fmla="*/ 2147483647 h 1574"/>
              <a:gd name="T14" fmla="*/ 2147483647 w 4722"/>
              <a:gd name="T15" fmla="*/ 2147483647 h 1574"/>
              <a:gd name="T16" fmla="*/ 2147483647 w 4722"/>
              <a:gd name="T17" fmla="*/ 2147483647 h 1574"/>
              <a:gd name="T18" fmla="*/ 2147483647 w 4722"/>
              <a:gd name="T19" fmla="*/ 2147483647 h 1574"/>
              <a:gd name="T20" fmla="*/ 2147483647 w 4722"/>
              <a:gd name="T21" fmla="*/ 2147483647 h 1574"/>
              <a:gd name="T22" fmla="*/ 2147483647 w 4722"/>
              <a:gd name="T23" fmla="*/ 2147483647 h 1574"/>
              <a:gd name="T24" fmla="*/ 2147483647 w 4722"/>
              <a:gd name="T25" fmla="*/ 2147483647 h 1574"/>
              <a:gd name="T26" fmla="*/ 2147483647 w 4722"/>
              <a:gd name="T27" fmla="*/ 2147483647 h 1574"/>
              <a:gd name="T28" fmla="*/ 2147483647 w 4722"/>
              <a:gd name="T29" fmla="*/ 2147483647 h 1574"/>
              <a:gd name="T30" fmla="*/ 2147483647 w 4722"/>
              <a:gd name="T31" fmla="*/ 2147483647 h 1574"/>
              <a:gd name="T32" fmla="*/ 0 w 4722"/>
              <a:gd name="T33" fmla="*/ 2147483647 h 1574"/>
              <a:gd name="T34" fmla="*/ 2147483647 w 4722"/>
              <a:gd name="T35" fmla="*/ 2147483647 h 1574"/>
              <a:gd name="T36" fmla="*/ 2147483647 w 4722"/>
              <a:gd name="T37" fmla="*/ 2147483647 h 1574"/>
              <a:gd name="T38" fmla="*/ 2147483647 w 4722"/>
              <a:gd name="T39" fmla="*/ 2147483647 h 1574"/>
              <a:gd name="T40" fmla="*/ 2147483647 w 4722"/>
              <a:gd name="T41" fmla="*/ 2147483647 h 1574"/>
              <a:gd name="T42" fmla="*/ 2147483647 w 4722"/>
              <a:gd name="T43" fmla="*/ 2147483647 h 1574"/>
              <a:gd name="T44" fmla="*/ 2147483647 w 4722"/>
              <a:gd name="T45" fmla="*/ 2147483647 h 1574"/>
              <a:gd name="T46" fmla="*/ 2147483647 w 4722"/>
              <a:gd name="T47" fmla="*/ 2147483647 h 1574"/>
              <a:gd name="T48" fmla="*/ 2147483647 w 4722"/>
              <a:gd name="T49" fmla="*/ 2147483647 h 1574"/>
              <a:gd name="T50" fmla="*/ 2147483647 w 4722"/>
              <a:gd name="T51" fmla="*/ 2147483647 h 1574"/>
              <a:gd name="T52" fmla="*/ 2147483647 w 4722"/>
              <a:gd name="T53" fmla="*/ 2147483647 h 1574"/>
              <a:gd name="T54" fmla="*/ 2147483647 w 4722"/>
              <a:gd name="T55" fmla="*/ 2147483647 h 1574"/>
              <a:gd name="T56" fmla="*/ 2147483647 w 4722"/>
              <a:gd name="T57" fmla="*/ 2147483647 h 1574"/>
              <a:gd name="T58" fmla="*/ 2147483647 w 4722"/>
              <a:gd name="T59" fmla="*/ 2147483647 h 1574"/>
              <a:gd name="T60" fmla="*/ 2147483647 w 4722"/>
              <a:gd name="T61" fmla="*/ 2147483647 h 1574"/>
              <a:gd name="T62" fmla="*/ 2147483647 w 4722"/>
              <a:gd name="T63" fmla="*/ 2147483647 h 1574"/>
              <a:gd name="T64" fmla="*/ 2147483647 w 4722"/>
              <a:gd name="T65" fmla="*/ 2147483647 h 1574"/>
              <a:gd name="T66" fmla="*/ 2147483647 w 4722"/>
              <a:gd name="T67" fmla="*/ 2147483647 h 1574"/>
              <a:gd name="T68" fmla="*/ 2147483647 w 4722"/>
              <a:gd name="T69" fmla="*/ 2147483647 h 1574"/>
              <a:gd name="T70" fmla="*/ 2147483647 w 4722"/>
              <a:gd name="T71" fmla="*/ 2147483647 h 1574"/>
              <a:gd name="T72" fmla="*/ 2147483647 w 4722"/>
              <a:gd name="T73" fmla="*/ 2147483647 h 1574"/>
              <a:gd name="T74" fmla="*/ 2147483647 w 4722"/>
              <a:gd name="T75" fmla="*/ 2147483647 h 15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722"/>
              <a:gd name="T115" fmla="*/ 0 h 1574"/>
              <a:gd name="T116" fmla="*/ 4722 w 4722"/>
              <a:gd name="T117" fmla="*/ 1574 h 157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722" h="1574">
                <a:moveTo>
                  <a:pt x="4722" y="1574"/>
                </a:moveTo>
                <a:cubicBezTo>
                  <a:pt x="4685" y="1569"/>
                  <a:pt x="4661" y="1566"/>
                  <a:pt x="4628" y="1554"/>
                </a:cubicBezTo>
                <a:cubicBezTo>
                  <a:pt x="4515" y="1566"/>
                  <a:pt x="4406" y="1566"/>
                  <a:pt x="4293" y="1561"/>
                </a:cubicBezTo>
                <a:cubicBezTo>
                  <a:pt x="4247" y="1545"/>
                  <a:pt x="4198" y="1554"/>
                  <a:pt x="4152" y="1541"/>
                </a:cubicBezTo>
                <a:cubicBezTo>
                  <a:pt x="4096" y="1481"/>
                  <a:pt x="3946" y="1515"/>
                  <a:pt x="3905" y="1514"/>
                </a:cubicBezTo>
                <a:cubicBezTo>
                  <a:pt x="3855" y="1496"/>
                  <a:pt x="3866" y="1424"/>
                  <a:pt x="3804" y="1420"/>
                </a:cubicBezTo>
                <a:cubicBezTo>
                  <a:pt x="3746" y="1416"/>
                  <a:pt x="3688" y="1415"/>
                  <a:pt x="3630" y="1413"/>
                </a:cubicBezTo>
                <a:cubicBezTo>
                  <a:pt x="3593" y="1402"/>
                  <a:pt x="3586" y="1352"/>
                  <a:pt x="3543" y="1346"/>
                </a:cubicBezTo>
                <a:cubicBezTo>
                  <a:pt x="3469" y="1335"/>
                  <a:pt x="3400" y="1314"/>
                  <a:pt x="3329" y="1293"/>
                </a:cubicBezTo>
                <a:cubicBezTo>
                  <a:pt x="3311" y="1275"/>
                  <a:pt x="3307" y="1261"/>
                  <a:pt x="3282" y="1253"/>
                </a:cubicBezTo>
                <a:cubicBezTo>
                  <a:pt x="3277" y="1248"/>
                  <a:pt x="3271" y="1245"/>
                  <a:pt x="3268" y="1239"/>
                </a:cubicBezTo>
                <a:cubicBezTo>
                  <a:pt x="3264" y="1233"/>
                  <a:pt x="3266" y="1224"/>
                  <a:pt x="3262" y="1219"/>
                </a:cubicBezTo>
                <a:cubicBezTo>
                  <a:pt x="3251" y="1205"/>
                  <a:pt x="3225" y="1191"/>
                  <a:pt x="3208" y="1186"/>
                </a:cubicBezTo>
                <a:cubicBezTo>
                  <a:pt x="3176" y="1151"/>
                  <a:pt x="3215" y="1188"/>
                  <a:pt x="3128" y="1166"/>
                </a:cubicBezTo>
                <a:cubicBezTo>
                  <a:pt x="3115" y="1163"/>
                  <a:pt x="3107" y="1149"/>
                  <a:pt x="3094" y="1145"/>
                </a:cubicBezTo>
                <a:cubicBezTo>
                  <a:pt x="3048" y="1099"/>
                  <a:pt x="3070" y="1115"/>
                  <a:pt x="3034" y="1092"/>
                </a:cubicBezTo>
                <a:cubicBezTo>
                  <a:pt x="3019" y="1069"/>
                  <a:pt x="3013" y="1060"/>
                  <a:pt x="2987" y="1052"/>
                </a:cubicBezTo>
                <a:cubicBezTo>
                  <a:pt x="2958" y="1021"/>
                  <a:pt x="2888" y="1029"/>
                  <a:pt x="2846" y="1018"/>
                </a:cubicBezTo>
                <a:cubicBezTo>
                  <a:pt x="2807" y="1008"/>
                  <a:pt x="2779" y="994"/>
                  <a:pt x="2746" y="971"/>
                </a:cubicBezTo>
                <a:cubicBezTo>
                  <a:pt x="2722" y="955"/>
                  <a:pt x="2688" y="959"/>
                  <a:pt x="2659" y="958"/>
                </a:cubicBezTo>
                <a:cubicBezTo>
                  <a:pt x="2561" y="954"/>
                  <a:pt x="2462" y="953"/>
                  <a:pt x="2364" y="951"/>
                </a:cubicBezTo>
                <a:cubicBezTo>
                  <a:pt x="2334" y="931"/>
                  <a:pt x="2299" y="913"/>
                  <a:pt x="2264" y="904"/>
                </a:cubicBezTo>
                <a:cubicBezTo>
                  <a:pt x="2145" y="827"/>
                  <a:pt x="2032" y="830"/>
                  <a:pt x="1889" y="824"/>
                </a:cubicBezTo>
                <a:cubicBezTo>
                  <a:pt x="1768" y="829"/>
                  <a:pt x="1747" y="816"/>
                  <a:pt x="1668" y="844"/>
                </a:cubicBezTo>
                <a:cubicBezTo>
                  <a:pt x="1601" y="842"/>
                  <a:pt x="1534" y="841"/>
                  <a:pt x="1467" y="837"/>
                </a:cubicBezTo>
                <a:cubicBezTo>
                  <a:pt x="1429" y="835"/>
                  <a:pt x="1392" y="813"/>
                  <a:pt x="1353" y="811"/>
                </a:cubicBezTo>
                <a:cubicBezTo>
                  <a:pt x="1261" y="807"/>
                  <a:pt x="1170" y="806"/>
                  <a:pt x="1078" y="804"/>
                </a:cubicBezTo>
                <a:cubicBezTo>
                  <a:pt x="1072" y="785"/>
                  <a:pt x="1076" y="778"/>
                  <a:pt x="1051" y="777"/>
                </a:cubicBezTo>
                <a:cubicBezTo>
                  <a:pt x="893" y="773"/>
                  <a:pt x="734" y="772"/>
                  <a:pt x="576" y="770"/>
                </a:cubicBezTo>
                <a:cubicBezTo>
                  <a:pt x="521" y="754"/>
                  <a:pt x="588" y="777"/>
                  <a:pt x="542" y="750"/>
                </a:cubicBezTo>
                <a:cubicBezTo>
                  <a:pt x="521" y="737"/>
                  <a:pt x="492" y="735"/>
                  <a:pt x="469" y="723"/>
                </a:cubicBezTo>
                <a:cubicBezTo>
                  <a:pt x="347" y="730"/>
                  <a:pt x="324" y="737"/>
                  <a:pt x="201" y="730"/>
                </a:cubicBezTo>
                <a:cubicBezTo>
                  <a:pt x="126" y="704"/>
                  <a:pt x="188" y="723"/>
                  <a:pt x="7" y="723"/>
                </a:cubicBezTo>
                <a:lnTo>
                  <a:pt x="0" y="402"/>
                </a:lnTo>
                <a:cubicBezTo>
                  <a:pt x="165" y="302"/>
                  <a:pt x="418" y="370"/>
                  <a:pt x="576" y="368"/>
                </a:cubicBezTo>
                <a:cubicBezTo>
                  <a:pt x="604" y="325"/>
                  <a:pt x="624" y="322"/>
                  <a:pt x="676" y="315"/>
                </a:cubicBezTo>
                <a:cubicBezTo>
                  <a:pt x="689" y="279"/>
                  <a:pt x="675" y="258"/>
                  <a:pt x="710" y="235"/>
                </a:cubicBezTo>
                <a:cubicBezTo>
                  <a:pt x="736" y="158"/>
                  <a:pt x="837" y="205"/>
                  <a:pt x="904" y="208"/>
                </a:cubicBezTo>
                <a:cubicBezTo>
                  <a:pt x="911" y="210"/>
                  <a:pt x="917" y="213"/>
                  <a:pt x="924" y="214"/>
                </a:cubicBezTo>
                <a:cubicBezTo>
                  <a:pt x="940" y="217"/>
                  <a:pt x="956" y="217"/>
                  <a:pt x="971" y="221"/>
                </a:cubicBezTo>
                <a:cubicBezTo>
                  <a:pt x="985" y="224"/>
                  <a:pt x="1011" y="235"/>
                  <a:pt x="1011" y="235"/>
                </a:cubicBezTo>
                <a:cubicBezTo>
                  <a:pt x="1042" y="280"/>
                  <a:pt x="1072" y="259"/>
                  <a:pt x="1132" y="255"/>
                </a:cubicBezTo>
                <a:cubicBezTo>
                  <a:pt x="1143" y="212"/>
                  <a:pt x="1184" y="176"/>
                  <a:pt x="1226" y="161"/>
                </a:cubicBezTo>
                <a:cubicBezTo>
                  <a:pt x="1241" y="110"/>
                  <a:pt x="1247" y="85"/>
                  <a:pt x="1299" y="67"/>
                </a:cubicBezTo>
                <a:cubicBezTo>
                  <a:pt x="1321" y="46"/>
                  <a:pt x="1357" y="43"/>
                  <a:pt x="1386" y="34"/>
                </a:cubicBezTo>
                <a:cubicBezTo>
                  <a:pt x="1406" y="14"/>
                  <a:pt x="1392" y="23"/>
                  <a:pt x="1420" y="14"/>
                </a:cubicBezTo>
                <a:cubicBezTo>
                  <a:pt x="1433" y="10"/>
                  <a:pt x="1460" y="0"/>
                  <a:pt x="1460" y="0"/>
                </a:cubicBezTo>
                <a:cubicBezTo>
                  <a:pt x="1657" y="5"/>
                  <a:pt x="1658" y="5"/>
                  <a:pt x="1788" y="20"/>
                </a:cubicBezTo>
                <a:cubicBezTo>
                  <a:pt x="1809" y="41"/>
                  <a:pt x="1834" y="64"/>
                  <a:pt x="1862" y="74"/>
                </a:cubicBezTo>
                <a:cubicBezTo>
                  <a:pt x="1904" y="202"/>
                  <a:pt x="1975" y="163"/>
                  <a:pt x="2110" y="168"/>
                </a:cubicBezTo>
                <a:cubicBezTo>
                  <a:pt x="2157" y="172"/>
                  <a:pt x="2192" y="179"/>
                  <a:pt x="2237" y="188"/>
                </a:cubicBezTo>
                <a:cubicBezTo>
                  <a:pt x="2253" y="213"/>
                  <a:pt x="2269" y="234"/>
                  <a:pt x="2291" y="255"/>
                </a:cubicBezTo>
                <a:cubicBezTo>
                  <a:pt x="2308" y="290"/>
                  <a:pt x="2329" y="323"/>
                  <a:pt x="2351" y="355"/>
                </a:cubicBezTo>
                <a:cubicBezTo>
                  <a:pt x="2355" y="361"/>
                  <a:pt x="2351" y="374"/>
                  <a:pt x="2358" y="375"/>
                </a:cubicBezTo>
                <a:cubicBezTo>
                  <a:pt x="2402" y="383"/>
                  <a:pt x="2447" y="380"/>
                  <a:pt x="2491" y="382"/>
                </a:cubicBezTo>
                <a:cubicBezTo>
                  <a:pt x="2529" y="387"/>
                  <a:pt x="2563" y="391"/>
                  <a:pt x="2599" y="402"/>
                </a:cubicBezTo>
                <a:cubicBezTo>
                  <a:pt x="2615" y="407"/>
                  <a:pt x="2646" y="415"/>
                  <a:pt x="2646" y="415"/>
                </a:cubicBezTo>
                <a:cubicBezTo>
                  <a:pt x="2697" y="494"/>
                  <a:pt x="2849" y="481"/>
                  <a:pt x="2934" y="489"/>
                </a:cubicBezTo>
                <a:cubicBezTo>
                  <a:pt x="3036" y="551"/>
                  <a:pt x="3143" y="540"/>
                  <a:pt x="3262" y="549"/>
                </a:cubicBezTo>
                <a:cubicBezTo>
                  <a:pt x="3320" y="547"/>
                  <a:pt x="3378" y="549"/>
                  <a:pt x="3436" y="543"/>
                </a:cubicBezTo>
                <a:cubicBezTo>
                  <a:pt x="3459" y="540"/>
                  <a:pt x="3446" y="500"/>
                  <a:pt x="3476" y="496"/>
                </a:cubicBezTo>
                <a:cubicBezTo>
                  <a:pt x="3516" y="490"/>
                  <a:pt x="3557" y="491"/>
                  <a:pt x="3597" y="489"/>
                </a:cubicBezTo>
                <a:cubicBezTo>
                  <a:pt x="3637" y="475"/>
                  <a:pt x="3679" y="496"/>
                  <a:pt x="3717" y="509"/>
                </a:cubicBezTo>
                <a:cubicBezTo>
                  <a:pt x="3722" y="514"/>
                  <a:pt x="3728" y="517"/>
                  <a:pt x="3731" y="523"/>
                </a:cubicBezTo>
                <a:cubicBezTo>
                  <a:pt x="3735" y="529"/>
                  <a:pt x="3732" y="538"/>
                  <a:pt x="3737" y="543"/>
                </a:cubicBezTo>
                <a:cubicBezTo>
                  <a:pt x="3750" y="556"/>
                  <a:pt x="3773" y="552"/>
                  <a:pt x="3791" y="556"/>
                </a:cubicBezTo>
                <a:cubicBezTo>
                  <a:pt x="3811" y="569"/>
                  <a:pt x="3821" y="582"/>
                  <a:pt x="3844" y="590"/>
                </a:cubicBezTo>
                <a:cubicBezTo>
                  <a:pt x="3873" y="588"/>
                  <a:pt x="3903" y="591"/>
                  <a:pt x="3931" y="583"/>
                </a:cubicBezTo>
                <a:cubicBezTo>
                  <a:pt x="3940" y="580"/>
                  <a:pt x="3938" y="536"/>
                  <a:pt x="3945" y="516"/>
                </a:cubicBezTo>
                <a:cubicBezTo>
                  <a:pt x="3950" y="501"/>
                  <a:pt x="3966" y="500"/>
                  <a:pt x="3978" y="496"/>
                </a:cubicBezTo>
                <a:cubicBezTo>
                  <a:pt x="4019" y="467"/>
                  <a:pt x="4040" y="451"/>
                  <a:pt x="4092" y="442"/>
                </a:cubicBezTo>
                <a:cubicBezTo>
                  <a:pt x="4138" y="376"/>
                  <a:pt x="4103" y="397"/>
                  <a:pt x="4219" y="389"/>
                </a:cubicBezTo>
                <a:cubicBezTo>
                  <a:pt x="4233" y="384"/>
                  <a:pt x="4252" y="387"/>
                  <a:pt x="4260" y="375"/>
                </a:cubicBezTo>
                <a:cubicBezTo>
                  <a:pt x="4264" y="368"/>
                  <a:pt x="4266" y="359"/>
                  <a:pt x="4273" y="355"/>
                </a:cubicBezTo>
                <a:cubicBezTo>
                  <a:pt x="4301" y="336"/>
                  <a:pt x="4340" y="345"/>
                  <a:pt x="4374" y="342"/>
                </a:cubicBezTo>
                <a:cubicBezTo>
                  <a:pt x="4527" y="276"/>
                  <a:pt x="4337" y="308"/>
                  <a:pt x="4702" y="308"/>
                </a:cubicBezTo>
                <a:lnTo>
                  <a:pt x="4722" y="1574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Oval 23"/>
          <p:cNvSpPr>
            <a:spLocks noChangeArrowheads="1"/>
          </p:cNvSpPr>
          <p:nvPr/>
        </p:nvSpPr>
        <p:spPr bwMode="auto">
          <a:xfrm rot="-2143402">
            <a:off x="7043739" y="4464049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2" name="Group 125"/>
          <p:cNvGrpSpPr>
            <a:grpSpLocks/>
          </p:cNvGrpSpPr>
          <p:nvPr/>
        </p:nvGrpSpPr>
        <p:grpSpPr bwMode="auto">
          <a:xfrm>
            <a:off x="5970588" y="2565400"/>
            <a:ext cx="1465262" cy="1441450"/>
            <a:chOff x="2681" y="1760"/>
            <a:chExt cx="923" cy="908"/>
          </a:xfrm>
        </p:grpSpPr>
        <p:sp>
          <p:nvSpPr>
            <p:cNvPr id="153" name="Freeform 28"/>
            <p:cNvSpPr>
              <a:spLocks/>
            </p:cNvSpPr>
            <p:nvPr/>
          </p:nvSpPr>
          <p:spPr bwMode="auto">
            <a:xfrm>
              <a:off x="2681" y="1760"/>
              <a:ext cx="224" cy="207"/>
            </a:xfrm>
            <a:custGeom>
              <a:avLst/>
              <a:gdLst>
                <a:gd name="T0" fmla="*/ 16 w 286"/>
                <a:gd name="T1" fmla="*/ 6 h 292"/>
                <a:gd name="T2" fmla="*/ 2 w 286"/>
                <a:gd name="T3" fmla="*/ 20 h 292"/>
                <a:gd name="T4" fmla="*/ 24 w 286"/>
                <a:gd name="T5" fmla="*/ 46 h 292"/>
                <a:gd name="T6" fmla="*/ 84 w 286"/>
                <a:gd name="T7" fmla="*/ 35 h 292"/>
                <a:gd name="T8" fmla="*/ 55 w 286"/>
                <a:gd name="T9" fmla="*/ 1 h 292"/>
                <a:gd name="T10" fmla="*/ 36 w 286"/>
                <a:gd name="T11" fmla="*/ 0 h 292"/>
                <a:gd name="T12" fmla="*/ 16 w 286"/>
                <a:gd name="T13" fmla="*/ 6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54" name="Group 124"/>
            <p:cNvGrpSpPr>
              <a:grpSpLocks/>
            </p:cNvGrpSpPr>
            <p:nvPr/>
          </p:nvGrpSpPr>
          <p:grpSpPr bwMode="auto">
            <a:xfrm>
              <a:off x="3219" y="1946"/>
              <a:ext cx="385" cy="722"/>
              <a:chOff x="3219" y="1946"/>
              <a:chExt cx="385" cy="722"/>
            </a:xfrm>
          </p:grpSpPr>
          <p:sp>
            <p:nvSpPr>
              <p:cNvPr id="155" name="Freeform 13"/>
              <p:cNvSpPr>
                <a:spLocks/>
              </p:cNvSpPr>
              <p:nvPr/>
            </p:nvSpPr>
            <p:spPr bwMode="auto">
              <a:xfrm>
                <a:off x="3219" y="2143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Freeform 21"/>
              <p:cNvSpPr>
                <a:spLocks/>
              </p:cNvSpPr>
              <p:nvPr/>
            </p:nvSpPr>
            <p:spPr bwMode="auto">
              <a:xfrm>
                <a:off x="3327" y="2461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Freeform 30"/>
              <p:cNvSpPr>
                <a:spLocks/>
              </p:cNvSpPr>
              <p:nvPr/>
            </p:nvSpPr>
            <p:spPr bwMode="auto">
              <a:xfrm>
                <a:off x="3380" y="1946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8" name="Freeform 31"/>
          <p:cNvSpPr>
            <a:spLocks/>
          </p:cNvSpPr>
          <p:nvPr/>
        </p:nvSpPr>
        <p:spPr bwMode="auto">
          <a:xfrm>
            <a:off x="7037388" y="2614613"/>
            <a:ext cx="414337" cy="1876425"/>
          </a:xfrm>
          <a:custGeom>
            <a:avLst/>
            <a:gdLst>
              <a:gd name="T0" fmla="*/ 2147483647 w 261"/>
              <a:gd name="T1" fmla="*/ 2147483647 h 1182"/>
              <a:gd name="T2" fmla="*/ 2147483647 w 261"/>
              <a:gd name="T3" fmla="*/ 2147483647 h 1182"/>
              <a:gd name="T4" fmla="*/ 2147483647 w 261"/>
              <a:gd name="T5" fmla="*/ 2147483647 h 1182"/>
              <a:gd name="T6" fmla="*/ 2147483647 w 261"/>
              <a:gd name="T7" fmla="*/ 2147483647 h 1182"/>
              <a:gd name="T8" fmla="*/ 2147483647 w 261"/>
              <a:gd name="T9" fmla="*/ 2147483647 h 1182"/>
              <a:gd name="T10" fmla="*/ 2147483647 w 261"/>
              <a:gd name="T11" fmla="*/ 2147483647 h 1182"/>
              <a:gd name="T12" fmla="*/ 2147483647 w 261"/>
              <a:gd name="T13" fmla="*/ 2147483647 h 1182"/>
              <a:gd name="T14" fmla="*/ 2147483647 w 261"/>
              <a:gd name="T15" fmla="*/ 2147483647 h 1182"/>
              <a:gd name="T16" fmla="*/ 2147483647 w 261"/>
              <a:gd name="T17" fmla="*/ 2147483647 h 1182"/>
              <a:gd name="T18" fmla="*/ 2147483647 w 261"/>
              <a:gd name="T19" fmla="*/ 2147483647 h 1182"/>
              <a:gd name="T20" fmla="*/ 2147483647 w 261"/>
              <a:gd name="T21" fmla="*/ 2147483647 h 1182"/>
              <a:gd name="T22" fmla="*/ 2147483647 w 261"/>
              <a:gd name="T23" fmla="*/ 2147483647 h 1182"/>
              <a:gd name="T24" fmla="*/ 2147483647 w 261"/>
              <a:gd name="T25" fmla="*/ 2147483647 h 1182"/>
              <a:gd name="T26" fmla="*/ 2147483647 w 261"/>
              <a:gd name="T27" fmla="*/ 2147483647 h 1182"/>
              <a:gd name="T28" fmla="*/ 2147483647 w 261"/>
              <a:gd name="T29" fmla="*/ 2147483647 h 118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1"/>
              <a:gd name="T46" fmla="*/ 0 h 1182"/>
              <a:gd name="T47" fmla="*/ 261 w 261"/>
              <a:gd name="T48" fmla="*/ 1182 h 118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1" h="1182">
                <a:moveTo>
                  <a:pt x="212" y="1152"/>
                </a:moveTo>
                <a:cubicBezTo>
                  <a:pt x="203" y="1122"/>
                  <a:pt x="161" y="949"/>
                  <a:pt x="165" y="887"/>
                </a:cubicBezTo>
                <a:cubicBezTo>
                  <a:pt x="169" y="825"/>
                  <a:pt x="237" y="828"/>
                  <a:pt x="235" y="778"/>
                </a:cubicBezTo>
                <a:cubicBezTo>
                  <a:pt x="233" y="728"/>
                  <a:pt x="169" y="654"/>
                  <a:pt x="150" y="584"/>
                </a:cubicBezTo>
                <a:cubicBezTo>
                  <a:pt x="131" y="514"/>
                  <a:pt x="140" y="406"/>
                  <a:pt x="118" y="358"/>
                </a:cubicBezTo>
                <a:cubicBezTo>
                  <a:pt x="96" y="310"/>
                  <a:pt x="34" y="352"/>
                  <a:pt x="17" y="296"/>
                </a:cubicBezTo>
                <a:cubicBezTo>
                  <a:pt x="0" y="240"/>
                  <a:pt x="12" y="46"/>
                  <a:pt x="17" y="23"/>
                </a:cubicBezTo>
                <a:cubicBezTo>
                  <a:pt x="22" y="0"/>
                  <a:pt x="44" y="117"/>
                  <a:pt x="48" y="156"/>
                </a:cubicBezTo>
                <a:cubicBezTo>
                  <a:pt x="52" y="195"/>
                  <a:pt x="22" y="223"/>
                  <a:pt x="41" y="257"/>
                </a:cubicBezTo>
                <a:cubicBezTo>
                  <a:pt x="60" y="291"/>
                  <a:pt x="143" y="314"/>
                  <a:pt x="165" y="358"/>
                </a:cubicBezTo>
                <a:cubicBezTo>
                  <a:pt x="187" y="402"/>
                  <a:pt x="159" y="465"/>
                  <a:pt x="173" y="521"/>
                </a:cubicBezTo>
                <a:cubicBezTo>
                  <a:pt x="187" y="577"/>
                  <a:pt x="241" y="636"/>
                  <a:pt x="251" y="693"/>
                </a:cubicBezTo>
                <a:cubicBezTo>
                  <a:pt x="261" y="750"/>
                  <a:pt x="240" y="802"/>
                  <a:pt x="235" y="864"/>
                </a:cubicBezTo>
                <a:cubicBezTo>
                  <a:pt x="230" y="926"/>
                  <a:pt x="221" y="1014"/>
                  <a:pt x="220" y="1066"/>
                </a:cubicBezTo>
                <a:cubicBezTo>
                  <a:pt x="219" y="1118"/>
                  <a:pt x="221" y="1182"/>
                  <a:pt x="212" y="1152"/>
                </a:cubicBezTo>
                <a:close/>
              </a:path>
            </a:pathLst>
          </a:custGeom>
          <a:solidFill>
            <a:srgbClr val="33CC33"/>
          </a:solidFill>
          <a:ln w="28575" cap="flat" cmpd="sng">
            <a:solidFill>
              <a:srgbClr val="0066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9" name="Group 126"/>
          <p:cNvGrpSpPr>
            <a:grpSpLocks/>
          </p:cNvGrpSpPr>
          <p:nvPr/>
        </p:nvGrpSpPr>
        <p:grpSpPr bwMode="auto">
          <a:xfrm>
            <a:off x="6005513" y="2555875"/>
            <a:ext cx="1865312" cy="3362325"/>
            <a:chOff x="2703" y="1754"/>
            <a:chExt cx="1175" cy="2118"/>
          </a:xfrm>
        </p:grpSpPr>
        <p:sp>
          <p:nvSpPr>
            <p:cNvPr id="160" name="Freeform 3"/>
            <p:cNvSpPr>
              <a:spLocks/>
            </p:cNvSpPr>
            <p:nvPr/>
          </p:nvSpPr>
          <p:spPr bwMode="auto">
            <a:xfrm>
              <a:off x="2917" y="2643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Freeform 19"/>
            <p:cNvSpPr>
              <a:spLocks/>
            </p:cNvSpPr>
            <p:nvPr/>
          </p:nvSpPr>
          <p:spPr bwMode="auto">
            <a:xfrm>
              <a:off x="3592" y="1754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Freeform 34"/>
            <p:cNvSpPr>
              <a:spLocks/>
            </p:cNvSpPr>
            <p:nvPr/>
          </p:nvSpPr>
          <p:spPr bwMode="auto">
            <a:xfrm>
              <a:off x="2703" y="3580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 40"/>
            <p:cNvSpPr>
              <a:spLocks/>
            </p:cNvSpPr>
            <p:nvPr/>
          </p:nvSpPr>
          <p:spPr bwMode="auto">
            <a:xfrm>
              <a:off x="2827" y="3322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reeform 46"/>
            <p:cNvSpPr>
              <a:spLocks/>
            </p:cNvSpPr>
            <p:nvPr/>
          </p:nvSpPr>
          <p:spPr bwMode="auto">
            <a:xfrm>
              <a:off x="2876" y="2820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5" name="Oval 59"/>
          <p:cNvSpPr>
            <a:spLocks noChangeArrowheads="1"/>
          </p:cNvSpPr>
          <p:nvPr/>
        </p:nvSpPr>
        <p:spPr bwMode="auto">
          <a:xfrm rot="-2143402">
            <a:off x="6208713" y="5842000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Freeform 61"/>
          <p:cNvSpPr>
            <a:spLocks/>
          </p:cNvSpPr>
          <p:nvPr/>
        </p:nvSpPr>
        <p:spPr bwMode="auto">
          <a:xfrm>
            <a:off x="6173788" y="4408488"/>
            <a:ext cx="528637" cy="1393825"/>
          </a:xfrm>
          <a:custGeom>
            <a:avLst/>
            <a:gdLst>
              <a:gd name="T0" fmla="*/ 2147483647 w 356"/>
              <a:gd name="T1" fmla="*/ 2147483647 h 878"/>
              <a:gd name="T2" fmla="*/ 2147483647 w 356"/>
              <a:gd name="T3" fmla="*/ 2147483647 h 878"/>
              <a:gd name="T4" fmla="*/ 2147483647 w 356"/>
              <a:gd name="T5" fmla="*/ 2147483647 h 878"/>
              <a:gd name="T6" fmla="*/ 2147483647 w 356"/>
              <a:gd name="T7" fmla="*/ 2147483647 h 878"/>
              <a:gd name="T8" fmla="*/ 2147483647 w 356"/>
              <a:gd name="T9" fmla="*/ 2147483647 h 878"/>
              <a:gd name="T10" fmla="*/ 2147483647 w 356"/>
              <a:gd name="T11" fmla="*/ 2147483647 h 878"/>
              <a:gd name="T12" fmla="*/ 2147483647 w 356"/>
              <a:gd name="T13" fmla="*/ 2147483647 h 878"/>
              <a:gd name="T14" fmla="*/ 2147483647 w 356"/>
              <a:gd name="T15" fmla="*/ 2147483647 h 878"/>
              <a:gd name="T16" fmla="*/ 2147483647 w 356"/>
              <a:gd name="T17" fmla="*/ 2147483647 h 878"/>
              <a:gd name="T18" fmla="*/ 2147483647 w 356"/>
              <a:gd name="T19" fmla="*/ 2147483647 h 878"/>
              <a:gd name="T20" fmla="*/ 2147483647 w 356"/>
              <a:gd name="T21" fmla="*/ 2147483647 h 878"/>
              <a:gd name="T22" fmla="*/ 2147483647 w 356"/>
              <a:gd name="T23" fmla="*/ 2147483647 h 878"/>
              <a:gd name="T24" fmla="*/ 2147483647 w 356"/>
              <a:gd name="T25" fmla="*/ 2147483647 h 878"/>
              <a:gd name="T26" fmla="*/ 2147483647 w 356"/>
              <a:gd name="T27" fmla="*/ 2147483647 h 8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56"/>
              <a:gd name="T43" fmla="*/ 0 h 878"/>
              <a:gd name="T44" fmla="*/ 356 w 356"/>
              <a:gd name="T45" fmla="*/ 878 h 8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56" h="878">
                <a:moveTo>
                  <a:pt x="180" y="878"/>
                </a:moveTo>
                <a:cubicBezTo>
                  <a:pt x="200" y="798"/>
                  <a:pt x="220" y="719"/>
                  <a:pt x="242" y="675"/>
                </a:cubicBezTo>
                <a:cubicBezTo>
                  <a:pt x="264" y="631"/>
                  <a:pt x="307" y="650"/>
                  <a:pt x="312" y="613"/>
                </a:cubicBezTo>
                <a:cubicBezTo>
                  <a:pt x="317" y="576"/>
                  <a:pt x="298" y="502"/>
                  <a:pt x="273" y="450"/>
                </a:cubicBezTo>
                <a:cubicBezTo>
                  <a:pt x="248" y="398"/>
                  <a:pt x="195" y="354"/>
                  <a:pt x="164" y="302"/>
                </a:cubicBezTo>
                <a:cubicBezTo>
                  <a:pt x="133" y="250"/>
                  <a:pt x="114" y="170"/>
                  <a:pt x="87" y="138"/>
                </a:cubicBezTo>
                <a:cubicBezTo>
                  <a:pt x="60" y="106"/>
                  <a:pt x="0" y="129"/>
                  <a:pt x="1" y="107"/>
                </a:cubicBezTo>
                <a:cubicBezTo>
                  <a:pt x="2" y="85"/>
                  <a:pt x="82" y="12"/>
                  <a:pt x="94" y="6"/>
                </a:cubicBezTo>
                <a:cubicBezTo>
                  <a:pt x="106" y="0"/>
                  <a:pt x="57" y="41"/>
                  <a:pt x="71" y="68"/>
                </a:cubicBezTo>
                <a:cubicBezTo>
                  <a:pt x="85" y="95"/>
                  <a:pt x="154" y="130"/>
                  <a:pt x="180" y="169"/>
                </a:cubicBezTo>
                <a:cubicBezTo>
                  <a:pt x="206" y="208"/>
                  <a:pt x="205" y="257"/>
                  <a:pt x="227" y="302"/>
                </a:cubicBezTo>
                <a:cubicBezTo>
                  <a:pt x="249" y="347"/>
                  <a:pt x="293" y="389"/>
                  <a:pt x="312" y="442"/>
                </a:cubicBezTo>
                <a:cubicBezTo>
                  <a:pt x="331" y="495"/>
                  <a:pt x="356" y="551"/>
                  <a:pt x="343" y="621"/>
                </a:cubicBezTo>
                <a:cubicBezTo>
                  <a:pt x="330" y="691"/>
                  <a:pt x="253" y="822"/>
                  <a:pt x="234" y="862"/>
                </a:cubicBezTo>
              </a:path>
            </a:pathLst>
          </a:custGeom>
          <a:solidFill>
            <a:srgbClr val="33CC33"/>
          </a:solidFill>
          <a:ln w="28575" cap="flat" cmpd="sng">
            <a:solidFill>
              <a:srgbClr val="0066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7" name="Group 122"/>
          <p:cNvGrpSpPr>
            <a:grpSpLocks/>
          </p:cNvGrpSpPr>
          <p:nvPr/>
        </p:nvGrpSpPr>
        <p:grpSpPr bwMode="auto">
          <a:xfrm>
            <a:off x="2024063" y="1863725"/>
            <a:ext cx="7526337" cy="4203700"/>
            <a:chOff x="195" y="1318"/>
            <a:chExt cx="4741" cy="2648"/>
          </a:xfrm>
        </p:grpSpPr>
        <p:grpSp>
          <p:nvGrpSpPr>
            <p:cNvPr id="168" name="Group 120"/>
            <p:cNvGrpSpPr>
              <a:grpSpLocks/>
            </p:cNvGrpSpPr>
            <p:nvPr/>
          </p:nvGrpSpPr>
          <p:grpSpPr bwMode="auto">
            <a:xfrm>
              <a:off x="2069" y="1881"/>
              <a:ext cx="1307" cy="1620"/>
              <a:chOff x="2069" y="1881"/>
              <a:chExt cx="1307" cy="1620"/>
            </a:xfrm>
          </p:grpSpPr>
          <p:sp>
            <p:nvSpPr>
              <p:cNvPr id="205" name="Freeform 7"/>
              <p:cNvSpPr>
                <a:spLocks/>
              </p:cNvSpPr>
              <p:nvPr/>
            </p:nvSpPr>
            <p:spPr bwMode="auto">
              <a:xfrm>
                <a:off x="2283" y="2117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Freeform 8"/>
              <p:cNvSpPr>
                <a:spLocks/>
              </p:cNvSpPr>
              <p:nvPr/>
            </p:nvSpPr>
            <p:spPr bwMode="auto">
              <a:xfrm>
                <a:off x="2574" y="1973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Freeform 9"/>
              <p:cNvSpPr>
                <a:spLocks/>
              </p:cNvSpPr>
              <p:nvPr/>
            </p:nvSpPr>
            <p:spPr bwMode="auto">
              <a:xfrm>
                <a:off x="2641" y="2272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Freeform 10"/>
              <p:cNvSpPr>
                <a:spLocks/>
              </p:cNvSpPr>
              <p:nvPr/>
            </p:nvSpPr>
            <p:spPr bwMode="auto">
              <a:xfrm>
                <a:off x="3041" y="2385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Freeform 11"/>
              <p:cNvSpPr>
                <a:spLocks/>
              </p:cNvSpPr>
              <p:nvPr/>
            </p:nvSpPr>
            <p:spPr bwMode="auto">
              <a:xfrm>
                <a:off x="2912" y="2101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Freeform 16"/>
              <p:cNvSpPr>
                <a:spLocks/>
              </p:cNvSpPr>
              <p:nvPr/>
            </p:nvSpPr>
            <p:spPr bwMode="auto">
              <a:xfrm>
                <a:off x="3090" y="1883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Freeform 27"/>
              <p:cNvSpPr>
                <a:spLocks/>
              </p:cNvSpPr>
              <p:nvPr/>
            </p:nvSpPr>
            <p:spPr bwMode="auto">
              <a:xfrm>
                <a:off x="2856" y="1881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Freeform 37"/>
              <p:cNvSpPr>
                <a:spLocks/>
              </p:cNvSpPr>
              <p:nvPr/>
            </p:nvSpPr>
            <p:spPr bwMode="auto">
              <a:xfrm>
                <a:off x="2069" y="3054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Freeform 38"/>
              <p:cNvSpPr>
                <a:spLocks/>
              </p:cNvSpPr>
              <p:nvPr/>
            </p:nvSpPr>
            <p:spPr bwMode="auto">
              <a:xfrm>
                <a:off x="2360" y="2910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Freeform 39"/>
              <p:cNvSpPr>
                <a:spLocks/>
              </p:cNvSpPr>
              <p:nvPr/>
            </p:nvSpPr>
            <p:spPr bwMode="auto">
              <a:xfrm>
                <a:off x="2427" y="3209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Freeform 41"/>
              <p:cNvSpPr>
                <a:spLocks/>
              </p:cNvSpPr>
              <p:nvPr/>
            </p:nvSpPr>
            <p:spPr bwMode="auto">
              <a:xfrm>
                <a:off x="2698" y="3038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Freeform 53"/>
              <p:cNvSpPr>
                <a:spLocks/>
              </p:cNvSpPr>
              <p:nvPr/>
            </p:nvSpPr>
            <p:spPr bwMode="auto">
              <a:xfrm>
                <a:off x="2642" y="2818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Freeform 54"/>
              <p:cNvSpPr>
                <a:spLocks/>
              </p:cNvSpPr>
              <p:nvPr/>
            </p:nvSpPr>
            <p:spPr bwMode="auto">
              <a:xfrm>
                <a:off x="2140" y="2853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9" name="Group 119"/>
            <p:cNvGrpSpPr>
              <a:grpSpLocks/>
            </p:cNvGrpSpPr>
            <p:nvPr/>
          </p:nvGrpSpPr>
          <p:grpSpPr bwMode="auto">
            <a:xfrm>
              <a:off x="195" y="1318"/>
              <a:ext cx="2693" cy="2648"/>
              <a:chOff x="195" y="1318"/>
              <a:chExt cx="2693" cy="2648"/>
            </a:xfrm>
          </p:grpSpPr>
          <p:sp>
            <p:nvSpPr>
              <p:cNvPr id="193" name="Freeform 2"/>
              <p:cNvSpPr>
                <a:spLocks/>
              </p:cNvSpPr>
              <p:nvPr/>
            </p:nvSpPr>
            <p:spPr bwMode="auto">
              <a:xfrm>
                <a:off x="1177" y="2347"/>
                <a:ext cx="795" cy="682"/>
              </a:xfrm>
              <a:custGeom>
                <a:avLst/>
                <a:gdLst>
                  <a:gd name="T0" fmla="*/ 265 w 795"/>
                  <a:gd name="T1" fmla="*/ 7 h 682"/>
                  <a:gd name="T2" fmla="*/ 109 w 795"/>
                  <a:gd name="T3" fmla="*/ 31 h 682"/>
                  <a:gd name="T4" fmla="*/ 0 w 795"/>
                  <a:gd name="T5" fmla="*/ 202 h 682"/>
                  <a:gd name="T6" fmla="*/ 16 w 795"/>
                  <a:gd name="T7" fmla="*/ 366 h 682"/>
                  <a:gd name="T8" fmla="*/ 55 w 795"/>
                  <a:gd name="T9" fmla="*/ 405 h 682"/>
                  <a:gd name="T10" fmla="*/ 242 w 795"/>
                  <a:gd name="T11" fmla="*/ 483 h 682"/>
                  <a:gd name="T12" fmla="*/ 281 w 795"/>
                  <a:gd name="T13" fmla="*/ 537 h 682"/>
                  <a:gd name="T14" fmla="*/ 460 w 795"/>
                  <a:gd name="T15" fmla="*/ 647 h 682"/>
                  <a:gd name="T16" fmla="*/ 764 w 795"/>
                  <a:gd name="T17" fmla="*/ 592 h 682"/>
                  <a:gd name="T18" fmla="*/ 795 w 795"/>
                  <a:gd name="T19" fmla="*/ 467 h 682"/>
                  <a:gd name="T20" fmla="*/ 787 w 795"/>
                  <a:gd name="T21" fmla="*/ 280 h 682"/>
                  <a:gd name="T22" fmla="*/ 771 w 795"/>
                  <a:gd name="T23" fmla="*/ 249 h 682"/>
                  <a:gd name="T24" fmla="*/ 538 w 795"/>
                  <a:gd name="T25" fmla="*/ 93 h 682"/>
                  <a:gd name="T26" fmla="*/ 475 w 795"/>
                  <a:gd name="T27" fmla="*/ 54 h 682"/>
                  <a:gd name="T28" fmla="*/ 413 w 795"/>
                  <a:gd name="T29" fmla="*/ 0 h 682"/>
                  <a:gd name="T30" fmla="*/ 265 w 795"/>
                  <a:gd name="T31" fmla="*/ 7 h 68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95"/>
                  <a:gd name="T49" fmla="*/ 0 h 682"/>
                  <a:gd name="T50" fmla="*/ 795 w 795"/>
                  <a:gd name="T51" fmla="*/ 682 h 68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95" h="682">
                    <a:moveTo>
                      <a:pt x="265" y="7"/>
                    </a:moveTo>
                    <a:cubicBezTo>
                      <a:pt x="202" y="12"/>
                      <a:pt x="164" y="12"/>
                      <a:pt x="109" y="31"/>
                    </a:cubicBezTo>
                    <a:cubicBezTo>
                      <a:pt x="35" y="87"/>
                      <a:pt x="16" y="109"/>
                      <a:pt x="0" y="202"/>
                    </a:cubicBezTo>
                    <a:cubicBezTo>
                      <a:pt x="5" y="257"/>
                      <a:pt x="2" y="313"/>
                      <a:pt x="16" y="366"/>
                    </a:cubicBezTo>
                    <a:cubicBezTo>
                      <a:pt x="21" y="384"/>
                      <a:pt x="43" y="391"/>
                      <a:pt x="55" y="405"/>
                    </a:cubicBezTo>
                    <a:cubicBezTo>
                      <a:pt x="118" y="476"/>
                      <a:pt x="153" y="453"/>
                      <a:pt x="242" y="483"/>
                    </a:cubicBezTo>
                    <a:cubicBezTo>
                      <a:pt x="255" y="527"/>
                      <a:pt x="240" y="489"/>
                      <a:pt x="281" y="537"/>
                    </a:cubicBezTo>
                    <a:cubicBezTo>
                      <a:pt x="339" y="605"/>
                      <a:pt x="386" y="609"/>
                      <a:pt x="460" y="647"/>
                    </a:cubicBezTo>
                    <a:cubicBezTo>
                      <a:pt x="664" y="634"/>
                      <a:pt x="670" y="682"/>
                      <a:pt x="764" y="592"/>
                    </a:cubicBezTo>
                    <a:cubicBezTo>
                      <a:pt x="793" y="504"/>
                      <a:pt x="783" y="546"/>
                      <a:pt x="795" y="467"/>
                    </a:cubicBezTo>
                    <a:cubicBezTo>
                      <a:pt x="792" y="405"/>
                      <a:pt x="794" y="342"/>
                      <a:pt x="787" y="280"/>
                    </a:cubicBezTo>
                    <a:cubicBezTo>
                      <a:pt x="786" y="268"/>
                      <a:pt x="776" y="260"/>
                      <a:pt x="771" y="249"/>
                    </a:cubicBezTo>
                    <a:cubicBezTo>
                      <a:pt x="720" y="129"/>
                      <a:pt x="636" y="146"/>
                      <a:pt x="538" y="93"/>
                    </a:cubicBezTo>
                    <a:cubicBezTo>
                      <a:pt x="516" y="81"/>
                      <a:pt x="492" y="71"/>
                      <a:pt x="475" y="54"/>
                    </a:cubicBezTo>
                    <a:cubicBezTo>
                      <a:pt x="452" y="31"/>
                      <a:pt x="444" y="9"/>
                      <a:pt x="413" y="0"/>
                    </a:cubicBezTo>
                    <a:cubicBezTo>
                      <a:pt x="378" y="3"/>
                      <a:pt x="304" y="21"/>
                      <a:pt x="265" y="7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Freeform 4"/>
              <p:cNvSpPr>
                <a:spLocks/>
              </p:cNvSpPr>
              <p:nvPr/>
            </p:nvSpPr>
            <p:spPr bwMode="auto">
              <a:xfrm rot="5097512">
                <a:off x="459" y="2215"/>
                <a:ext cx="675" cy="775"/>
              </a:xfrm>
              <a:custGeom>
                <a:avLst/>
                <a:gdLst>
                  <a:gd name="T0" fmla="*/ 161 w 675"/>
                  <a:gd name="T1" fmla="*/ 47 h 775"/>
                  <a:gd name="T2" fmla="*/ 83 w 675"/>
                  <a:gd name="T3" fmla="*/ 125 h 775"/>
                  <a:gd name="T4" fmla="*/ 21 w 675"/>
                  <a:gd name="T5" fmla="*/ 304 h 775"/>
                  <a:gd name="T6" fmla="*/ 28 w 675"/>
                  <a:gd name="T7" fmla="*/ 584 h 775"/>
                  <a:gd name="T8" fmla="*/ 184 w 675"/>
                  <a:gd name="T9" fmla="*/ 717 h 775"/>
                  <a:gd name="T10" fmla="*/ 262 w 675"/>
                  <a:gd name="T11" fmla="*/ 748 h 775"/>
                  <a:gd name="T12" fmla="*/ 480 w 675"/>
                  <a:gd name="T13" fmla="*/ 764 h 775"/>
                  <a:gd name="T14" fmla="*/ 597 w 675"/>
                  <a:gd name="T15" fmla="*/ 756 h 775"/>
                  <a:gd name="T16" fmla="*/ 613 w 675"/>
                  <a:gd name="T17" fmla="*/ 733 h 775"/>
                  <a:gd name="T18" fmla="*/ 644 w 675"/>
                  <a:gd name="T19" fmla="*/ 670 h 775"/>
                  <a:gd name="T20" fmla="*/ 675 w 675"/>
                  <a:gd name="T21" fmla="*/ 608 h 775"/>
                  <a:gd name="T22" fmla="*/ 660 w 675"/>
                  <a:gd name="T23" fmla="*/ 366 h 775"/>
                  <a:gd name="T24" fmla="*/ 628 w 675"/>
                  <a:gd name="T25" fmla="*/ 304 h 775"/>
                  <a:gd name="T26" fmla="*/ 465 w 675"/>
                  <a:gd name="T27" fmla="*/ 132 h 775"/>
                  <a:gd name="T28" fmla="*/ 348 w 675"/>
                  <a:gd name="T29" fmla="*/ 117 h 775"/>
                  <a:gd name="T30" fmla="*/ 247 w 675"/>
                  <a:gd name="T31" fmla="*/ 31 h 775"/>
                  <a:gd name="T32" fmla="*/ 176 w 675"/>
                  <a:gd name="T33" fmla="*/ 0 h 775"/>
                  <a:gd name="T34" fmla="*/ 153 w 675"/>
                  <a:gd name="T35" fmla="*/ 8 h 775"/>
                  <a:gd name="T36" fmla="*/ 161 w 675"/>
                  <a:gd name="T37" fmla="*/ 47 h 7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75"/>
                  <a:gd name="T58" fmla="*/ 0 h 775"/>
                  <a:gd name="T59" fmla="*/ 675 w 675"/>
                  <a:gd name="T60" fmla="*/ 775 h 7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75" h="775">
                    <a:moveTo>
                      <a:pt x="161" y="47"/>
                    </a:moveTo>
                    <a:cubicBezTo>
                      <a:pt x="129" y="72"/>
                      <a:pt x="105" y="92"/>
                      <a:pt x="83" y="125"/>
                    </a:cubicBezTo>
                    <a:cubicBezTo>
                      <a:pt x="67" y="186"/>
                      <a:pt x="39" y="243"/>
                      <a:pt x="21" y="304"/>
                    </a:cubicBezTo>
                    <a:cubicBezTo>
                      <a:pt x="13" y="396"/>
                      <a:pt x="0" y="493"/>
                      <a:pt x="28" y="584"/>
                    </a:cubicBezTo>
                    <a:cubicBezTo>
                      <a:pt x="35" y="608"/>
                      <a:pt x="158" y="703"/>
                      <a:pt x="184" y="717"/>
                    </a:cubicBezTo>
                    <a:cubicBezTo>
                      <a:pt x="209" y="730"/>
                      <a:pt x="236" y="738"/>
                      <a:pt x="262" y="748"/>
                    </a:cubicBezTo>
                    <a:cubicBezTo>
                      <a:pt x="330" y="775"/>
                      <a:pt x="480" y="764"/>
                      <a:pt x="480" y="764"/>
                    </a:cubicBezTo>
                    <a:cubicBezTo>
                      <a:pt x="519" y="761"/>
                      <a:pt x="559" y="765"/>
                      <a:pt x="597" y="756"/>
                    </a:cubicBezTo>
                    <a:cubicBezTo>
                      <a:pt x="606" y="754"/>
                      <a:pt x="609" y="741"/>
                      <a:pt x="613" y="733"/>
                    </a:cubicBezTo>
                    <a:cubicBezTo>
                      <a:pt x="624" y="712"/>
                      <a:pt x="634" y="691"/>
                      <a:pt x="644" y="670"/>
                    </a:cubicBezTo>
                    <a:cubicBezTo>
                      <a:pt x="654" y="649"/>
                      <a:pt x="675" y="608"/>
                      <a:pt x="675" y="608"/>
                    </a:cubicBezTo>
                    <a:cubicBezTo>
                      <a:pt x="670" y="527"/>
                      <a:pt x="672" y="446"/>
                      <a:pt x="660" y="366"/>
                    </a:cubicBezTo>
                    <a:cubicBezTo>
                      <a:pt x="656" y="343"/>
                      <a:pt x="638" y="325"/>
                      <a:pt x="628" y="304"/>
                    </a:cubicBezTo>
                    <a:cubicBezTo>
                      <a:pt x="582" y="213"/>
                      <a:pt x="559" y="192"/>
                      <a:pt x="465" y="132"/>
                    </a:cubicBezTo>
                    <a:cubicBezTo>
                      <a:pt x="432" y="111"/>
                      <a:pt x="387" y="120"/>
                      <a:pt x="348" y="117"/>
                    </a:cubicBezTo>
                    <a:cubicBezTo>
                      <a:pt x="290" y="87"/>
                      <a:pt x="291" y="74"/>
                      <a:pt x="247" y="31"/>
                    </a:cubicBezTo>
                    <a:cubicBezTo>
                      <a:pt x="229" y="13"/>
                      <a:pt x="176" y="0"/>
                      <a:pt x="176" y="0"/>
                    </a:cubicBezTo>
                    <a:cubicBezTo>
                      <a:pt x="168" y="3"/>
                      <a:pt x="155" y="0"/>
                      <a:pt x="153" y="8"/>
                    </a:cubicBezTo>
                    <a:cubicBezTo>
                      <a:pt x="149" y="21"/>
                      <a:pt x="161" y="47"/>
                      <a:pt x="161" y="47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Freeform 5"/>
              <p:cNvSpPr>
                <a:spLocks/>
              </p:cNvSpPr>
              <p:nvPr/>
            </p:nvSpPr>
            <p:spPr bwMode="auto">
              <a:xfrm>
                <a:off x="1469" y="1853"/>
                <a:ext cx="795" cy="682"/>
              </a:xfrm>
              <a:custGeom>
                <a:avLst/>
                <a:gdLst>
                  <a:gd name="T0" fmla="*/ 265 w 795"/>
                  <a:gd name="T1" fmla="*/ 7 h 682"/>
                  <a:gd name="T2" fmla="*/ 109 w 795"/>
                  <a:gd name="T3" fmla="*/ 31 h 682"/>
                  <a:gd name="T4" fmla="*/ 0 w 795"/>
                  <a:gd name="T5" fmla="*/ 202 h 682"/>
                  <a:gd name="T6" fmla="*/ 16 w 795"/>
                  <a:gd name="T7" fmla="*/ 366 h 682"/>
                  <a:gd name="T8" fmla="*/ 55 w 795"/>
                  <a:gd name="T9" fmla="*/ 405 h 682"/>
                  <a:gd name="T10" fmla="*/ 242 w 795"/>
                  <a:gd name="T11" fmla="*/ 483 h 682"/>
                  <a:gd name="T12" fmla="*/ 281 w 795"/>
                  <a:gd name="T13" fmla="*/ 537 h 682"/>
                  <a:gd name="T14" fmla="*/ 460 w 795"/>
                  <a:gd name="T15" fmla="*/ 647 h 682"/>
                  <a:gd name="T16" fmla="*/ 764 w 795"/>
                  <a:gd name="T17" fmla="*/ 592 h 682"/>
                  <a:gd name="T18" fmla="*/ 795 w 795"/>
                  <a:gd name="T19" fmla="*/ 467 h 682"/>
                  <a:gd name="T20" fmla="*/ 787 w 795"/>
                  <a:gd name="T21" fmla="*/ 280 h 682"/>
                  <a:gd name="T22" fmla="*/ 771 w 795"/>
                  <a:gd name="T23" fmla="*/ 249 h 682"/>
                  <a:gd name="T24" fmla="*/ 538 w 795"/>
                  <a:gd name="T25" fmla="*/ 93 h 682"/>
                  <a:gd name="T26" fmla="*/ 475 w 795"/>
                  <a:gd name="T27" fmla="*/ 54 h 682"/>
                  <a:gd name="T28" fmla="*/ 413 w 795"/>
                  <a:gd name="T29" fmla="*/ 0 h 682"/>
                  <a:gd name="T30" fmla="*/ 265 w 795"/>
                  <a:gd name="T31" fmla="*/ 7 h 68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95"/>
                  <a:gd name="T49" fmla="*/ 0 h 682"/>
                  <a:gd name="T50" fmla="*/ 795 w 795"/>
                  <a:gd name="T51" fmla="*/ 682 h 68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95" h="682">
                    <a:moveTo>
                      <a:pt x="265" y="7"/>
                    </a:moveTo>
                    <a:cubicBezTo>
                      <a:pt x="202" y="12"/>
                      <a:pt x="164" y="12"/>
                      <a:pt x="109" y="31"/>
                    </a:cubicBezTo>
                    <a:cubicBezTo>
                      <a:pt x="35" y="87"/>
                      <a:pt x="16" y="109"/>
                      <a:pt x="0" y="202"/>
                    </a:cubicBezTo>
                    <a:cubicBezTo>
                      <a:pt x="5" y="257"/>
                      <a:pt x="2" y="313"/>
                      <a:pt x="16" y="366"/>
                    </a:cubicBezTo>
                    <a:cubicBezTo>
                      <a:pt x="21" y="384"/>
                      <a:pt x="43" y="391"/>
                      <a:pt x="55" y="405"/>
                    </a:cubicBezTo>
                    <a:cubicBezTo>
                      <a:pt x="118" y="476"/>
                      <a:pt x="153" y="453"/>
                      <a:pt x="242" y="483"/>
                    </a:cubicBezTo>
                    <a:cubicBezTo>
                      <a:pt x="255" y="527"/>
                      <a:pt x="240" y="489"/>
                      <a:pt x="281" y="537"/>
                    </a:cubicBezTo>
                    <a:cubicBezTo>
                      <a:pt x="339" y="605"/>
                      <a:pt x="386" y="609"/>
                      <a:pt x="460" y="647"/>
                    </a:cubicBezTo>
                    <a:cubicBezTo>
                      <a:pt x="664" y="634"/>
                      <a:pt x="670" y="682"/>
                      <a:pt x="764" y="592"/>
                    </a:cubicBezTo>
                    <a:cubicBezTo>
                      <a:pt x="793" y="504"/>
                      <a:pt x="783" y="546"/>
                      <a:pt x="795" y="467"/>
                    </a:cubicBezTo>
                    <a:cubicBezTo>
                      <a:pt x="792" y="405"/>
                      <a:pt x="794" y="342"/>
                      <a:pt x="787" y="280"/>
                    </a:cubicBezTo>
                    <a:cubicBezTo>
                      <a:pt x="786" y="268"/>
                      <a:pt x="776" y="260"/>
                      <a:pt x="771" y="249"/>
                    </a:cubicBezTo>
                    <a:cubicBezTo>
                      <a:pt x="720" y="129"/>
                      <a:pt x="636" y="146"/>
                      <a:pt x="538" y="93"/>
                    </a:cubicBezTo>
                    <a:cubicBezTo>
                      <a:pt x="516" y="81"/>
                      <a:pt x="492" y="71"/>
                      <a:pt x="475" y="54"/>
                    </a:cubicBezTo>
                    <a:cubicBezTo>
                      <a:pt x="452" y="31"/>
                      <a:pt x="444" y="9"/>
                      <a:pt x="413" y="0"/>
                    </a:cubicBezTo>
                    <a:cubicBezTo>
                      <a:pt x="378" y="3"/>
                      <a:pt x="304" y="21"/>
                      <a:pt x="265" y="7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Freeform 6"/>
              <p:cNvSpPr>
                <a:spLocks/>
              </p:cNvSpPr>
              <p:nvPr/>
            </p:nvSpPr>
            <p:spPr bwMode="auto">
              <a:xfrm>
                <a:off x="774" y="1557"/>
                <a:ext cx="675" cy="775"/>
              </a:xfrm>
              <a:custGeom>
                <a:avLst/>
                <a:gdLst>
                  <a:gd name="T0" fmla="*/ 161 w 675"/>
                  <a:gd name="T1" fmla="*/ 47 h 775"/>
                  <a:gd name="T2" fmla="*/ 83 w 675"/>
                  <a:gd name="T3" fmla="*/ 125 h 775"/>
                  <a:gd name="T4" fmla="*/ 21 w 675"/>
                  <a:gd name="T5" fmla="*/ 304 h 775"/>
                  <a:gd name="T6" fmla="*/ 28 w 675"/>
                  <a:gd name="T7" fmla="*/ 584 h 775"/>
                  <a:gd name="T8" fmla="*/ 184 w 675"/>
                  <a:gd name="T9" fmla="*/ 717 h 775"/>
                  <a:gd name="T10" fmla="*/ 262 w 675"/>
                  <a:gd name="T11" fmla="*/ 748 h 775"/>
                  <a:gd name="T12" fmla="*/ 480 w 675"/>
                  <a:gd name="T13" fmla="*/ 764 h 775"/>
                  <a:gd name="T14" fmla="*/ 597 w 675"/>
                  <a:gd name="T15" fmla="*/ 756 h 775"/>
                  <a:gd name="T16" fmla="*/ 613 w 675"/>
                  <a:gd name="T17" fmla="*/ 733 h 775"/>
                  <a:gd name="T18" fmla="*/ 644 w 675"/>
                  <a:gd name="T19" fmla="*/ 670 h 775"/>
                  <a:gd name="T20" fmla="*/ 675 w 675"/>
                  <a:gd name="T21" fmla="*/ 608 h 775"/>
                  <a:gd name="T22" fmla="*/ 660 w 675"/>
                  <a:gd name="T23" fmla="*/ 366 h 775"/>
                  <a:gd name="T24" fmla="*/ 628 w 675"/>
                  <a:gd name="T25" fmla="*/ 304 h 775"/>
                  <a:gd name="T26" fmla="*/ 465 w 675"/>
                  <a:gd name="T27" fmla="*/ 132 h 775"/>
                  <a:gd name="T28" fmla="*/ 348 w 675"/>
                  <a:gd name="T29" fmla="*/ 117 h 775"/>
                  <a:gd name="T30" fmla="*/ 247 w 675"/>
                  <a:gd name="T31" fmla="*/ 31 h 775"/>
                  <a:gd name="T32" fmla="*/ 176 w 675"/>
                  <a:gd name="T33" fmla="*/ 0 h 775"/>
                  <a:gd name="T34" fmla="*/ 153 w 675"/>
                  <a:gd name="T35" fmla="*/ 8 h 775"/>
                  <a:gd name="T36" fmla="*/ 161 w 675"/>
                  <a:gd name="T37" fmla="*/ 47 h 7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75"/>
                  <a:gd name="T58" fmla="*/ 0 h 775"/>
                  <a:gd name="T59" fmla="*/ 675 w 675"/>
                  <a:gd name="T60" fmla="*/ 775 h 7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75" h="775">
                    <a:moveTo>
                      <a:pt x="161" y="47"/>
                    </a:moveTo>
                    <a:cubicBezTo>
                      <a:pt x="129" y="72"/>
                      <a:pt x="105" y="92"/>
                      <a:pt x="83" y="125"/>
                    </a:cubicBezTo>
                    <a:cubicBezTo>
                      <a:pt x="67" y="186"/>
                      <a:pt x="39" y="243"/>
                      <a:pt x="21" y="304"/>
                    </a:cubicBezTo>
                    <a:cubicBezTo>
                      <a:pt x="13" y="396"/>
                      <a:pt x="0" y="493"/>
                      <a:pt x="28" y="584"/>
                    </a:cubicBezTo>
                    <a:cubicBezTo>
                      <a:pt x="35" y="608"/>
                      <a:pt x="158" y="703"/>
                      <a:pt x="184" y="717"/>
                    </a:cubicBezTo>
                    <a:cubicBezTo>
                      <a:pt x="209" y="730"/>
                      <a:pt x="236" y="738"/>
                      <a:pt x="262" y="748"/>
                    </a:cubicBezTo>
                    <a:cubicBezTo>
                      <a:pt x="330" y="775"/>
                      <a:pt x="480" y="764"/>
                      <a:pt x="480" y="764"/>
                    </a:cubicBezTo>
                    <a:cubicBezTo>
                      <a:pt x="519" y="761"/>
                      <a:pt x="559" y="765"/>
                      <a:pt x="597" y="756"/>
                    </a:cubicBezTo>
                    <a:cubicBezTo>
                      <a:pt x="606" y="754"/>
                      <a:pt x="609" y="741"/>
                      <a:pt x="613" y="733"/>
                    </a:cubicBezTo>
                    <a:cubicBezTo>
                      <a:pt x="624" y="712"/>
                      <a:pt x="634" y="691"/>
                      <a:pt x="644" y="670"/>
                    </a:cubicBezTo>
                    <a:cubicBezTo>
                      <a:pt x="654" y="649"/>
                      <a:pt x="675" y="608"/>
                      <a:pt x="675" y="608"/>
                    </a:cubicBezTo>
                    <a:cubicBezTo>
                      <a:pt x="670" y="527"/>
                      <a:pt x="672" y="446"/>
                      <a:pt x="660" y="366"/>
                    </a:cubicBezTo>
                    <a:cubicBezTo>
                      <a:pt x="656" y="343"/>
                      <a:pt x="638" y="325"/>
                      <a:pt x="628" y="304"/>
                    </a:cubicBezTo>
                    <a:cubicBezTo>
                      <a:pt x="582" y="213"/>
                      <a:pt x="559" y="192"/>
                      <a:pt x="465" y="132"/>
                    </a:cubicBezTo>
                    <a:cubicBezTo>
                      <a:pt x="432" y="111"/>
                      <a:pt x="387" y="120"/>
                      <a:pt x="348" y="117"/>
                    </a:cubicBezTo>
                    <a:cubicBezTo>
                      <a:pt x="290" y="87"/>
                      <a:pt x="291" y="74"/>
                      <a:pt x="247" y="31"/>
                    </a:cubicBezTo>
                    <a:cubicBezTo>
                      <a:pt x="229" y="13"/>
                      <a:pt x="176" y="0"/>
                      <a:pt x="176" y="0"/>
                    </a:cubicBezTo>
                    <a:cubicBezTo>
                      <a:pt x="168" y="3"/>
                      <a:pt x="155" y="0"/>
                      <a:pt x="153" y="8"/>
                    </a:cubicBezTo>
                    <a:cubicBezTo>
                      <a:pt x="149" y="21"/>
                      <a:pt x="161" y="47"/>
                      <a:pt x="161" y="47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Freeform 25"/>
              <p:cNvSpPr>
                <a:spLocks/>
              </p:cNvSpPr>
              <p:nvPr/>
            </p:nvSpPr>
            <p:spPr bwMode="auto">
              <a:xfrm rot="-1326258">
                <a:off x="1381" y="1318"/>
                <a:ext cx="674" cy="571"/>
              </a:xfrm>
              <a:custGeom>
                <a:avLst/>
                <a:gdLst>
                  <a:gd name="T0" fmla="*/ 83 w 868"/>
                  <a:gd name="T1" fmla="*/ 25 h 571"/>
                  <a:gd name="T2" fmla="*/ 36 w 868"/>
                  <a:gd name="T3" fmla="*/ 95 h 571"/>
                  <a:gd name="T4" fmla="*/ 11 w 868"/>
                  <a:gd name="T5" fmla="*/ 228 h 571"/>
                  <a:gd name="T6" fmla="*/ 4 w 868"/>
                  <a:gd name="T7" fmla="*/ 321 h 571"/>
                  <a:gd name="T8" fmla="*/ 30 w 868"/>
                  <a:gd name="T9" fmla="*/ 469 h 571"/>
                  <a:gd name="T10" fmla="*/ 92 w 868"/>
                  <a:gd name="T11" fmla="*/ 461 h 571"/>
                  <a:gd name="T12" fmla="*/ 99 w 868"/>
                  <a:gd name="T13" fmla="*/ 454 h 571"/>
                  <a:gd name="T14" fmla="*/ 138 w 868"/>
                  <a:gd name="T15" fmla="*/ 571 h 571"/>
                  <a:gd name="T16" fmla="*/ 241 w 868"/>
                  <a:gd name="T17" fmla="*/ 384 h 571"/>
                  <a:gd name="T18" fmla="*/ 235 w 868"/>
                  <a:gd name="T19" fmla="*/ 204 h 571"/>
                  <a:gd name="T20" fmla="*/ 142 w 868"/>
                  <a:gd name="T21" fmla="*/ 72 h 571"/>
                  <a:gd name="T22" fmla="*/ 123 w 868"/>
                  <a:gd name="T23" fmla="*/ 25 h 571"/>
                  <a:gd name="T24" fmla="*/ 109 w 868"/>
                  <a:gd name="T25" fmla="*/ 2 h 571"/>
                  <a:gd name="T26" fmla="*/ 83 w 868"/>
                  <a:gd name="T27" fmla="*/ 9 h 571"/>
                  <a:gd name="T28" fmla="*/ 79 w 868"/>
                  <a:gd name="T29" fmla="*/ 33 h 571"/>
                  <a:gd name="T30" fmla="*/ 83 w 868"/>
                  <a:gd name="T31" fmla="*/ 25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68"/>
                  <a:gd name="T49" fmla="*/ 0 h 571"/>
                  <a:gd name="T50" fmla="*/ 868 w 86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68" h="571">
                    <a:moveTo>
                      <a:pt x="295" y="25"/>
                    </a:moveTo>
                    <a:cubicBezTo>
                      <a:pt x="235" y="37"/>
                      <a:pt x="188" y="73"/>
                      <a:pt x="131" y="95"/>
                    </a:cubicBezTo>
                    <a:cubicBezTo>
                      <a:pt x="90" y="136"/>
                      <a:pt x="60" y="174"/>
                      <a:pt x="37" y="228"/>
                    </a:cubicBezTo>
                    <a:cubicBezTo>
                      <a:pt x="25" y="258"/>
                      <a:pt x="25" y="291"/>
                      <a:pt x="14" y="321"/>
                    </a:cubicBezTo>
                    <a:cubicBezTo>
                      <a:pt x="23" y="448"/>
                      <a:pt x="0" y="451"/>
                      <a:pt x="108" y="469"/>
                    </a:cubicBezTo>
                    <a:cubicBezTo>
                      <a:pt x="181" y="466"/>
                      <a:pt x="253" y="466"/>
                      <a:pt x="326" y="461"/>
                    </a:cubicBezTo>
                    <a:cubicBezTo>
                      <a:pt x="334" y="461"/>
                      <a:pt x="341" y="452"/>
                      <a:pt x="349" y="454"/>
                    </a:cubicBezTo>
                    <a:cubicBezTo>
                      <a:pt x="392" y="467"/>
                      <a:pt x="425" y="549"/>
                      <a:pt x="489" y="571"/>
                    </a:cubicBezTo>
                    <a:cubicBezTo>
                      <a:pt x="655" y="558"/>
                      <a:pt x="774" y="541"/>
                      <a:pt x="856" y="384"/>
                    </a:cubicBezTo>
                    <a:cubicBezTo>
                      <a:pt x="850" y="324"/>
                      <a:pt x="868" y="253"/>
                      <a:pt x="832" y="204"/>
                    </a:cubicBezTo>
                    <a:cubicBezTo>
                      <a:pt x="757" y="103"/>
                      <a:pt x="620" y="89"/>
                      <a:pt x="505" y="72"/>
                    </a:cubicBezTo>
                    <a:cubicBezTo>
                      <a:pt x="401" y="37"/>
                      <a:pt x="503" y="81"/>
                      <a:pt x="435" y="25"/>
                    </a:cubicBezTo>
                    <a:cubicBezTo>
                      <a:pt x="422" y="14"/>
                      <a:pt x="403" y="12"/>
                      <a:pt x="388" y="2"/>
                    </a:cubicBezTo>
                    <a:cubicBezTo>
                      <a:pt x="357" y="4"/>
                      <a:pt x="325" y="0"/>
                      <a:pt x="295" y="9"/>
                    </a:cubicBezTo>
                    <a:cubicBezTo>
                      <a:pt x="286" y="12"/>
                      <a:pt x="279" y="23"/>
                      <a:pt x="279" y="33"/>
                    </a:cubicBezTo>
                    <a:cubicBezTo>
                      <a:pt x="279" y="39"/>
                      <a:pt x="290" y="28"/>
                      <a:pt x="295" y="25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Freeform 26"/>
              <p:cNvSpPr>
                <a:spLocks/>
              </p:cNvSpPr>
              <p:nvPr/>
            </p:nvSpPr>
            <p:spPr bwMode="auto">
              <a:xfrm>
                <a:off x="1983" y="1544"/>
                <a:ext cx="698" cy="528"/>
              </a:xfrm>
              <a:custGeom>
                <a:avLst/>
                <a:gdLst>
                  <a:gd name="T0" fmla="*/ 100 w 868"/>
                  <a:gd name="T1" fmla="*/ 17 h 571"/>
                  <a:gd name="T2" fmla="*/ 44 w 868"/>
                  <a:gd name="T3" fmla="*/ 64 h 571"/>
                  <a:gd name="T4" fmla="*/ 12 w 868"/>
                  <a:gd name="T5" fmla="*/ 153 h 571"/>
                  <a:gd name="T6" fmla="*/ 5 w 868"/>
                  <a:gd name="T7" fmla="*/ 217 h 571"/>
                  <a:gd name="T8" fmla="*/ 36 w 868"/>
                  <a:gd name="T9" fmla="*/ 317 h 571"/>
                  <a:gd name="T10" fmla="*/ 110 w 868"/>
                  <a:gd name="T11" fmla="*/ 312 h 571"/>
                  <a:gd name="T12" fmla="*/ 117 w 868"/>
                  <a:gd name="T13" fmla="*/ 307 h 571"/>
                  <a:gd name="T14" fmla="*/ 164 w 868"/>
                  <a:gd name="T15" fmla="*/ 386 h 571"/>
                  <a:gd name="T16" fmla="*/ 288 w 868"/>
                  <a:gd name="T17" fmla="*/ 259 h 571"/>
                  <a:gd name="T18" fmla="*/ 280 w 868"/>
                  <a:gd name="T19" fmla="*/ 139 h 571"/>
                  <a:gd name="T20" fmla="*/ 170 w 868"/>
                  <a:gd name="T21" fmla="*/ 49 h 571"/>
                  <a:gd name="T22" fmla="*/ 146 w 868"/>
                  <a:gd name="T23" fmla="*/ 17 h 571"/>
                  <a:gd name="T24" fmla="*/ 130 w 868"/>
                  <a:gd name="T25" fmla="*/ 2 h 571"/>
                  <a:gd name="T26" fmla="*/ 100 w 868"/>
                  <a:gd name="T27" fmla="*/ 6 h 571"/>
                  <a:gd name="T28" fmla="*/ 94 w 868"/>
                  <a:gd name="T29" fmla="*/ 23 h 571"/>
                  <a:gd name="T30" fmla="*/ 100 w 868"/>
                  <a:gd name="T31" fmla="*/ 1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68"/>
                  <a:gd name="T49" fmla="*/ 0 h 571"/>
                  <a:gd name="T50" fmla="*/ 868 w 86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68" h="571">
                    <a:moveTo>
                      <a:pt x="295" y="25"/>
                    </a:moveTo>
                    <a:cubicBezTo>
                      <a:pt x="235" y="37"/>
                      <a:pt x="188" y="73"/>
                      <a:pt x="131" y="95"/>
                    </a:cubicBezTo>
                    <a:cubicBezTo>
                      <a:pt x="90" y="136"/>
                      <a:pt x="60" y="174"/>
                      <a:pt x="37" y="228"/>
                    </a:cubicBezTo>
                    <a:cubicBezTo>
                      <a:pt x="25" y="258"/>
                      <a:pt x="25" y="291"/>
                      <a:pt x="14" y="321"/>
                    </a:cubicBezTo>
                    <a:cubicBezTo>
                      <a:pt x="23" y="448"/>
                      <a:pt x="0" y="451"/>
                      <a:pt x="108" y="469"/>
                    </a:cubicBezTo>
                    <a:cubicBezTo>
                      <a:pt x="181" y="466"/>
                      <a:pt x="253" y="466"/>
                      <a:pt x="326" y="461"/>
                    </a:cubicBezTo>
                    <a:cubicBezTo>
                      <a:pt x="334" y="461"/>
                      <a:pt x="341" y="452"/>
                      <a:pt x="349" y="454"/>
                    </a:cubicBezTo>
                    <a:cubicBezTo>
                      <a:pt x="392" y="467"/>
                      <a:pt x="425" y="549"/>
                      <a:pt x="489" y="571"/>
                    </a:cubicBezTo>
                    <a:cubicBezTo>
                      <a:pt x="655" y="558"/>
                      <a:pt x="774" y="541"/>
                      <a:pt x="856" y="384"/>
                    </a:cubicBezTo>
                    <a:cubicBezTo>
                      <a:pt x="850" y="324"/>
                      <a:pt x="868" y="253"/>
                      <a:pt x="832" y="204"/>
                    </a:cubicBezTo>
                    <a:cubicBezTo>
                      <a:pt x="757" y="103"/>
                      <a:pt x="620" y="89"/>
                      <a:pt x="505" y="72"/>
                    </a:cubicBezTo>
                    <a:cubicBezTo>
                      <a:pt x="401" y="37"/>
                      <a:pt x="503" y="81"/>
                      <a:pt x="435" y="25"/>
                    </a:cubicBezTo>
                    <a:cubicBezTo>
                      <a:pt x="422" y="14"/>
                      <a:pt x="403" y="12"/>
                      <a:pt x="388" y="2"/>
                    </a:cubicBezTo>
                    <a:cubicBezTo>
                      <a:pt x="357" y="4"/>
                      <a:pt x="325" y="0"/>
                      <a:pt x="295" y="9"/>
                    </a:cubicBezTo>
                    <a:cubicBezTo>
                      <a:pt x="286" y="12"/>
                      <a:pt x="279" y="23"/>
                      <a:pt x="279" y="33"/>
                    </a:cubicBezTo>
                    <a:cubicBezTo>
                      <a:pt x="279" y="39"/>
                      <a:pt x="290" y="28"/>
                      <a:pt x="295" y="25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Freeform 32"/>
              <p:cNvSpPr>
                <a:spLocks/>
              </p:cNvSpPr>
              <p:nvPr/>
            </p:nvSpPr>
            <p:spPr bwMode="auto">
              <a:xfrm>
                <a:off x="963" y="3284"/>
                <a:ext cx="795" cy="682"/>
              </a:xfrm>
              <a:custGeom>
                <a:avLst/>
                <a:gdLst>
                  <a:gd name="T0" fmla="*/ 265 w 795"/>
                  <a:gd name="T1" fmla="*/ 7 h 682"/>
                  <a:gd name="T2" fmla="*/ 109 w 795"/>
                  <a:gd name="T3" fmla="*/ 31 h 682"/>
                  <a:gd name="T4" fmla="*/ 0 w 795"/>
                  <a:gd name="T5" fmla="*/ 202 h 682"/>
                  <a:gd name="T6" fmla="*/ 16 w 795"/>
                  <a:gd name="T7" fmla="*/ 366 h 682"/>
                  <a:gd name="T8" fmla="*/ 55 w 795"/>
                  <a:gd name="T9" fmla="*/ 405 h 682"/>
                  <a:gd name="T10" fmla="*/ 242 w 795"/>
                  <a:gd name="T11" fmla="*/ 483 h 682"/>
                  <a:gd name="T12" fmla="*/ 281 w 795"/>
                  <a:gd name="T13" fmla="*/ 537 h 682"/>
                  <a:gd name="T14" fmla="*/ 460 w 795"/>
                  <a:gd name="T15" fmla="*/ 647 h 682"/>
                  <a:gd name="T16" fmla="*/ 764 w 795"/>
                  <a:gd name="T17" fmla="*/ 592 h 682"/>
                  <a:gd name="T18" fmla="*/ 795 w 795"/>
                  <a:gd name="T19" fmla="*/ 467 h 682"/>
                  <a:gd name="T20" fmla="*/ 787 w 795"/>
                  <a:gd name="T21" fmla="*/ 280 h 682"/>
                  <a:gd name="T22" fmla="*/ 771 w 795"/>
                  <a:gd name="T23" fmla="*/ 249 h 682"/>
                  <a:gd name="T24" fmla="*/ 538 w 795"/>
                  <a:gd name="T25" fmla="*/ 93 h 682"/>
                  <a:gd name="T26" fmla="*/ 475 w 795"/>
                  <a:gd name="T27" fmla="*/ 54 h 682"/>
                  <a:gd name="T28" fmla="*/ 413 w 795"/>
                  <a:gd name="T29" fmla="*/ 0 h 682"/>
                  <a:gd name="T30" fmla="*/ 265 w 795"/>
                  <a:gd name="T31" fmla="*/ 7 h 68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95"/>
                  <a:gd name="T49" fmla="*/ 0 h 682"/>
                  <a:gd name="T50" fmla="*/ 795 w 795"/>
                  <a:gd name="T51" fmla="*/ 682 h 68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95" h="682">
                    <a:moveTo>
                      <a:pt x="265" y="7"/>
                    </a:moveTo>
                    <a:cubicBezTo>
                      <a:pt x="202" y="12"/>
                      <a:pt x="164" y="12"/>
                      <a:pt x="109" y="31"/>
                    </a:cubicBezTo>
                    <a:cubicBezTo>
                      <a:pt x="35" y="87"/>
                      <a:pt x="16" y="109"/>
                      <a:pt x="0" y="202"/>
                    </a:cubicBezTo>
                    <a:cubicBezTo>
                      <a:pt x="5" y="257"/>
                      <a:pt x="2" y="313"/>
                      <a:pt x="16" y="366"/>
                    </a:cubicBezTo>
                    <a:cubicBezTo>
                      <a:pt x="21" y="384"/>
                      <a:pt x="43" y="391"/>
                      <a:pt x="55" y="405"/>
                    </a:cubicBezTo>
                    <a:cubicBezTo>
                      <a:pt x="118" y="476"/>
                      <a:pt x="153" y="453"/>
                      <a:pt x="242" y="483"/>
                    </a:cubicBezTo>
                    <a:cubicBezTo>
                      <a:pt x="255" y="527"/>
                      <a:pt x="240" y="489"/>
                      <a:pt x="281" y="537"/>
                    </a:cubicBezTo>
                    <a:cubicBezTo>
                      <a:pt x="339" y="605"/>
                      <a:pt x="386" y="609"/>
                      <a:pt x="460" y="647"/>
                    </a:cubicBezTo>
                    <a:cubicBezTo>
                      <a:pt x="664" y="634"/>
                      <a:pt x="670" y="682"/>
                      <a:pt x="764" y="592"/>
                    </a:cubicBezTo>
                    <a:cubicBezTo>
                      <a:pt x="793" y="504"/>
                      <a:pt x="783" y="546"/>
                      <a:pt x="795" y="467"/>
                    </a:cubicBezTo>
                    <a:cubicBezTo>
                      <a:pt x="792" y="405"/>
                      <a:pt x="794" y="342"/>
                      <a:pt x="787" y="280"/>
                    </a:cubicBezTo>
                    <a:cubicBezTo>
                      <a:pt x="786" y="268"/>
                      <a:pt x="776" y="260"/>
                      <a:pt x="771" y="249"/>
                    </a:cubicBezTo>
                    <a:cubicBezTo>
                      <a:pt x="720" y="129"/>
                      <a:pt x="636" y="146"/>
                      <a:pt x="538" y="93"/>
                    </a:cubicBezTo>
                    <a:cubicBezTo>
                      <a:pt x="516" y="81"/>
                      <a:pt x="492" y="71"/>
                      <a:pt x="475" y="54"/>
                    </a:cubicBezTo>
                    <a:cubicBezTo>
                      <a:pt x="452" y="31"/>
                      <a:pt x="444" y="9"/>
                      <a:pt x="413" y="0"/>
                    </a:cubicBezTo>
                    <a:cubicBezTo>
                      <a:pt x="378" y="3"/>
                      <a:pt x="304" y="21"/>
                      <a:pt x="265" y="7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Freeform 33"/>
              <p:cNvSpPr>
                <a:spLocks/>
              </p:cNvSpPr>
              <p:nvPr/>
            </p:nvSpPr>
            <p:spPr bwMode="auto">
              <a:xfrm>
                <a:off x="1806" y="3337"/>
                <a:ext cx="868" cy="571"/>
              </a:xfrm>
              <a:custGeom>
                <a:avLst/>
                <a:gdLst>
                  <a:gd name="T0" fmla="*/ 295 w 868"/>
                  <a:gd name="T1" fmla="*/ 25 h 571"/>
                  <a:gd name="T2" fmla="*/ 131 w 868"/>
                  <a:gd name="T3" fmla="*/ 95 h 571"/>
                  <a:gd name="T4" fmla="*/ 37 w 868"/>
                  <a:gd name="T5" fmla="*/ 228 h 571"/>
                  <a:gd name="T6" fmla="*/ 14 w 868"/>
                  <a:gd name="T7" fmla="*/ 321 h 571"/>
                  <a:gd name="T8" fmla="*/ 108 w 868"/>
                  <a:gd name="T9" fmla="*/ 469 h 571"/>
                  <a:gd name="T10" fmla="*/ 326 w 868"/>
                  <a:gd name="T11" fmla="*/ 461 h 571"/>
                  <a:gd name="T12" fmla="*/ 349 w 868"/>
                  <a:gd name="T13" fmla="*/ 454 h 571"/>
                  <a:gd name="T14" fmla="*/ 489 w 868"/>
                  <a:gd name="T15" fmla="*/ 571 h 571"/>
                  <a:gd name="T16" fmla="*/ 856 w 868"/>
                  <a:gd name="T17" fmla="*/ 384 h 571"/>
                  <a:gd name="T18" fmla="*/ 832 w 868"/>
                  <a:gd name="T19" fmla="*/ 204 h 571"/>
                  <a:gd name="T20" fmla="*/ 505 w 868"/>
                  <a:gd name="T21" fmla="*/ 72 h 571"/>
                  <a:gd name="T22" fmla="*/ 435 w 868"/>
                  <a:gd name="T23" fmla="*/ 25 h 571"/>
                  <a:gd name="T24" fmla="*/ 388 w 868"/>
                  <a:gd name="T25" fmla="*/ 2 h 571"/>
                  <a:gd name="T26" fmla="*/ 295 w 868"/>
                  <a:gd name="T27" fmla="*/ 9 h 571"/>
                  <a:gd name="T28" fmla="*/ 279 w 868"/>
                  <a:gd name="T29" fmla="*/ 33 h 571"/>
                  <a:gd name="T30" fmla="*/ 295 w 868"/>
                  <a:gd name="T31" fmla="*/ 25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68"/>
                  <a:gd name="T49" fmla="*/ 0 h 571"/>
                  <a:gd name="T50" fmla="*/ 868 w 86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68" h="571">
                    <a:moveTo>
                      <a:pt x="295" y="25"/>
                    </a:moveTo>
                    <a:cubicBezTo>
                      <a:pt x="235" y="37"/>
                      <a:pt x="188" y="73"/>
                      <a:pt x="131" y="95"/>
                    </a:cubicBezTo>
                    <a:cubicBezTo>
                      <a:pt x="90" y="136"/>
                      <a:pt x="60" y="174"/>
                      <a:pt x="37" y="228"/>
                    </a:cubicBezTo>
                    <a:cubicBezTo>
                      <a:pt x="25" y="258"/>
                      <a:pt x="25" y="291"/>
                      <a:pt x="14" y="321"/>
                    </a:cubicBezTo>
                    <a:cubicBezTo>
                      <a:pt x="23" y="448"/>
                      <a:pt x="0" y="451"/>
                      <a:pt x="108" y="469"/>
                    </a:cubicBezTo>
                    <a:cubicBezTo>
                      <a:pt x="181" y="466"/>
                      <a:pt x="253" y="466"/>
                      <a:pt x="326" y="461"/>
                    </a:cubicBezTo>
                    <a:cubicBezTo>
                      <a:pt x="334" y="461"/>
                      <a:pt x="341" y="452"/>
                      <a:pt x="349" y="454"/>
                    </a:cubicBezTo>
                    <a:cubicBezTo>
                      <a:pt x="392" y="467"/>
                      <a:pt x="425" y="549"/>
                      <a:pt x="489" y="571"/>
                    </a:cubicBezTo>
                    <a:cubicBezTo>
                      <a:pt x="655" y="558"/>
                      <a:pt x="774" y="541"/>
                      <a:pt x="856" y="384"/>
                    </a:cubicBezTo>
                    <a:cubicBezTo>
                      <a:pt x="850" y="324"/>
                      <a:pt x="868" y="253"/>
                      <a:pt x="832" y="204"/>
                    </a:cubicBezTo>
                    <a:cubicBezTo>
                      <a:pt x="757" y="103"/>
                      <a:pt x="620" y="89"/>
                      <a:pt x="505" y="72"/>
                    </a:cubicBezTo>
                    <a:cubicBezTo>
                      <a:pt x="401" y="37"/>
                      <a:pt x="503" y="81"/>
                      <a:pt x="435" y="25"/>
                    </a:cubicBezTo>
                    <a:cubicBezTo>
                      <a:pt x="422" y="14"/>
                      <a:pt x="403" y="12"/>
                      <a:pt x="388" y="2"/>
                    </a:cubicBezTo>
                    <a:cubicBezTo>
                      <a:pt x="357" y="4"/>
                      <a:pt x="325" y="0"/>
                      <a:pt x="295" y="9"/>
                    </a:cubicBezTo>
                    <a:cubicBezTo>
                      <a:pt x="286" y="12"/>
                      <a:pt x="279" y="23"/>
                      <a:pt x="279" y="33"/>
                    </a:cubicBezTo>
                    <a:cubicBezTo>
                      <a:pt x="279" y="39"/>
                      <a:pt x="290" y="28"/>
                      <a:pt x="295" y="25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Freeform 35"/>
              <p:cNvSpPr>
                <a:spLocks/>
              </p:cNvSpPr>
              <p:nvPr/>
            </p:nvSpPr>
            <p:spPr bwMode="auto">
              <a:xfrm rot="5097512">
                <a:off x="245" y="3152"/>
                <a:ext cx="675" cy="775"/>
              </a:xfrm>
              <a:custGeom>
                <a:avLst/>
                <a:gdLst>
                  <a:gd name="T0" fmla="*/ 161 w 675"/>
                  <a:gd name="T1" fmla="*/ 47 h 775"/>
                  <a:gd name="T2" fmla="*/ 83 w 675"/>
                  <a:gd name="T3" fmla="*/ 125 h 775"/>
                  <a:gd name="T4" fmla="*/ 21 w 675"/>
                  <a:gd name="T5" fmla="*/ 304 h 775"/>
                  <a:gd name="T6" fmla="*/ 28 w 675"/>
                  <a:gd name="T7" fmla="*/ 584 h 775"/>
                  <a:gd name="T8" fmla="*/ 184 w 675"/>
                  <a:gd name="T9" fmla="*/ 717 h 775"/>
                  <a:gd name="T10" fmla="*/ 262 w 675"/>
                  <a:gd name="T11" fmla="*/ 748 h 775"/>
                  <a:gd name="T12" fmla="*/ 480 w 675"/>
                  <a:gd name="T13" fmla="*/ 764 h 775"/>
                  <a:gd name="T14" fmla="*/ 597 w 675"/>
                  <a:gd name="T15" fmla="*/ 756 h 775"/>
                  <a:gd name="T16" fmla="*/ 613 w 675"/>
                  <a:gd name="T17" fmla="*/ 733 h 775"/>
                  <a:gd name="T18" fmla="*/ 644 w 675"/>
                  <a:gd name="T19" fmla="*/ 670 h 775"/>
                  <a:gd name="T20" fmla="*/ 675 w 675"/>
                  <a:gd name="T21" fmla="*/ 608 h 775"/>
                  <a:gd name="T22" fmla="*/ 660 w 675"/>
                  <a:gd name="T23" fmla="*/ 366 h 775"/>
                  <a:gd name="T24" fmla="*/ 628 w 675"/>
                  <a:gd name="T25" fmla="*/ 304 h 775"/>
                  <a:gd name="T26" fmla="*/ 465 w 675"/>
                  <a:gd name="T27" fmla="*/ 132 h 775"/>
                  <a:gd name="T28" fmla="*/ 348 w 675"/>
                  <a:gd name="T29" fmla="*/ 117 h 775"/>
                  <a:gd name="T30" fmla="*/ 247 w 675"/>
                  <a:gd name="T31" fmla="*/ 31 h 775"/>
                  <a:gd name="T32" fmla="*/ 176 w 675"/>
                  <a:gd name="T33" fmla="*/ 0 h 775"/>
                  <a:gd name="T34" fmla="*/ 153 w 675"/>
                  <a:gd name="T35" fmla="*/ 8 h 775"/>
                  <a:gd name="T36" fmla="*/ 161 w 675"/>
                  <a:gd name="T37" fmla="*/ 47 h 7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75"/>
                  <a:gd name="T58" fmla="*/ 0 h 775"/>
                  <a:gd name="T59" fmla="*/ 675 w 675"/>
                  <a:gd name="T60" fmla="*/ 775 h 7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75" h="775">
                    <a:moveTo>
                      <a:pt x="161" y="47"/>
                    </a:moveTo>
                    <a:cubicBezTo>
                      <a:pt x="129" y="72"/>
                      <a:pt x="105" y="92"/>
                      <a:pt x="83" y="125"/>
                    </a:cubicBezTo>
                    <a:cubicBezTo>
                      <a:pt x="67" y="186"/>
                      <a:pt x="39" y="243"/>
                      <a:pt x="21" y="304"/>
                    </a:cubicBezTo>
                    <a:cubicBezTo>
                      <a:pt x="13" y="396"/>
                      <a:pt x="0" y="493"/>
                      <a:pt x="28" y="584"/>
                    </a:cubicBezTo>
                    <a:cubicBezTo>
                      <a:pt x="35" y="608"/>
                      <a:pt x="158" y="703"/>
                      <a:pt x="184" y="717"/>
                    </a:cubicBezTo>
                    <a:cubicBezTo>
                      <a:pt x="209" y="730"/>
                      <a:pt x="236" y="738"/>
                      <a:pt x="262" y="748"/>
                    </a:cubicBezTo>
                    <a:cubicBezTo>
                      <a:pt x="330" y="775"/>
                      <a:pt x="480" y="764"/>
                      <a:pt x="480" y="764"/>
                    </a:cubicBezTo>
                    <a:cubicBezTo>
                      <a:pt x="519" y="761"/>
                      <a:pt x="559" y="765"/>
                      <a:pt x="597" y="756"/>
                    </a:cubicBezTo>
                    <a:cubicBezTo>
                      <a:pt x="606" y="754"/>
                      <a:pt x="609" y="741"/>
                      <a:pt x="613" y="733"/>
                    </a:cubicBezTo>
                    <a:cubicBezTo>
                      <a:pt x="624" y="712"/>
                      <a:pt x="634" y="691"/>
                      <a:pt x="644" y="670"/>
                    </a:cubicBezTo>
                    <a:cubicBezTo>
                      <a:pt x="654" y="649"/>
                      <a:pt x="675" y="608"/>
                      <a:pt x="675" y="608"/>
                    </a:cubicBezTo>
                    <a:cubicBezTo>
                      <a:pt x="670" y="527"/>
                      <a:pt x="672" y="446"/>
                      <a:pt x="660" y="366"/>
                    </a:cubicBezTo>
                    <a:cubicBezTo>
                      <a:pt x="656" y="343"/>
                      <a:pt x="638" y="325"/>
                      <a:pt x="628" y="304"/>
                    </a:cubicBezTo>
                    <a:cubicBezTo>
                      <a:pt x="582" y="213"/>
                      <a:pt x="559" y="192"/>
                      <a:pt x="465" y="132"/>
                    </a:cubicBezTo>
                    <a:cubicBezTo>
                      <a:pt x="432" y="111"/>
                      <a:pt x="387" y="120"/>
                      <a:pt x="348" y="117"/>
                    </a:cubicBezTo>
                    <a:cubicBezTo>
                      <a:pt x="290" y="87"/>
                      <a:pt x="291" y="74"/>
                      <a:pt x="247" y="31"/>
                    </a:cubicBezTo>
                    <a:cubicBezTo>
                      <a:pt x="229" y="13"/>
                      <a:pt x="176" y="0"/>
                      <a:pt x="176" y="0"/>
                    </a:cubicBezTo>
                    <a:cubicBezTo>
                      <a:pt x="168" y="3"/>
                      <a:pt x="155" y="0"/>
                      <a:pt x="153" y="8"/>
                    </a:cubicBezTo>
                    <a:cubicBezTo>
                      <a:pt x="149" y="21"/>
                      <a:pt x="161" y="47"/>
                      <a:pt x="161" y="47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Freeform 36"/>
              <p:cNvSpPr>
                <a:spLocks/>
              </p:cNvSpPr>
              <p:nvPr/>
            </p:nvSpPr>
            <p:spPr bwMode="auto">
              <a:xfrm>
                <a:off x="1255" y="2790"/>
                <a:ext cx="795" cy="682"/>
              </a:xfrm>
              <a:custGeom>
                <a:avLst/>
                <a:gdLst>
                  <a:gd name="T0" fmla="*/ 265 w 795"/>
                  <a:gd name="T1" fmla="*/ 7 h 682"/>
                  <a:gd name="T2" fmla="*/ 109 w 795"/>
                  <a:gd name="T3" fmla="*/ 31 h 682"/>
                  <a:gd name="T4" fmla="*/ 0 w 795"/>
                  <a:gd name="T5" fmla="*/ 202 h 682"/>
                  <a:gd name="T6" fmla="*/ 16 w 795"/>
                  <a:gd name="T7" fmla="*/ 366 h 682"/>
                  <a:gd name="T8" fmla="*/ 55 w 795"/>
                  <a:gd name="T9" fmla="*/ 405 h 682"/>
                  <a:gd name="T10" fmla="*/ 242 w 795"/>
                  <a:gd name="T11" fmla="*/ 483 h 682"/>
                  <a:gd name="T12" fmla="*/ 281 w 795"/>
                  <a:gd name="T13" fmla="*/ 537 h 682"/>
                  <a:gd name="T14" fmla="*/ 460 w 795"/>
                  <a:gd name="T15" fmla="*/ 647 h 682"/>
                  <a:gd name="T16" fmla="*/ 764 w 795"/>
                  <a:gd name="T17" fmla="*/ 592 h 682"/>
                  <a:gd name="T18" fmla="*/ 795 w 795"/>
                  <a:gd name="T19" fmla="*/ 467 h 682"/>
                  <a:gd name="T20" fmla="*/ 787 w 795"/>
                  <a:gd name="T21" fmla="*/ 280 h 682"/>
                  <a:gd name="T22" fmla="*/ 771 w 795"/>
                  <a:gd name="T23" fmla="*/ 249 h 682"/>
                  <a:gd name="T24" fmla="*/ 538 w 795"/>
                  <a:gd name="T25" fmla="*/ 93 h 682"/>
                  <a:gd name="T26" fmla="*/ 475 w 795"/>
                  <a:gd name="T27" fmla="*/ 54 h 682"/>
                  <a:gd name="T28" fmla="*/ 413 w 795"/>
                  <a:gd name="T29" fmla="*/ 0 h 682"/>
                  <a:gd name="T30" fmla="*/ 265 w 795"/>
                  <a:gd name="T31" fmla="*/ 7 h 68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95"/>
                  <a:gd name="T49" fmla="*/ 0 h 682"/>
                  <a:gd name="T50" fmla="*/ 795 w 795"/>
                  <a:gd name="T51" fmla="*/ 682 h 68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95" h="682">
                    <a:moveTo>
                      <a:pt x="265" y="7"/>
                    </a:moveTo>
                    <a:cubicBezTo>
                      <a:pt x="202" y="12"/>
                      <a:pt x="164" y="12"/>
                      <a:pt x="109" y="31"/>
                    </a:cubicBezTo>
                    <a:cubicBezTo>
                      <a:pt x="35" y="87"/>
                      <a:pt x="16" y="109"/>
                      <a:pt x="0" y="202"/>
                    </a:cubicBezTo>
                    <a:cubicBezTo>
                      <a:pt x="5" y="257"/>
                      <a:pt x="2" y="313"/>
                      <a:pt x="16" y="366"/>
                    </a:cubicBezTo>
                    <a:cubicBezTo>
                      <a:pt x="21" y="384"/>
                      <a:pt x="43" y="391"/>
                      <a:pt x="55" y="405"/>
                    </a:cubicBezTo>
                    <a:cubicBezTo>
                      <a:pt x="118" y="476"/>
                      <a:pt x="153" y="453"/>
                      <a:pt x="242" y="483"/>
                    </a:cubicBezTo>
                    <a:cubicBezTo>
                      <a:pt x="255" y="527"/>
                      <a:pt x="240" y="489"/>
                      <a:pt x="281" y="537"/>
                    </a:cubicBezTo>
                    <a:cubicBezTo>
                      <a:pt x="339" y="605"/>
                      <a:pt x="386" y="609"/>
                      <a:pt x="460" y="647"/>
                    </a:cubicBezTo>
                    <a:cubicBezTo>
                      <a:pt x="664" y="634"/>
                      <a:pt x="670" y="682"/>
                      <a:pt x="764" y="592"/>
                    </a:cubicBezTo>
                    <a:cubicBezTo>
                      <a:pt x="793" y="504"/>
                      <a:pt x="783" y="546"/>
                      <a:pt x="795" y="467"/>
                    </a:cubicBezTo>
                    <a:cubicBezTo>
                      <a:pt x="792" y="405"/>
                      <a:pt x="794" y="342"/>
                      <a:pt x="787" y="280"/>
                    </a:cubicBezTo>
                    <a:cubicBezTo>
                      <a:pt x="786" y="268"/>
                      <a:pt x="776" y="260"/>
                      <a:pt x="771" y="249"/>
                    </a:cubicBezTo>
                    <a:cubicBezTo>
                      <a:pt x="720" y="129"/>
                      <a:pt x="636" y="146"/>
                      <a:pt x="538" y="93"/>
                    </a:cubicBezTo>
                    <a:cubicBezTo>
                      <a:pt x="516" y="81"/>
                      <a:pt x="492" y="71"/>
                      <a:pt x="475" y="54"/>
                    </a:cubicBezTo>
                    <a:cubicBezTo>
                      <a:pt x="452" y="31"/>
                      <a:pt x="444" y="9"/>
                      <a:pt x="413" y="0"/>
                    </a:cubicBezTo>
                    <a:cubicBezTo>
                      <a:pt x="378" y="3"/>
                      <a:pt x="304" y="21"/>
                      <a:pt x="265" y="7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Freeform 52"/>
              <p:cNvSpPr>
                <a:spLocks/>
              </p:cNvSpPr>
              <p:nvPr/>
            </p:nvSpPr>
            <p:spPr bwMode="auto">
              <a:xfrm rot="-1326258">
                <a:off x="685" y="2746"/>
                <a:ext cx="674" cy="571"/>
              </a:xfrm>
              <a:custGeom>
                <a:avLst/>
                <a:gdLst>
                  <a:gd name="T0" fmla="*/ 83 w 868"/>
                  <a:gd name="T1" fmla="*/ 25 h 571"/>
                  <a:gd name="T2" fmla="*/ 36 w 868"/>
                  <a:gd name="T3" fmla="*/ 95 h 571"/>
                  <a:gd name="T4" fmla="*/ 11 w 868"/>
                  <a:gd name="T5" fmla="*/ 228 h 571"/>
                  <a:gd name="T6" fmla="*/ 4 w 868"/>
                  <a:gd name="T7" fmla="*/ 321 h 571"/>
                  <a:gd name="T8" fmla="*/ 30 w 868"/>
                  <a:gd name="T9" fmla="*/ 469 h 571"/>
                  <a:gd name="T10" fmla="*/ 92 w 868"/>
                  <a:gd name="T11" fmla="*/ 461 h 571"/>
                  <a:gd name="T12" fmla="*/ 99 w 868"/>
                  <a:gd name="T13" fmla="*/ 454 h 571"/>
                  <a:gd name="T14" fmla="*/ 138 w 868"/>
                  <a:gd name="T15" fmla="*/ 571 h 571"/>
                  <a:gd name="T16" fmla="*/ 241 w 868"/>
                  <a:gd name="T17" fmla="*/ 384 h 571"/>
                  <a:gd name="T18" fmla="*/ 235 w 868"/>
                  <a:gd name="T19" fmla="*/ 204 h 571"/>
                  <a:gd name="T20" fmla="*/ 142 w 868"/>
                  <a:gd name="T21" fmla="*/ 72 h 571"/>
                  <a:gd name="T22" fmla="*/ 123 w 868"/>
                  <a:gd name="T23" fmla="*/ 25 h 571"/>
                  <a:gd name="T24" fmla="*/ 109 w 868"/>
                  <a:gd name="T25" fmla="*/ 2 h 571"/>
                  <a:gd name="T26" fmla="*/ 83 w 868"/>
                  <a:gd name="T27" fmla="*/ 9 h 571"/>
                  <a:gd name="T28" fmla="*/ 79 w 868"/>
                  <a:gd name="T29" fmla="*/ 33 h 571"/>
                  <a:gd name="T30" fmla="*/ 83 w 868"/>
                  <a:gd name="T31" fmla="*/ 25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68"/>
                  <a:gd name="T49" fmla="*/ 0 h 571"/>
                  <a:gd name="T50" fmla="*/ 868 w 86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68" h="571">
                    <a:moveTo>
                      <a:pt x="295" y="25"/>
                    </a:moveTo>
                    <a:cubicBezTo>
                      <a:pt x="235" y="37"/>
                      <a:pt x="188" y="73"/>
                      <a:pt x="131" y="95"/>
                    </a:cubicBezTo>
                    <a:cubicBezTo>
                      <a:pt x="90" y="136"/>
                      <a:pt x="60" y="174"/>
                      <a:pt x="37" y="228"/>
                    </a:cubicBezTo>
                    <a:cubicBezTo>
                      <a:pt x="25" y="258"/>
                      <a:pt x="25" y="291"/>
                      <a:pt x="14" y="321"/>
                    </a:cubicBezTo>
                    <a:cubicBezTo>
                      <a:pt x="23" y="448"/>
                      <a:pt x="0" y="451"/>
                      <a:pt x="108" y="469"/>
                    </a:cubicBezTo>
                    <a:cubicBezTo>
                      <a:pt x="181" y="466"/>
                      <a:pt x="253" y="466"/>
                      <a:pt x="326" y="461"/>
                    </a:cubicBezTo>
                    <a:cubicBezTo>
                      <a:pt x="334" y="461"/>
                      <a:pt x="341" y="452"/>
                      <a:pt x="349" y="454"/>
                    </a:cubicBezTo>
                    <a:cubicBezTo>
                      <a:pt x="392" y="467"/>
                      <a:pt x="425" y="549"/>
                      <a:pt x="489" y="571"/>
                    </a:cubicBezTo>
                    <a:cubicBezTo>
                      <a:pt x="655" y="558"/>
                      <a:pt x="774" y="541"/>
                      <a:pt x="856" y="384"/>
                    </a:cubicBezTo>
                    <a:cubicBezTo>
                      <a:pt x="850" y="324"/>
                      <a:pt x="868" y="253"/>
                      <a:pt x="832" y="204"/>
                    </a:cubicBezTo>
                    <a:cubicBezTo>
                      <a:pt x="757" y="103"/>
                      <a:pt x="620" y="89"/>
                      <a:pt x="505" y="72"/>
                    </a:cubicBezTo>
                    <a:cubicBezTo>
                      <a:pt x="401" y="37"/>
                      <a:pt x="503" y="81"/>
                      <a:pt x="435" y="25"/>
                    </a:cubicBezTo>
                    <a:cubicBezTo>
                      <a:pt x="422" y="14"/>
                      <a:pt x="403" y="12"/>
                      <a:pt x="388" y="2"/>
                    </a:cubicBezTo>
                    <a:cubicBezTo>
                      <a:pt x="357" y="4"/>
                      <a:pt x="325" y="0"/>
                      <a:pt x="295" y="9"/>
                    </a:cubicBezTo>
                    <a:cubicBezTo>
                      <a:pt x="286" y="12"/>
                      <a:pt x="279" y="23"/>
                      <a:pt x="279" y="33"/>
                    </a:cubicBezTo>
                    <a:cubicBezTo>
                      <a:pt x="279" y="39"/>
                      <a:pt x="290" y="28"/>
                      <a:pt x="295" y="25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Freeform 63"/>
              <p:cNvSpPr>
                <a:spLocks/>
              </p:cNvSpPr>
              <p:nvPr/>
            </p:nvSpPr>
            <p:spPr bwMode="auto">
              <a:xfrm>
                <a:off x="2020" y="2400"/>
                <a:ext cx="868" cy="571"/>
              </a:xfrm>
              <a:custGeom>
                <a:avLst/>
                <a:gdLst>
                  <a:gd name="T0" fmla="*/ 295 w 868"/>
                  <a:gd name="T1" fmla="*/ 25 h 571"/>
                  <a:gd name="T2" fmla="*/ 131 w 868"/>
                  <a:gd name="T3" fmla="*/ 95 h 571"/>
                  <a:gd name="T4" fmla="*/ 37 w 868"/>
                  <a:gd name="T5" fmla="*/ 228 h 571"/>
                  <a:gd name="T6" fmla="*/ 14 w 868"/>
                  <a:gd name="T7" fmla="*/ 321 h 571"/>
                  <a:gd name="T8" fmla="*/ 108 w 868"/>
                  <a:gd name="T9" fmla="*/ 469 h 571"/>
                  <a:gd name="T10" fmla="*/ 326 w 868"/>
                  <a:gd name="T11" fmla="*/ 461 h 571"/>
                  <a:gd name="T12" fmla="*/ 349 w 868"/>
                  <a:gd name="T13" fmla="*/ 454 h 571"/>
                  <a:gd name="T14" fmla="*/ 489 w 868"/>
                  <a:gd name="T15" fmla="*/ 571 h 571"/>
                  <a:gd name="T16" fmla="*/ 856 w 868"/>
                  <a:gd name="T17" fmla="*/ 384 h 571"/>
                  <a:gd name="T18" fmla="*/ 832 w 868"/>
                  <a:gd name="T19" fmla="*/ 204 h 571"/>
                  <a:gd name="T20" fmla="*/ 505 w 868"/>
                  <a:gd name="T21" fmla="*/ 72 h 571"/>
                  <a:gd name="T22" fmla="*/ 435 w 868"/>
                  <a:gd name="T23" fmla="*/ 25 h 571"/>
                  <a:gd name="T24" fmla="*/ 388 w 868"/>
                  <a:gd name="T25" fmla="*/ 2 h 571"/>
                  <a:gd name="T26" fmla="*/ 295 w 868"/>
                  <a:gd name="T27" fmla="*/ 9 h 571"/>
                  <a:gd name="T28" fmla="*/ 279 w 868"/>
                  <a:gd name="T29" fmla="*/ 33 h 571"/>
                  <a:gd name="T30" fmla="*/ 295 w 868"/>
                  <a:gd name="T31" fmla="*/ 25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68"/>
                  <a:gd name="T49" fmla="*/ 0 h 571"/>
                  <a:gd name="T50" fmla="*/ 868 w 86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68" h="571">
                    <a:moveTo>
                      <a:pt x="295" y="25"/>
                    </a:moveTo>
                    <a:cubicBezTo>
                      <a:pt x="235" y="37"/>
                      <a:pt x="188" y="73"/>
                      <a:pt x="131" y="95"/>
                    </a:cubicBezTo>
                    <a:cubicBezTo>
                      <a:pt x="90" y="136"/>
                      <a:pt x="60" y="174"/>
                      <a:pt x="37" y="228"/>
                    </a:cubicBezTo>
                    <a:cubicBezTo>
                      <a:pt x="25" y="258"/>
                      <a:pt x="25" y="291"/>
                      <a:pt x="14" y="321"/>
                    </a:cubicBezTo>
                    <a:cubicBezTo>
                      <a:pt x="23" y="448"/>
                      <a:pt x="0" y="451"/>
                      <a:pt x="108" y="469"/>
                    </a:cubicBezTo>
                    <a:cubicBezTo>
                      <a:pt x="181" y="466"/>
                      <a:pt x="253" y="466"/>
                      <a:pt x="326" y="461"/>
                    </a:cubicBezTo>
                    <a:cubicBezTo>
                      <a:pt x="334" y="461"/>
                      <a:pt x="341" y="452"/>
                      <a:pt x="349" y="454"/>
                    </a:cubicBezTo>
                    <a:cubicBezTo>
                      <a:pt x="392" y="467"/>
                      <a:pt x="425" y="549"/>
                      <a:pt x="489" y="571"/>
                    </a:cubicBezTo>
                    <a:cubicBezTo>
                      <a:pt x="655" y="558"/>
                      <a:pt x="774" y="541"/>
                      <a:pt x="856" y="384"/>
                    </a:cubicBezTo>
                    <a:cubicBezTo>
                      <a:pt x="850" y="324"/>
                      <a:pt x="868" y="253"/>
                      <a:pt x="832" y="204"/>
                    </a:cubicBezTo>
                    <a:cubicBezTo>
                      <a:pt x="757" y="103"/>
                      <a:pt x="620" y="89"/>
                      <a:pt x="505" y="72"/>
                    </a:cubicBezTo>
                    <a:cubicBezTo>
                      <a:pt x="401" y="37"/>
                      <a:pt x="503" y="81"/>
                      <a:pt x="435" y="25"/>
                    </a:cubicBezTo>
                    <a:cubicBezTo>
                      <a:pt x="422" y="14"/>
                      <a:pt x="403" y="12"/>
                      <a:pt x="388" y="2"/>
                    </a:cubicBezTo>
                    <a:cubicBezTo>
                      <a:pt x="357" y="4"/>
                      <a:pt x="325" y="0"/>
                      <a:pt x="295" y="9"/>
                    </a:cubicBezTo>
                    <a:cubicBezTo>
                      <a:pt x="286" y="12"/>
                      <a:pt x="279" y="23"/>
                      <a:pt x="279" y="33"/>
                    </a:cubicBezTo>
                    <a:cubicBezTo>
                      <a:pt x="279" y="39"/>
                      <a:pt x="290" y="28"/>
                      <a:pt x="295" y="25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0" name="Group 121"/>
            <p:cNvGrpSpPr>
              <a:grpSpLocks/>
            </p:cNvGrpSpPr>
            <p:nvPr/>
          </p:nvGrpSpPr>
          <p:grpSpPr bwMode="auto">
            <a:xfrm>
              <a:off x="3005" y="1700"/>
              <a:ext cx="1931" cy="2221"/>
              <a:chOff x="3005" y="1700"/>
              <a:chExt cx="1931" cy="2221"/>
            </a:xfrm>
          </p:grpSpPr>
          <p:sp>
            <p:nvSpPr>
              <p:cNvPr id="171" name="Freeform 12"/>
              <p:cNvSpPr>
                <a:spLocks/>
              </p:cNvSpPr>
              <p:nvPr/>
            </p:nvSpPr>
            <p:spPr bwMode="auto">
              <a:xfrm>
                <a:off x="3254" y="2677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Freeform 14"/>
              <p:cNvSpPr>
                <a:spLocks/>
              </p:cNvSpPr>
              <p:nvPr/>
            </p:nvSpPr>
            <p:spPr bwMode="auto">
              <a:xfrm>
                <a:off x="3605" y="2413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Freeform 15"/>
              <p:cNvSpPr>
                <a:spLocks/>
              </p:cNvSpPr>
              <p:nvPr/>
            </p:nvSpPr>
            <p:spPr bwMode="auto">
              <a:xfrm>
                <a:off x="3818" y="2198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Freeform 17"/>
              <p:cNvSpPr>
                <a:spLocks/>
              </p:cNvSpPr>
              <p:nvPr/>
            </p:nvSpPr>
            <p:spPr bwMode="auto">
              <a:xfrm>
                <a:off x="3499" y="2127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Freeform 18"/>
              <p:cNvSpPr>
                <a:spLocks/>
              </p:cNvSpPr>
              <p:nvPr/>
            </p:nvSpPr>
            <p:spPr bwMode="auto">
              <a:xfrm>
                <a:off x="3573" y="2692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Freeform 20"/>
              <p:cNvSpPr>
                <a:spLocks/>
              </p:cNvSpPr>
              <p:nvPr/>
            </p:nvSpPr>
            <p:spPr bwMode="auto">
              <a:xfrm>
                <a:off x="3953" y="2597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Freeform 29"/>
              <p:cNvSpPr>
                <a:spLocks/>
              </p:cNvSpPr>
              <p:nvPr/>
            </p:nvSpPr>
            <p:spPr bwMode="auto">
              <a:xfrm>
                <a:off x="3743" y="1982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Freeform 42"/>
              <p:cNvSpPr>
                <a:spLocks/>
              </p:cNvSpPr>
              <p:nvPr/>
            </p:nvSpPr>
            <p:spPr bwMode="auto">
              <a:xfrm>
                <a:off x="3040" y="3614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Freeform 43"/>
              <p:cNvSpPr>
                <a:spLocks/>
              </p:cNvSpPr>
              <p:nvPr/>
            </p:nvSpPr>
            <p:spPr bwMode="auto">
              <a:xfrm>
                <a:off x="3005" y="3080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Freeform 48"/>
              <p:cNvSpPr>
                <a:spLocks/>
              </p:cNvSpPr>
              <p:nvPr/>
            </p:nvSpPr>
            <p:spPr bwMode="auto">
              <a:xfrm>
                <a:off x="3359" y="3629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Freeform 51"/>
              <p:cNvSpPr>
                <a:spLocks/>
              </p:cNvSpPr>
              <p:nvPr/>
            </p:nvSpPr>
            <p:spPr bwMode="auto">
              <a:xfrm>
                <a:off x="3113" y="3398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Freeform 56"/>
              <p:cNvSpPr>
                <a:spLocks/>
              </p:cNvSpPr>
              <p:nvPr/>
            </p:nvSpPr>
            <p:spPr bwMode="auto">
              <a:xfrm>
                <a:off x="3166" y="2883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CC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Freeform 70"/>
              <p:cNvSpPr>
                <a:spLocks/>
              </p:cNvSpPr>
              <p:nvPr/>
            </p:nvSpPr>
            <p:spPr bwMode="auto">
              <a:xfrm rot="-4205015">
                <a:off x="4587" y="2470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Freeform 71"/>
              <p:cNvSpPr>
                <a:spLocks/>
              </p:cNvSpPr>
              <p:nvPr/>
            </p:nvSpPr>
            <p:spPr bwMode="auto">
              <a:xfrm rot="-4205015">
                <a:off x="4114" y="2364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Freeform 72"/>
              <p:cNvSpPr>
                <a:spLocks/>
              </p:cNvSpPr>
              <p:nvPr/>
            </p:nvSpPr>
            <p:spPr bwMode="auto">
              <a:xfrm rot="-4205015">
                <a:off x="4180" y="1800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Freeform 73"/>
              <p:cNvSpPr>
                <a:spLocks/>
              </p:cNvSpPr>
              <p:nvPr/>
            </p:nvSpPr>
            <p:spPr bwMode="auto">
              <a:xfrm rot="-4205015">
                <a:off x="4247" y="2099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Freeform 74"/>
              <p:cNvSpPr>
                <a:spLocks/>
              </p:cNvSpPr>
              <p:nvPr/>
            </p:nvSpPr>
            <p:spPr bwMode="auto">
              <a:xfrm rot="-4205015">
                <a:off x="4647" y="2212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Freeform 75"/>
              <p:cNvSpPr>
                <a:spLocks/>
              </p:cNvSpPr>
              <p:nvPr/>
            </p:nvSpPr>
            <p:spPr bwMode="auto">
              <a:xfrm rot="-4205015">
                <a:off x="4518" y="1928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Freeform 76"/>
              <p:cNvSpPr>
                <a:spLocks/>
              </p:cNvSpPr>
              <p:nvPr/>
            </p:nvSpPr>
            <p:spPr bwMode="auto">
              <a:xfrm rot="-4205015">
                <a:off x="3982" y="1985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Freeform 77"/>
              <p:cNvSpPr>
                <a:spLocks/>
              </p:cNvSpPr>
              <p:nvPr/>
            </p:nvSpPr>
            <p:spPr bwMode="auto">
              <a:xfrm rot="-4189761">
                <a:off x="4462" y="1708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Freeform 78"/>
              <p:cNvSpPr>
                <a:spLocks/>
              </p:cNvSpPr>
              <p:nvPr/>
            </p:nvSpPr>
            <p:spPr bwMode="auto">
              <a:xfrm rot="-4205015">
                <a:off x="4236" y="2585"/>
                <a:ext cx="286" cy="292"/>
              </a:xfrm>
              <a:custGeom>
                <a:avLst/>
                <a:gdLst>
                  <a:gd name="T0" fmla="*/ 52 w 286"/>
                  <a:gd name="T1" fmla="*/ 31 h 292"/>
                  <a:gd name="T2" fmla="*/ 5 w 286"/>
                  <a:gd name="T3" fmla="*/ 109 h 292"/>
                  <a:gd name="T4" fmla="*/ 83 w 286"/>
                  <a:gd name="T5" fmla="*/ 257 h 292"/>
                  <a:gd name="T6" fmla="*/ 286 w 286"/>
                  <a:gd name="T7" fmla="*/ 194 h 292"/>
                  <a:gd name="T8" fmla="*/ 184 w 286"/>
                  <a:gd name="T9" fmla="*/ 7 h 292"/>
                  <a:gd name="T10" fmla="*/ 122 w 286"/>
                  <a:gd name="T11" fmla="*/ 0 h 292"/>
                  <a:gd name="T12" fmla="*/ 52 w 286"/>
                  <a:gd name="T13" fmla="*/ 31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Freeform 81"/>
              <p:cNvSpPr>
                <a:spLocks/>
              </p:cNvSpPr>
              <p:nvPr/>
            </p:nvSpPr>
            <p:spPr bwMode="auto">
              <a:xfrm rot="-4189761">
                <a:off x="4504" y="2708"/>
                <a:ext cx="224" cy="207"/>
              </a:xfrm>
              <a:custGeom>
                <a:avLst/>
                <a:gdLst>
                  <a:gd name="T0" fmla="*/ 16 w 286"/>
                  <a:gd name="T1" fmla="*/ 6 h 292"/>
                  <a:gd name="T2" fmla="*/ 2 w 286"/>
                  <a:gd name="T3" fmla="*/ 20 h 292"/>
                  <a:gd name="T4" fmla="*/ 24 w 286"/>
                  <a:gd name="T5" fmla="*/ 46 h 292"/>
                  <a:gd name="T6" fmla="*/ 84 w 286"/>
                  <a:gd name="T7" fmla="*/ 35 h 292"/>
                  <a:gd name="T8" fmla="*/ 55 w 286"/>
                  <a:gd name="T9" fmla="*/ 1 h 292"/>
                  <a:gd name="T10" fmla="*/ 36 w 286"/>
                  <a:gd name="T11" fmla="*/ 0 h 292"/>
                  <a:gd name="T12" fmla="*/ 16 w 286"/>
                  <a:gd name="T13" fmla="*/ 6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6"/>
                  <a:gd name="T22" fmla="*/ 0 h 292"/>
                  <a:gd name="T23" fmla="*/ 286 w 286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6" h="292">
                    <a:moveTo>
                      <a:pt x="52" y="31"/>
                    </a:moveTo>
                    <a:cubicBezTo>
                      <a:pt x="31" y="58"/>
                      <a:pt x="16" y="77"/>
                      <a:pt x="5" y="109"/>
                    </a:cubicBezTo>
                    <a:cubicBezTo>
                      <a:pt x="14" y="216"/>
                      <a:pt x="0" y="214"/>
                      <a:pt x="83" y="257"/>
                    </a:cubicBezTo>
                    <a:cubicBezTo>
                      <a:pt x="193" y="252"/>
                      <a:pt x="262" y="292"/>
                      <a:pt x="286" y="194"/>
                    </a:cubicBezTo>
                    <a:cubicBezTo>
                      <a:pt x="279" y="128"/>
                      <a:pt x="266" y="29"/>
                      <a:pt x="184" y="7"/>
                    </a:cubicBezTo>
                    <a:cubicBezTo>
                      <a:pt x="164" y="2"/>
                      <a:pt x="143" y="2"/>
                      <a:pt x="122" y="0"/>
                    </a:cubicBezTo>
                    <a:cubicBezTo>
                      <a:pt x="106" y="2"/>
                      <a:pt x="52" y="1"/>
                      <a:pt x="52" y="31"/>
                    </a:cubicBezTo>
                    <a:close/>
                  </a:path>
                </a:pathLst>
              </a:custGeom>
              <a:solidFill>
                <a:srgbClr val="FFFF99"/>
              </a:solidFill>
              <a:ln w="28575" cmpd="sng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8" name="Group 123"/>
          <p:cNvGrpSpPr>
            <a:grpSpLocks/>
          </p:cNvGrpSpPr>
          <p:nvPr/>
        </p:nvGrpSpPr>
        <p:grpSpPr bwMode="auto">
          <a:xfrm>
            <a:off x="7097713" y="4232275"/>
            <a:ext cx="2373312" cy="1320800"/>
            <a:chOff x="3391" y="2810"/>
            <a:chExt cx="1495" cy="832"/>
          </a:xfrm>
        </p:grpSpPr>
        <p:sp>
          <p:nvSpPr>
            <p:cNvPr id="219" name="Freeform 44"/>
            <p:cNvSpPr>
              <a:spLocks/>
            </p:cNvSpPr>
            <p:nvPr/>
          </p:nvSpPr>
          <p:spPr bwMode="auto">
            <a:xfrm>
              <a:off x="3391" y="3350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Freeform 45"/>
            <p:cNvSpPr>
              <a:spLocks/>
            </p:cNvSpPr>
            <p:nvPr/>
          </p:nvSpPr>
          <p:spPr bwMode="auto">
            <a:xfrm>
              <a:off x="3604" y="3135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Freeform 47"/>
            <p:cNvSpPr>
              <a:spLocks/>
            </p:cNvSpPr>
            <p:nvPr/>
          </p:nvSpPr>
          <p:spPr bwMode="auto">
            <a:xfrm>
              <a:off x="3892" y="3344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Freeform 49"/>
            <p:cNvSpPr>
              <a:spLocks/>
            </p:cNvSpPr>
            <p:nvPr/>
          </p:nvSpPr>
          <p:spPr bwMode="auto">
            <a:xfrm>
              <a:off x="3783" y="2909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Freeform 50"/>
            <p:cNvSpPr>
              <a:spLocks/>
            </p:cNvSpPr>
            <p:nvPr/>
          </p:nvSpPr>
          <p:spPr bwMode="auto">
            <a:xfrm>
              <a:off x="3412" y="3121"/>
              <a:ext cx="224" cy="207"/>
            </a:xfrm>
            <a:custGeom>
              <a:avLst/>
              <a:gdLst>
                <a:gd name="T0" fmla="*/ 16 w 286"/>
                <a:gd name="T1" fmla="*/ 6 h 292"/>
                <a:gd name="T2" fmla="*/ 2 w 286"/>
                <a:gd name="T3" fmla="*/ 20 h 292"/>
                <a:gd name="T4" fmla="*/ 24 w 286"/>
                <a:gd name="T5" fmla="*/ 46 h 292"/>
                <a:gd name="T6" fmla="*/ 84 w 286"/>
                <a:gd name="T7" fmla="*/ 35 h 292"/>
                <a:gd name="T8" fmla="*/ 55 w 286"/>
                <a:gd name="T9" fmla="*/ 1 h 292"/>
                <a:gd name="T10" fmla="*/ 36 w 286"/>
                <a:gd name="T11" fmla="*/ 0 h 292"/>
                <a:gd name="T12" fmla="*/ 16 w 286"/>
                <a:gd name="T13" fmla="*/ 6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Freeform 55"/>
            <p:cNvSpPr>
              <a:spLocks/>
            </p:cNvSpPr>
            <p:nvPr/>
          </p:nvSpPr>
          <p:spPr bwMode="auto">
            <a:xfrm>
              <a:off x="3879" y="3145"/>
              <a:ext cx="224" cy="207"/>
            </a:xfrm>
            <a:custGeom>
              <a:avLst/>
              <a:gdLst>
                <a:gd name="T0" fmla="*/ 16 w 286"/>
                <a:gd name="T1" fmla="*/ 6 h 292"/>
                <a:gd name="T2" fmla="*/ 2 w 286"/>
                <a:gd name="T3" fmla="*/ 20 h 292"/>
                <a:gd name="T4" fmla="*/ 24 w 286"/>
                <a:gd name="T5" fmla="*/ 46 h 292"/>
                <a:gd name="T6" fmla="*/ 84 w 286"/>
                <a:gd name="T7" fmla="*/ 35 h 292"/>
                <a:gd name="T8" fmla="*/ 55 w 286"/>
                <a:gd name="T9" fmla="*/ 1 h 292"/>
                <a:gd name="T10" fmla="*/ 36 w 286"/>
                <a:gd name="T11" fmla="*/ 0 h 292"/>
                <a:gd name="T12" fmla="*/ 16 w 286"/>
                <a:gd name="T13" fmla="*/ 6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Freeform 79"/>
            <p:cNvSpPr>
              <a:spLocks/>
            </p:cNvSpPr>
            <p:nvPr/>
          </p:nvSpPr>
          <p:spPr bwMode="auto">
            <a:xfrm>
              <a:off x="4059" y="2810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Freeform 80"/>
            <p:cNvSpPr>
              <a:spLocks/>
            </p:cNvSpPr>
            <p:nvPr/>
          </p:nvSpPr>
          <p:spPr bwMode="auto">
            <a:xfrm>
              <a:off x="4114" y="3092"/>
              <a:ext cx="224" cy="207"/>
            </a:xfrm>
            <a:custGeom>
              <a:avLst/>
              <a:gdLst>
                <a:gd name="T0" fmla="*/ 16 w 286"/>
                <a:gd name="T1" fmla="*/ 6 h 292"/>
                <a:gd name="T2" fmla="*/ 2 w 286"/>
                <a:gd name="T3" fmla="*/ 20 h 292"/>
                <a:gd name="T4" fmla="*/ 24 w 286"/>
                <a:gd name="T5" fmla="*/ 46 h 292"/>
                <a:gd name="T6" fmla="*/ 84 w 286"/>
                <a:gd name="T7" fmla="*/ 35 h 292"/>
                <a:gd name="T8" fmla="*/ 55 w 286"/>
                <a:gd name="T9" fmla="*/ 1 h 292"/>
                <a:gd name="T10" fmla="*/ 36 w 286"/>
                <a:gd name="T11" fmla="*/ 0 h 292"/>
                <a:gd name="T12" fmla="*/ 16 w 286"/>
                <a:gd name="T13" fmla="*/ 6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auto">
            <a:xfrm>
              <a:off x="4341" y="3167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auto">
            <a:xfrm>
              <a:off x="4352" y="2865"/>
              <a:ext cx="286" cy="292"/>
            </a:xfrm>
            <a:custGeom>
              <a:avLst/>
              <a:gdLst>
                <a:gd name="T0" fmla="*/ 52 w 286"/>
                <a:gd name="T1" fmla="*/ 31 h 292"/>
                <a:gd name="T2" fmla="*/ 5 w 286"/>
                <a:gd name="T3" fmla="*/ 109 h 292"/>
                <a:gd name="T4" fmla="*/ 83 w 286"/>
                <a:gd name="T5" fmla="*/ 257 h 292"/>
                <a:gd name="T6" fmla="*/ 286 w 286"/>
                <a:gd name="T7" fmla="*/ 194 h 292"/>
                <a:gd name="T8" fmla="*/ 184 w 286"/>
                <a:gd name="T9" fmla="*/ 7 h 292"/>
                <a:gd name="T10" fmla="*/ 122 w 286"/>
                <a:gd name="T11" fmla="*/ 0 h 292"/>
                <a:gd name="T12" fmla="*/ 52 w 286"/>
                <a:gd name="T13" fmla="*/ 31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auto">
            <a:xfrm>
              <a:off x="3679" y="3432"/>
              <a:ext cx="224" cy="207"/>
            </a:xfrm>
            <a:custGeom>
              <a:avLst/>
              <a:gdLst>
                <a:gd name="T0" fmla="*/ 16 w 286"/>
                <a:gd name="T1" fmla="*/ 6 h 292"/>
                <a:gd name="T2" fmla="*/ 2 w 286"/>
                <a:gd name="T3" fmla="*/ 20 h 292"/>
                <a:gd name="T4" fmla="*/ 24 w 286"/>
                <a:gd name="T5" fmla="*/ 46 h 292"/>
                <a:gd name="T6" fmla="*/ 84 w 286"/>
                <a:gd name="T7" fmla="*/ 35 h 292"/>
                <a:gd name="T8" fmla="*/ 55 w 286"/>
                <a:gd name="T9" fmla="*/ 1 h 292"/>
                <a:gd name="T10" fmla="*/ 36 w 286"/>
                <a:gd name="T11" fmla="*/ 0 h 292"/>
                <a:gd name="T12" fmla="*/ 16 w 286"/>
                <a:gd name="T13" fmla="*/ 6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auto">
            <a:xfrm>
              <a:off x="4149" y="3313"/>
              <a:ext cx="224" cy="207"/>
            </a:xfrm>
            <a:custGeom>
              <a:avLst/>
              <a:gdLst>
                <a:gd name="T0" fmla="*/ 16 w 286"/>
                <a:gd name="T1" fmla="*/ 6 h 292"/>
                <a:gd name="T2" fmla="*/ 2 w 286"/>
                <a:gd name="T3" fmla="*/ 20 h 292"/>
                <a:gd name="T4" fmla="*/ 24 w 286"/>
                <a:gd name="T5" fmla="*/ 46 h 292"/>
                <a:gd name="T6" fmla="*/ 84 w 286"/>
                <a:gd name="T7" fmla="*/ 35 h 292"/>
                <a:gd name="T8" fmla="*/ 55 w 286"/>
                <a:gd name="T9" fmla="*/ 1 h 292"/>
                <a:gd name="T10" fmla="*/ 36 w 286"/>
                <a:gd name="T11" fmla="*/ 0 h 292"/>
                <a:gd name="T12" fmla="*/ 16 w 286"/>
                <a:gd name="T13" fmla="*/ 6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Freeform 86"/>
            <p:cNvSpPr>
              <a:spLocks/>
            </p:cNvSpPr>
            <p:nvPr/>
          </p:nvSpPr>
          <p:spPr bwMode="auto">
            <a:xfrm>
              <a:off x="4588" y="3069"/>
              <a:ext cx="224" cy="207"/>
            </a:xfrm>
            <a:custGeom>
              <a:avLst/>
              <a:gdLst>
                <a:gd name="T0" fmla="*/ 16 w 286"/>
                <a:gd name="T1" fmla="*/ 6 h 292"/>
                <a:gd name="T2" fmla="*/ 2 w 286"/>
                <a:gd name="T3" fmla="*/ 20 h 292"/>
                <a:gd name="T4" fmla="*/ 24 w 286"/>
                <a:gd name="T5" fmla="*/ 46 h 292"/>
                <a:gd name="T6" fmla="*/ 84 w 286"/>
                <a:gd name="T7" fmla="*/ 35 h 292"/>
                <a:gd name="T8" fmla="*/ 55 w 286"/>
                <a:gd name="T9" fmla="*/ 1 h 292"/>
                <a:gd name="T10" fmla="*/ 36 w 286"/>
                <a:gd name="T11" fmla="*/ 0 h 292"/>
                <a:gd name="T12" fmla="*/ 16 w 286"/>
                <a:gd name="T13" fmla="*/ 6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Freeform 87"/>
            <p:cNvSpPr>
              <a:spLocks/>
            </p:cNvSpPr>
            <p:nvPr/>
          </p:nvSpPr>
          <p:spPr bwMode="auto">
            <a:xfrm>
              <a:off x="4662" y="2900"/>
              <a:ext cx="224" cy="207"/>
            </a:xfrm>
            <a:custGeom>
              <a:avLst/>
              <a:gdLst>
                <a:gd name="T0" fmla="*/ 16 w 286"/>
                <a:gd name="T1" fmla="*/ 6 h 292"/>
                <a:gd name="T2" fmla="*/ 2 w 286"/>
                <a:gd name="T3" fmla="*/ 20 h 292"/>
                <a:gd name="T4" fmla="*/ 24 w 286"/>
                <a:gd name="T5" fmla="*/ 46 h 292"/>
                <a:gd name="T6" fmla="*/ 84 w 286"/>
                <a:gd name="T7" fmla="*/ 35 h 292"/>
                <a:gd name="T8" fmla="*/ 55 w 286"/>
                <a:gd name="T9" fmla="*/ 1 h 292"/>
                <a:gd name="T10" fmla="*/ 36 w 286"/>
                <a:gd name="T11" fmla="*/ 0 h 292"/>
                <a:gd name="T12" fmla="*/ 16 w 286"/>
                <a:gd name="T13" fmla="*/ 6 h 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292"/>
                <a:gd name="T23" fmla="*/ 286 w 286"/>
                <a:gd name="T24" fmla="*/ 292 h 2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292">
                  <a:moveTo>
                    <a:pt x="52" y="31"/>
                  </a:moveTo>
                  <a:cubicBezTo>
                    <a:pt x="31" y="58"/>
                    <a:pt x="16" y="77"/>
                    <a:pt x="5" y="109"/>
                  </a:cubicBezTo>
                  <a:cubicBezTo>
                    <a:pt x="14" y="216"/>
                    <a:pt x="0" y="214"/>
                    <a:pt x="83" y="257"/>
                  </a:cubicBezTo>
                  <a:cubicBezTo>
                    <a:pt x="193" y="252"/>
                    <a:pt x="262" y="292"/>
                    <a:pt x="286" y="194"/>
                  </a:cubicBezTo>
                  <a:cubicBezTo>
                    <a:pt x="279" y="128"/>
                    <a:pt x="266" y="29"/>
                    <a:pt x="184" y="7"/>
                  </a:cubicBezTo>
                  <a:cubicBezTo>
                    <a:pt x="164" y="2"/>
                    <a:pt x="143" y="2"/>
                    <a:pt x="122" y="0"/>
                  </a:cubicBezTo>
                  <a:cubicBezTo>
                    <a:pt x="106" y="2"/>
                    <a:pt x="52" y="1"/>
                    <a:pt x="52" y="31"/>
                  </a:cubicBezTo>
                  <a:close/>
                </a:path>
              </a:pathLst>
            </a:custGeom>
            <a:solidFill>
              <a:srgbClr val="FFCC99"/>
            </a:solidFill>
            <a:ln w="28575" cmpd="sng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3" name="Freeform 93"/>
          <p:cNvSpPr>
            <a:spLocks/>
          </p:cNvSpPr>
          <p:nvPr/>
        </p:nvSpPr>
        <p:spPr bwMode="auto">
          <a:xfrm>
            <a:off x="8655050" y="2913063"/>
            <a:ext cx="320675" cy="369887"/>
          </a:xfrm>
          <a:custGeom>
            <a:avLst/>
            <a:gdLst>
              <a:gd name="T0" fmla="*/ 2147483647 w 202"/>
              <a:gd name="T1" fmla="*/ 2147483647 h 233"/>
              <a:gd name="T2" fmla="*/ 2147483647 w 202"/>
              <a:gd name="T3" fmla="*/ 2147483647 h 233"/>
              <a:gd name="T4" fmla="*/ 0 w 202"/>
              <a:gd name="T5" fmla="*/ 2147483647 h 233"/>
              <a:gd name="T6" fmla="*/ 2147483647 w 202"/>
              <a:gd name="T7" fmla="*/ 2147483647 h 233"/>
              <a:gd name="T8" fmla="*/ 2147483647 w 202"/>
              <a:gd name="T9" fmla="*/ 2147483647 h 233"/>
              <a:gd name="T10" fmla="*/ 2147483647 w 202"/>
              <a:gd name="T11" fmla="*/ 2147483647 h 233"/>
              <a:gd name="T12" fmla="*/ 2147483647 w 202"/>
              <a:gd name="T13" fmla="*/ 2147483647 h 233"/>
              <a:gd name="T14" fmla="*/ 2147483647 w 202"/>
              <a:gd name="T15" fmla="*/ 2147483647 h 233"/>
              <a:gd name="T16" fmla="*/ 2147483647 w 202"/>
              <a:gd name="T17" fmla="*/ 2147483647 h 2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2"/>
              <a:gd name="T28" fmla="*/ 0 h 233"/>
              <a:gd name="T29" fmla="*/ 202 w 202"/>
              <a:gd name="T30" fmla="*/ 233 h 2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2" h="233">
                <a:moveTo>
                  <a:pt x="179" y="229"/>
                </a:moveTo>
                <a:cubicBezTo>
                  <a:pt x="161" y="225"/>
                  <a:pt x="115" y="182"/>
                  <a:pt x="85" y="151"/>
                </a:cubicBezTo>
                <a:cubicBezTo>
                  <a:pt x="55" y="120"/>
                  <a:pt x="0" y="67"/>
                  <a:pt x="0" y="42"/>
                </a:cubicBezTo>
                <a:cubicBezTo>
                  <a:pt x="0" y="17"/>
                  <a:pt x="76" y="0"/>
                  <a:pt x="85" y="3"/>
                </a:cubicBezTo>
                <a:cubicBezTo>
                  <a:pt x="94" y="6"/>
                  <a:pt x="49" y="42"/>
                  <a:pt x="54" y="58"/>
                </a:cubicBezTo>
                <a:cubicBezTo>
                  <a:pt x="59" y="74"/>
                  <a:pt x="103" y="78"/>
                  <a:pt x="117" y="97"/>
                </a:cubicBezTo>
                <a:cubicBezTo>
                  <a:pt x="131" y="116"/>
                  <a:pt x="127" y="162"/>
                  <a:pt x="140" y="175"/>
                </a:cubicBezTo>
                <a:cubicBezTo>
                  <a:pt x="153" y="188"/>
                  <a:pt x="186" y="167"/>
                  <a:pt x="194" y="175"/>
                </a:cubicBezTo>
                <a:cubicBezTo>
                  <a:pt x="202" y="183"/>
                  <a:pt x="197" y="233"/>
                  <a:pt x="179" y="229"/>
                </a:cubicBezTo>
                <a:close/>
              </a:path>
            </a:pathLst>
          </a:custGeom>
          <a:solidFill>
            <a:srgbClr val="CCFF33"/>
          </a:solidFill>
          <a:ln w="28575" cap="flat" cmpd="sng">
            <a:solidFill>
              <a:srgbClr val="0066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4" name="Oval 137"/>
          <p:cNvSpPr>
            <a:spLocks noChangeArrowheads="1"/>
          </p:cNvSpPr>
          <p:nvPr/>
        </p:nvSpPr>
        <p:spPr bwMode="auto">
          <a:xfrm rot="18343402" flipV="1">
            <a:off x="8717756" y="3313907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Oval 66"/>
          <p:cNvSpPr>
            <a:spLocks noChangeArrowheads="1"/>
          </p:cNvSpPr>
          <p:nvPr/>
        </p:nvSpPr>
        <p:spPr bwMode="auto">
          <a:xfrm rot="-2143402">
            <a:off x="5159375" y="3146425"/>
            <a:ext cx="371475" cy="211138"/>
          </a:xfrm>
          <a:prstGeom prst="ellipse">
            <a:avLst/>
          </a:prstGeom>
          <a:solidFill>
            <a:srgbClr val="CC3300"/>
          </a:solidFill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6" name="Freeform 68"/>
          <p:cNvSpPr>
            <a:spLocks/>
          </p:cNvSpPr>
          <p:nvPr/>
        </p:nvSpPr>
        <p:spPr bwMode="auto">
          <a:xfrm>
            <a:off x="5235575" y="2843213"/>
            <a:ext cx="106363" cy="301625"/>
          </a:xfrm>
          <a:custGeom>
            <a:avLst/>
            <a:gdLst>
              <a:gd name="T0" fmla="*/ 2147483647 w 67"/>
              <a:gd name="T1" fmla="*/ 2147483647 h 190"/>
              <a:gd name="T2" fmla="*/ 0 w 67"/>
              <a:gd name="T3" fmla="*/ 2147483647 h 190"/>
              <a:gd name="T4" fmla="*/ 2147483647 w 67"/>
              <a:gd name="T5" fmla="*/ 2147483647 h 190"/>
              <a:gd name="T6" fmla="*/ 2147483647 w 67"/>
              <a:gd name="T7" fmla="*/ 2147483647 h 190"/>
              <a:gd name="T8" fmla="*/ 0 60000 65536"/>
              <a:gd name="T9" fmla="*/ 0 60000 65536"/>
              <a:gd name="T10" fmla="*/ 0 60000 65536"/>
              <a:gd name="T11" fmla="*/ 0 60000 65536"/>
              <a:gd name="T12" fmla="*/ 0 w 67"/>
              <a:gd name="T13" fmla="*/ 0 h 190"/>
              <a:gd name="T14" fmla="*/ 67 w 67"/>
              <a:gd name="T15" fmla="*/ 190 h 1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" h="190">
                <a:moveTo>
                  <a:pt x="55" y="190"/>
                </a:moveTo>
                <a:cubicBezTo>
                  <a:pt x="46" y="190"/>
                  <a:pt x="0" y="54"/>
                  <a:pt x="0" y="27"/>
                </a:cubicBezTo>
                <a:cubicBezTo>
                  <a:pt x="0" y="0"/>
                  <a:pt x="43" y="4"/>
                  <a:pt x="55" y="27"/>
                </a:cubicBezTo>
                <a:cubicBezTo>
                  <a:pt x="67" y="50"/>
                  <a:pt x="64" y="190"/>
                  <a:pt x="55" y="190"/>
                </a:cubicBezTo>
                <a:close/>
              </a:path>
            </a:pathLst>
          </a:custGeom>
          <a:solidFill>
            <a:srgbClr val="33CC33"/>
          </a:solidFill>
          <a:ln w="28575" cap="flat" cmpd="sng">
            <a:solidFill>
              <a:srgbClr val="0066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7" name="Freeform 149"/>
          <p:cNvSpPr>
            <a:spLocks/>
          </p:cNvSpPr>
          <p:nvPr/>
        </p:nvSpPr>
        <p:spPr bwMode="auto">
          <a:xfrm>
            <a:off x="8623300" y="1960563"/>
            <a:ext cx="374650" cy="1309687"/>
          </a:xfrm>
          <a:custGeom>
            <a:avLst/>
            <a:gdLst>
              <a:gd name="T0" fmla="*/ 2147483647 w 236"/>
              <a:gd name="T1" fmla="*/ 2147483647 h 825"/>
              <a:gd name="T2" fmla="*/ 2147483647 w 236"/>
              <a:gd name="T3" fmla="*/ 2147483647 h 825"/>
              <a:gd name="T4" fmla="*/ 2147483647 w 236"/>
              <a:gd name="T5" fmla="*/ 2147483647 h 825"/>
              <a:gd name="T6" fmla="*/ 2147483647 w 236"/>
              <a:gd name="T7" fmla="*/ 2147483647 h 825"/>
              <a:gd name="T8" fmla="*/ 2147483647 w 236"/>
              <a:gd name="T9" fmla="*/ 2147483647 h 825"/>
              <a:gd name="T10" fmla="*/ 2147483647 w 236"/>
              <a:gd name="T11" fmla="*/ 2147483647 h 825"/>
              <a:gd name="T12" fmla="*/ 2147483647 w 236"/>
              <a:gd name="T13" fmla="*/ 2147483647 h 825"/>
              <a:gd name="T14" fmla="*/ 2147483647 w 236"/>
              <a:gd name="T15" fmla="*/ 2147483647 h 825"/>
              <a:gd name="T16" fmla="*/ 2147483647 w 236"/>
              <a:gd name="T17" fmla="*/ 2147483647 h 825"/>
              <a:gd name="T18" fmla="*/ 2147483647 w 236"/>
              <a:gd name="T19" fmla="*/ 2147483647 h 825"/>
              <a:gd name="T20" fmla="*/ 2147483647 w 236"/>
              <a:gd name="T21" fmla="*/ 2147483647 h 825"/>
              <a:gd name="T22" fmla="*/ 2147483647 w 236"/>
              <a:gd name="T23" fmla="*/ 2147483647 h 825"/>
              <a:gd name="T24" fmla="*/ 2147483647 w 236"/>
              <a:gd name="T25" fmla="*/ 2147483647 h 825"/>
              <a:gd name="T26" fmla="*/ 2147483647 w 236"/>
              <a:gd name="T27" fmla="*/ 2147483647 h 825"/>
              <a:gd name="T28" fmla="*/ 2147483647 w 236"/>
              <a:gd name="T29" fmla="*/ 2147483647 h 8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36"/>
              <a:gd name="T46" fmla="*/ 0 h 825"/>
              <a:gd name="T47" fmla="*/ 236 w 236"/>
              <a:gd name="T48" fmla="*/ 825 h 8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36" h="825">
                <a:moveTo>
                  <a:pt x="236" y="825"/>
                </a:moveTo>
                <a:cubicBezTo>
                  <a:pt x="167" y="801"/>
                  <a:pt x="132" y="754"/>
                  <a:pt x="82" y="704"/>
                </a:cubicBezTo>
                <a:cubicBezTo>
                  <a:pt x="43" y="592"/>
                  <a:pt x="81" y="708"/>
                  <a:pt x="68" y="396"/>
                </a:cubicBezTo>
                <a:cubicBezTo>
                  <a:pt x="67" y="366"/>
                  <a:pt x="49" y="338"/>
                  <a:pt x="22" y="329"/>
                </a:cubicBezTo>
                <a:cubicBezTo>
                  <a:pt x="17" y="316"/>
                  <a:pt x="13" y="302"/>
                  <a:pt x="8" y="289"/>
                </a:cubicBezTo>
                <a:cubicBezTo>
                  <a:pt x="6" y="282"/>
                  <a:pt x="1" y="269"/>
                  <a:pt x="1" y="269"/>
                </a:cubicBezTo>
                <a:cubicBezTo>
                  <a:pt x="3" y="184"/>
                  <a:pt x="0" y="99"/>
                  <a:pt x="8" y="14"/>
                </a:cubicBezTo>
                <a:cubicBezTo>
                  <a:pt x="9" y="0"/>
                  <a:pt x="17" y="41"/>
                  <a:pt x="22" y="55"/>
                </a:cubicBezTo>
                <a:cubicBezTo>
                  <a:pt x="29" y="75"/>
                  <a:pt x="42" y="93"/>
                  <a:pt x="48" y="115"/>
                </a:cubicBezTo>
                <a:cubicBezTo>
                  <a:pt x="53" y="231"/>
                  <a:pt x="22" y="263"/>
                  <a:pt x="82" y="323"/>
                </a:cubicBezTo>
                <a:cubicBezTo>
                  <a:pt x="95" y="361"/>
                  <a:pt x="103" y="370"/>
                  <a:pt x="109" y="416"/>
                </a:cubicBezTo>
                <a:cubicBezTo>
                  <a:pt x="111" y="499"/>
                  <a:pt x="107" y="582"/>
                  <a:pt x="115" y="664"/>
                </a:cubicBezTo>
                <a:cubicBezTo>
                  <a:pt x="116" y="671"/>
                  <a:pt x="129" y="667"/>
                  <a:pt x="135" y="671"/>
                </a:cubicBezTo>
                <a:cubicBezTo>
                  <a:pt x="158" y="685"/>
                  <a:pt x="183" y="698"/>
                  <a:pt x="202" y="718"/>
                </a:cubicBezTo>
                <a:cubicBezTo>
                  <a:pt x="213" y="749"/>
                  <a:pt x="235" y="818"/>
                  <a:pt x="189" y="818"/>
                </a:cubicBezTo>
              </a:path>
            </a:pathLst>
          </a:custGeom>
          <a:solidFill>
            <a:srgbClr val="00CC00"/>
          </a:solidFill>
          <a:ln w="28575" cmpd="sng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8" name="Freeform 150"/>
          <p:cNvSpPr>
            <a:spLocks/>
          </p:cNvSpPr>
          <p:nvPr/>
        </p:nvSpPr>
        <p:spPr bwMode="auto">
          <a:xfrm>
            <a:off x="5159375" y="1816100"/>
            <a:ext cx="374650" cy="1309688"/>
          </a:xfrm>
          <a:custGeom>
            <a:avLst/>
            <a:gdLst>
              <a:gd name="T0" fmla="*/ 2147483647 w 236"/>
              <a:gd name="T1" fmla="*/ 2147483647 h 825"/>
              <a:gd name="T2" fmla="*/ 2147483647 w 236"/>
              <a:gd name="T3" fmla="*/ 2147483647 h 825"/>
              <a:gd name="T4" fmla="*/ 2147483647 w 236"/>
              <a:gd name="T5" fmla="*/ 2147483647 h 825"/>
              <a:gd name="T6" fmla="*/ 2147483647 w 236"/>
              <a:gd name="T7" fmla="*/ 2147483647 h 825"/>
              <a:gd name="T8" fmla="*/ 2147483647 w 236"/>
              <a:gd name="T9" fmla="*/ 2147483647 h 825"/>
              <a:gd name="T10" fmla="*/ 2147483647 w 236"/>
              <a:gd name="T11" fmla="*/ 2147483647 h 825"/>
              <a:gd name="T12" fmla="*/ 2147483647 w 236"/>
              <a:gd name="T13" fmla="*/ 2147483647 h 825"/>
              <a:gd name="T14" fmla="*/ 2147483647 w 236"/>
              <a:gd name="T15" fmla="*/ 2147483647 h 825"/>
              <a:gd name="T16" fmla="*/ 2147483647 w 236"/>
              <a:gd name="T17" fmla="*/ 2147483647 h 825"/>
              <a:gd name="T18" fmla="*/ 2147483647 w 236"/>
              <a:gd name="T19" fmla="*/ 2147483647 h 825"/>
              <a:gd name="T20" fmla="*/ 2147483647 w 236"/>
              <a:gd name="T21" fmla="*/ 2147483647 h 825"/>
              <a:gd name="T22" fmla="*/ 2147483647 w 236"/>
              <a:gd name="T23" fmla="*/ 2147483647 h 825"/>
              <a:gd name="T24" fmla="*/ 2147483647 w 236"/>
              <a:gd name="T25" fmla="*/ 2147483647 h 825"/>
              <a:gd name="T26" fmla="*/ 2147483647 w 236"/>
              <a:gd name="T27" fmla="*/ 2147483647 h 825"/>
              <a:gd name="T28" fmla="*/ 2147483647 w 236"/>
              <a:gd name="T29" fmla="*/ 2147483647 h 8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36"/>
              <a:gd name="T46" fmla="*/ 0 h 825"/>
              <a:gd name="T47" fmla="*/ 236 w 236"/>
              <a:gd name="T48" fmla="*/ 825 h 8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36" h="825">
                <a:moveTo>
                  <a:pt x="236" y="825"/>
                </a:moveTo>
                <a:cubicBezTo>
                  <a:pt x="167" y="801"/>
                  <a:pt x="132" y="754"/>
                  <a:pt x="82" y="704"/>
                </a:cubicBezTo>
                <a:cubicBezTo>
                  <a:pt x="43" y="592"/>
                  <a:pt x="81" y="708"/>
                  <a:pt x="68" y="396"/>
                </a:cubicBezTo>
                <a:cubicBezTo>
                  <a:pt x="67" y="366"/>
                  <a:pt x="49" y="338"/>
                  <a:pt x="22" y="329"/>
                </a:cubicBezTo>
                <a:cubicBezTo>
                  <a:pt x="17" y="316"/>
                  <a:pt x="13" y="302"/>
                  <a:pt x="8" y="289"/>
                </a:cubicBezTo>
                <a:cubicBezTo>
                  <a:pt x="6" y="282"/>
                  <a:pt x="1" y="269"/>
                  <a:pt x="1" y="269"/>
                </a:cubicBezTo>
                <a:cubicBezTo>
                  <a:pt x="3" y="184"/>
                  <a:pt x="0" y="99"/>
                  <a:pt x="8" y="14"/>
                </a:cubicBezTo>
                <a:cubicBezTo>
                  <a:pt x="9" y="0"/>
                  <a:pt x="17" y="41"/>
                  <a:pt x="22" y="55"/>
                </a:cubicBezTo>
                <a:cubicBezTo>
                  <a:pt x="29" y="75"/>
                  <a:pt x="42" y="93"/>
                  <a:pt x="48" y="115"/>
                </a:cubicBezTo>
                <a:cubicBezTo>
                  <a:pt x="53" y="231"/>
                  <a:pt x="22" y="263"/>
                  <a:pt x="82" y="323"/>
                </a:cubicBezTo>
                <a:cubicBezTo>
                  <a:pt x="95" y="361"/>
                  <a:pt x="103" y="370"/>
                  <a:pt x="109" y="416"/>
                </a:cubicBezTo>
                <a:cubicBezTo>
                  <a:pt x="111" y="499"/>
                  <a:pt x="107" y="582"/>
                  <a:pt x="115" y="664"/>
                </a:cubicBezTo>
                <a:cubicBezTo>
                  <a:pt x="116" y="671"/>
                  <a:pt x="129" y="667"/>
                  <a:pt x="135" y="671"/>
                </a:cubicBezTo>
                <a:cubicBezTo>
                  <a:pt x="158" y="685"/>
                  <a:pt x="183" y="698"/>
                  <a:pt x="202" y="718"/>
                </a:cubicBezTo>
                <a:cubicBezTo>
                  <a:pt x="213" y="749"/>
                  <a:pt x="235" y="818"/>
                  <a:pt x="189" y="818"/>
                </a:cubicBezTo>
              </a:path>
            </a:pathLst>
          </a:custGeom>
          <a:solidFill>
            <a:srgbClr val="00CC00"/>
          </a:solidFill>
          <a:ln w="28575" cmpd="sng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9" name="Text Box 62"/>
          <p:cNvSpPr txBox="1">
            <a:spLocks noChangeArrowheads="1"/>
          </p:cNvSpPr>
          <p:nvPr/>
        </p:nvSpPr>
        <p:spPr bwMode="auto">
          <a:xfrm>
            <a:off x="6866715" y="5532438"/>
            <a:ext cx="2659873" cy="830997"/>
          </a:xfrm>
          <a:prstGeom prst="rect">
            <a:avLst/>
          </a:prstGeom>
          <a:solidFill>
            <a:srgbClr val="FFFFFF">
              <a:alpha val="7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Profondeur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&gt;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longueur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pousse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262" name="Text Box 199"/>
          <p:cNvSpPr txBox="1">
            <a:spLocks noChangeArrowheads="1"/>
          </p:cNvSpPr>
          <p:nvPr/>
        </p:nvSpPr>
        <p:spPr bwMode="auto">
          <a:xfrm>
            <a:off x="4068329" y="1602077"/>
            <a:ext cx="2398713" cy="461665"/>
          </a:xfrm>
          <a:prstGeom prst="rect">
            <a:avLst/>
          </a:prstGeom>
          <a:solidFill>
            <a:srgbClr val="FFFFFF">
              <a:alpha val="79999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Mottes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263" name="Forme libre 262"/>
          <p:cNvSpPr/>
          <p:nvPr/>
        </p:nvSpPr>
        <p:spPr>
          <a:xfrm>
            <a:off x="2130135" y="2080490"/>
            <a:ext cx="314037" cy="1126836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Forme libre 263"/>
          <p:cNvSpPr/>
          <p:nvPr/>
        </p:nvSpPr>
        <p:spPr>
          <a:xfrm>
            <a:off x="2772063" y="2075872"/>
            <a:ext cx="314037" cy="1126836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Forme libre 264"/>
          <p:cNvSpPr/>
          <p:nvPr/>
        </p:nvSpPr>
        <p:spPr>
          <a:xfrm>
            <a:off x="3437081" y="2159000"/>
            <a:ext cx="314037" cy="1126836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Forme libre 265"/>
          <p:cNvSpPr/>
          <p:nvPr/>
        </p:nvSpPr>
        <p:spPr>
          <a:xfrm>
            <a:off x="5441372" y="2177471"/>
            <a:ext cx="314037" cy="1126836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Forme libre 266"/>
          <p:cNvSpPr/>
          <p:nvPr/>
        </p:nvSpPr>
        <p:spPr>
          <a:xfrm>
            <a:off x="6078681" y="2205181"/>
            <a:ext cx="314037" cy="1126836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Forme libre 267"/>
          <p:cNvSpPr/>
          <p:nvPr/>
        </p:nvSpPr>
        <p:spPr>
          <a:xfrm>
            <a:off x="6688281" y="2195945"/>
            <a:ext cx="314037" cy="1126836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Forme libre 268"/>
          <p:cNvSpPr/>
          <p:nvPr/>
        </p:nvSpPr>
        <p:spPr>
          <a:xfrm>
            <a:off x="7390245" y="2251363"/>
            <a:ext cx="314037" cy="1126836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Forme libre 269"/>
          <p:cNvSpPr/>
          <p:nvPr/>
        </p:nvSpPr>
        <p:spPr>
          <a:xfrm>
            <a:off x="8092208" y="2269835"/>
            <a:ext cx="314037" cy="1126836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Forme libre 270"/>
          <p:cNvSpPr/>
          <p:nvPr/>
        </p:nvSpPr>
        <p:spPr>
          <a:xfrm>
            <a:off x="8905008" y="2223654"/>
            <a:ext cx="314037" cy="1126836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2" name="Groupe 271"/>
          <p:cNvGrpSpPr/>
          <p:nvPr/>
        </p:nvGrpSpPr>
        <p:grpSpPr>
          <a:xfrm>
            <a:off x="7297883" y="2925451"/>
            <a:ext cx="2036617" cy="466604"/>
            <a:chOff x="5583383" y="3154051"/>
            <a:chExt cx="2036617" cy="466604"/>
          </a:xfrm>
        </p:grpSpPr>
        <p:sp>
          <p:nvSpPr>
            <p:cNvPr id="273" name="Forme libre 272"/>
            <p:cNvSpPr/>
            <p:nvPr/>
          </p:nvSpPr>
          <p:spPr>
            <a:xfrm>
              <a:off x="6289964" y="3232560"/>
              <a:ext cx="498763" cy="388095"/>
            </a:xfrm>
            <a:custGeom>
              <a:avLst/>
              <a:gdLst>
                <a:gd name="connsiteX0" fmla="*/ 221672 w 498763"/>
                <a:gd name="connsiteY0" fmla="*/ 388095 h 388095"/>
                <a:gd name="connsiteX1" fmla="*/ 267854 w 498763"/>
                <a:gd name="connsiteY1" fmla="*/ 304967 h 388095"/>
                <a:gd name="connsiteX2" fmla="*/ 221672 w 498763"/>
                <a:gd name="connsiteY2" fmla="*/ 212604 h 388095"/>
                <a:gd name="connsiteX3" fmla="*/ 212436 w 498763"/>
                <a:gd name="connsiteY3" fmla="*/ 166422 h 388095"/>
                <a:gd name="connsiteX4" fmla="*/ 203200 w 498763"/>
                <a:gd name="connsiteY4" fmla="*/ 129476 h 388095"/>
                <a:gd name="connsiteX5" fmla="*/ 101600 w 498763"/>
                <a:gd name="connsiteY5" fmla="*/ 64822 h 388095"/>
                <a:gd name="connsiteX6" fmla="*/ 73891 w 498763"/>
                <a:gd name="connsiteY6" fmla="*/ 46349 h 388095"/>
                <a:gd name="connsiteX7" fmla="*/ 27709 w 498763"/>
                <a:gd name="connsiteY7" fmla="*/ 55585 h 388095"/>
                <a:gd name="connsiteX8" fmla="*/ 0 w 498763"/>
                <a:gd name="connsiteY8" fmla="*/ 37113 h 388095"/>
                <a:gd name="connsiteX9" fmla="*/ 27709 w 498763"/>
                <a:gd name="connsiteY9" fmla="*/ 46349 h 388095"/>
                <a:gd name="connsiteX10" fmla="*/ 64654 w 498763"/>
                <a:gd name="connsiteY10" fmla="*/ 27876 h 388095"/>
                <a:gd name="connsiteX11" fmla="*/ 110836 w 498763"/>
                <a:gd name="connsiteY11" fmla="*/ 167 h 388095"/>
                <a:gd name="connsiteX12" fmla="*/ 175491 w 498763"/>
                <a:gd name="connsiteY12" fmla="*/ 18640 h 388095"/>
                <a:gd name="connsiteX13" fmla="*/ 203200 w 498763"/>
                <a:gd name="connsiteY13" fmla="*/ 37113 h 388095"/>
                <a:gd name="connsiteX14" fmla="*/ 249381 w 498763"/>
                <a:gd name="connsiteY14" fmla="*/ 101767 h 388095"/>
                <a:gd name="connsiteX15" fmla="*/ 258618 w 498763"/>
                <a:gd name="connsiteY15" fmla="*/ 129476 h 388095"/>
                <a:gd name="connsiteX16" fmla="*/ 286327 w 498763"/>
                <a:gd name="connsiteY16" fmla="*/ 101767 h 388095"/>
                <a:gd name="connsiteX17" fmla="*/ 406400 w 498763"/>
                <a:gd name="connsiteY17" fmla="*/ 92531 h 388095"/>
                <a:gd name="connsiteX18" fmla="*/ 443345 w 498763"/>
                <a:gd name="connsiteY18" fmla="*/ 83295 h 388095"/>
                <a:gd name="connsiteX19" fmla="*/ 498763 w 498763"/>
                <a:gd name="connsiteY19" fmla="*/ 83295 h 388095"/>
                <a:gd name="connsiteX20" fmla="*/ 480291 w 498763"/>
                <a:gd name="connsiteY20" fmla="*/ 111004 h 388095"/>
                <a:gd name="connsiteX21" fmla="*/ 369454 w 498763"/>
                <a:gd name="connsiteY21" fmla="*/ 138713 h 388095"/>
                <a:gd name="connsiteX22" fmla="*/ 277091 w 498763"/>
                <a:gd name="connsiteY22" fmla="*/ 166422 h 388095"/>
                <a:gd name="connsiteX23" fmla="*/ 240145 w 498763"/>
                <a:gd name="connsiteY23" fmla="*/ 166422 h 38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8763" h="388095">
                  <a:moveTo>
                    <a:pt x="221672" y="388095"/>
                  </a:moveTo>
                  <a:cubicBezTo>
                    <a:pt x="237066" y="360386"/>
                    <a:pt x="267854" y="336665"/>
                    <a:pt x="267854" y="304967"/>
                  </a:cubicBezTo>
                  <a:cubicBezTo>
                    <a:pt x="267854" y="270545"/>
                    <a:pt x="221672" y="212604"/>
                    <a:pt x="221672" y="212604"/>
                  </a:cubicBezTo>
                  <a:cubicBezTo>
                    <a:pt x="218593" y="197210"/>
                    <a:pt x="215841" y="181747"/>
                    <a:pt x="212436" y="166422"/>
                  </a:cubicBezTo>
                  <a:cubicBezTo>
                    <a:pt x="209682" y="154030"/>
                    <a:pt x="211634" y="138964"/>
                    <a:pt x="203200" y="129476"/>
                  </a:cubicBezTo>
                  <a:cubicBezTo>
                    <a:pt x="168577" y="90526"/>
                    <a:pt x="140796" y="87220"/>
                    <a:pt x="101600" y="64822"/>
                  </a:cubicBezTo>
                  <a:cubicBezTo>
                    <a:pt x="91962" y="59314"/>
                    <a:pt x="83127" y="52507"/>
                    <a:pt x="73891" y="46349"/>
                  </a:cubicBezTo>
                  <a:cubicBezTo>
                    <a:pt x="58497" y="49428"/>
                    <a:pt x="43287" y="57532"/>
                    <a:pt x="27709" y="55585"/>
                  </a:cubicBezTo>
                  <a:cubicBezTo>
                    <a:pt x="16694" y="54208"/>
                    <a:pt x="0" y="48214"/>
                    <a:pt x="0" y="37113"/>
                  </a:cubicBezTo>
                  <a:cubicBezTo>
                    <a:pt x="0" y="27377"/>
                    <a:pt x="18473" y="43270"/>
                    <a:pt x="27709" y="46349"/>
                  </a:cubicBezTo>
                  <a:cubicBezTo>
                    <a:pt x="40024" y="40191"/>
                    <a:pt x="52618" y="34563"/>
                    <a:pt x="64654" y="27876"/>
                  </a:cubicBezTo>
                  <a:cubicBezTo>
                    <a:pt x="80347" y="19158"/>
                    <a:pt x="92946" y="1658"/>
                    <a:pt x="110836" y="167"/>
                  </a:cubicBezTo>
                  <a:cubicBezTo>
                    <a:pt x="133173" y="-1694"/>
                    <a:pt x="153939" y="12482"/>
                    <a:pt x="175491" y="18640"/>
                  </a:cubicBezTo>
                  <a:cubicBezTo>
                    <a:pt x="184727" y="24798"/>
                    <a:pt x="195351" y="29264"/>
                    <a:pt x="203200" y="37113"/>
                  </a:cubicBezTo>
                  <a:cubicBezTo>
                    <a:pt x="207387" y="41300"/>
                    <a:pt x="244135" y="91275"/>
                    <a:pt x="249381" y="101767"/>
                  </a:cubicBezTo>
                  <a:cubicBezTo>
                    <a:pt x="253735" y="110475"/>
                    <a:pt x="255539" y="120240"/>
                    <a:pt x="258618" y="129476"/>
                  </a:cubicBezTo>
                  <a:cubicBezTo>
                    <a:pt x="258618" y="129476"/>
                    <a:pt x="273655" y="104935"/>
                    <a:pt x="286327" y="101767"/>
                  </a:cubicBezTo>
                  <a:cubicBezTo>
                    <a:pt x="325271" y="92031"/>
                    <a:pt x="366376" y="95610"/>
                    <a:pt x="406400" y="92531"/>
                  </a:cubicBezTo>
                  <a:cubicBezTo>
                    <a:pt x="418715" y="89452"/>
                    <a:pt x="433593" y="91422"/>
                    <a:pt x="443345" y="83295"/>
                  </a:cubicBezTo>
                  <a:cubicBezTo>
                    <a:pt x="486318" y="47484"/>
                    <a:pt x="430944" y="15474"/>
                    <a:pt x="498763" y="83295"/>
                  </a:cubicBezTo>
                  <a:cubicBezTo>
                    <a:pt x="492606" y="92531"/>
                    <a:pt x="488819" y="103898"/>
                    <a:pt x="480291" y="111004"/>
                  </a:cubicBezTo>
                  <a:cubicBezTo>
                    <a:pt x="448980" y="137096"/>
                    <a:pt x="406825" y="134041"/>
                    <a:pt x="369454" y="138713"/>
                  </a:cubicBezTo>
                  <a:cubicBezTo>
                    <a:pt x="342530" y="147687"/>
                    <a:pt x="300346" y="162194"/>
                    <a:pt x="277091" y="166422"/>
                  </a:cubicBezTo>
                  <a:cubicBezTo>
                    <a:pt x="264974" y="168625"/>
                    <a:pt x="252460" y="166422"/>
                    <a:pt x="240145" y="166422"/>
                  </a:cubicBezTo>
                </a:path>
              </a:pathLst>
            </a:custGeom>
            <a:solidFill>
              <a:srgbClr val="FFFF66"/>
            </a:soli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Forme libre 273"/>
            <p:cNvSpPr/>
            <p:nvPr/>
          </p:nvSpPr>
          <p:spPr>
            <a:xfrm>
              <a:off x="5583383" y="3154051"/>
              <a:ext cx="498763" cy="388095"/>
            </a:xfrm>
            <a:custGeom>
              <a:avLst/>
              <a:gdLst>
                <a:gd name="connsiteX0" fmla="*/ 221672 w 498763"/>
                <a:gd name="connsiteY0" fmla="*/ 388095 h 388095"/>
                <a:gd name="connsiteX1" fmla="*/ 267854 w 498763"/>
                <a:gd name="connsiteY1" fmla="*/ 304967 h 388095"/>
                <a:gd name="connsiteX2" fmla="*/ 221672 w 498763"/>
                <a:gd name="connsiteY2" fmla="*/ 212604 h 388095"/>
                <a:gd name="connsiteX3" fmla="*/ 212436 w 498763"/>
                <a:gd name="connsiteY3" fmla="*/ 166422 h 388095"/>
                <a:gd name="connsiteX4" fmla="*/ 203200 w 498763"/>
                <a:gd name="connsiteY4" fmla="*/ 129476 h 388095"/>
                <a:gd name="connsiteX5" fmla="*/ 101600 w 498763"/>
                <a:gd name="connsiteY5" fmla="*/ 64822 h 388095"/>
                <a:gd name="connsiteX6" fmla="*/ 73891 w 498763"/>
                <a:gd name="connsiteY6" fmla="*/ 46349 h 388095"/>
                <a:gd name="connsiteX7" fmla="*/ 27709 w 498763"/>
                <a:gd name="connsiteY7" fmla="*/ 55585 h 388095"/>
                <a:gd name="connsiteX8" fmla="*/ 0 w 498763"/>
                <a:gd name="connsiteY8" fmla="*/ 37113 h 388095"/>
                <a:gd name="connsiteX9" fmla="*/ 27709 w 498763"/>
                <a:gd name="connsiteY9" fmla="*/ 46349 h 388095"/>
                <a:gd name="connsiteX10" fmla="*/ 64654 w 498763"/>
                <a:gd name="connsiteY10" fmla="*/ 27876 h 388095"/>
                <a:gd name="connsiteX11" fmla="*/ 110836 w 498763"/>
                <a:gd name="connsiteY11" fmla="*/ 167 h 388095"/>
                <a:gd name="connsiteX12" fmla="*/ 175491 w 498763"/>
                <a:gd name="connsiteY12" fmla="*/ 18640 h 388095"/>
                <a:gd name="connsiteX13" fmla="*/ 203200 w 498763"/>
                <a:gd name="connsiteY13" fmla="*/ 37113 h 388095"/>
                <a:gd name="connsiteX14" fmla="*/ 249381 w 498763"/>
                <a:gd name="connsiteY14" fmla="*/ 101767 h 388095"/>
                <a:gd name="connsiteX15" fmla="*/ 258618 w 498763"/>
                <a:gd name="connsiteY15" fmla="*/ 129476 h 388095"/>
                <a:gd name="connsiteX16" fmla="*/ 286327 w 498763"/>
                <a:gd name="connsiteY16" fmla="*/ 101767 h 388095"/>
                <a:gd name="connsiteX17" fmla="*/ 406400 w 498763"/>
                <a:gd name="connsiteY17" fmla="*/ 92531 h 388095"/>
                <a:gd name="connsiteX18" fmla="*/ 443345 w 498763"/>
                <a:gd name="connsiteY18" fmla="*/ 83295 h 388095"/>
                <a:gd name="connsiteX19" fmla="*/ 498763 w 498763"/>
                <a:gd name="connsiteY19" fmla="*/ 83295 h 388095"/>
                <a:gd name="connsiteX20" fmla="*/ 480291 w 498763"/>
                <a:gd name="connsiteY20" fmla="*/ 111004 h 388095"/>
                <a:gd name="connsiteX21" fmla="*/ 369454 w 498763"/>
                <a:gd name="connsiteY21" fmla="*/ 138713 h 388095"/>
                <a:gd name="connsiteX22" fmla="*/ 277091 w 498763"/>
                <a:gd name="connsiteY22" fmla="*/ 166422 h 388095"/>
                <a:gd name="connsiteX23" fmla="*/ 240145 w 498763"/>
                <a:gd name="connsiteY23" fmla="*/ 166422 h 38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8763" h="388095">
                  <a:moveTo>
                    <a:pt x="221672" y="388095"/>
                  </a:moveTo>
                  <a:cubicBezTo>
                    <a:pt x="237066" y="360386"/>
                    <a:pt x="267854" y="336665"/>
                    <a:pt x="267854" y="304967"/>
                  </a:cubicBezTo>
                  <a:cubicBezTo>
                    <a:pt x="267854" y="270545"/>
                    <a:pt x="221672" y="212604"/>
                    <a:pt x="221672" y="212604"/>
                  </a:cubicBezTo>
                  <a:cubicBezTo>
                    <a:pt x="218593" y="197210"/>
                    <a:pt x="215841" y="181747"/>
                    <a:pt x="212436" y="166422"/>
                  </a:cubicBezTo>
                  <a:cubicBezTo>
                    <a:pt x="209682" y="154030"/>
                    <a:pt x="211634" y="138964"/>
                    <a:pt x="203200" y="129476"/>
                  </a:cubicBezTo>
                  <a:cubicBezTo>
                    <a:pt x="168577" y="90526"/>
                    <a:pt x="140796" y="87220"/>
                    <a:pt x="101600" y="64822"/>
                  </a:cubicBezTo>
                  <a:cubicBezTo>
                    <a:pt x="91962" y="59314"/>
                    <a:pt x="83127" y="52507"/>
                    <a:pt x="73891" y="46349"/>
                  </a:cubicBezTo>
                  <a:cubicBezTo>
                    <a:pt x="58497" y="49428"/>
                    <a:pt x="43287" y="57532"/>
                    <a:pt x="27709" y="55585"/>
                  </a:cubicBezTo>
                  <a:cubicBezTo>
                    <a:pt x="16694" y="54208"/>
                    <a:pt x="0" y="48214"/>
                    <a:pt x="0" y="37113"/>
                  </a:cubicBezTo>
                  <a:cubicBezTo>
                    <a:pt x="0" y="27377"/>
                    <a:pt x="18473" y="43270"/>
                    <a:pt x="27709" y="46349"/>
                  </a:cubicBezTo>
                  <a:cubicBezTo>
                    <a:pt x="40024" y="40191"/>
                    <a:pt x="52618" y="34563"/>
                    <a:pt x="64654" y="27876"/>
                  </a:cubicBezTo>
                  <a:cubicBezTo>
                    <a:pt x="80347" y="19158"/>
                    <a:pt x="92946" y="1658"/>
                    <a:pt x="110836" y="167"/>
                  </a:cubicBezTo>
                  <a:cubicBezTo>
                    <a:pt x="133173" y="-1694"/>
                    <a:pt x="153939" y="12482"/>
                    <a:pt x="175491" y="18640"/>
                  </a:cubicBezTo>
                  <a:cubicBezTo>
                    <a:pt x="184727" y="24798"/>
                    <a:pt x="195351" y="29264"/>
                    <a:pt x="203200" y="37113"/>
                  </a:cubicBezTo>
                  <a:cubicBezTo>
                    <a:pt x="207387" y="41300"/>
                    <a:pt x="244135" y="91275"/>
                    <a:pt x="249381" y="101767"/>
                  </a:cubicBezTo>
                  <a:cubicBezTo>
                    <a:pt x="253735" y="110475"/>
                    <a:pt x="255539" y="120240"/>
                    <a:pt x="258618" y="129476"/>
                  </a:cubicBezTo>
                  <a:cubicBezTo>
                    <a:pt x="258618" y="129476"/>
                    <a:pt x="273655" y="104935"/>
                    <a:pt x="286327" y="101767"/>
                  </a:cubicBezTo>
                  <a:cubicBezTo>
                    <a:pt x="325271" y="92031"/>
                    <a:pt x="366376" y="95610"/>
                    <a:pt x="406400" y="92531"/>
                  </a:cubicBezTo>
                  <a:cubicBezTo>
                    <a:pt x="418715" y="89452"/>
                    <a:pt x="433593" y="91422"/>
                    <a:pt x="443345" y="83295"/>
                  </a:cubicBezTo>
                  <a:cubicBezTo>
                    <a:pt x="486318" y="47484"/>
                    <a:pt x="430944" y="15474"/>
                    <a:pt x="498763" y="83295"/>
                  </a:cubicBezTo>
                  <a:cubicBezTo>
                    <a:pt x="492606" y="92531"/>
                    <a:pt x="488819" y="103898"/>
                    <a:pt x="480291" y="111004"/>
                  </a:cubicBezTo>
                  <a:cubicBezTo>
                    <a:pt x="448980" y="137096"/>
                    <a:pt x="406825" y="134041"/>
                    <a:pt x="369454" y="138713"/>
                  </a:cubicBezTo>
                  <a:cubicBezTo>
                    <a:pt x="342530" y="147687"/>
                    <a:pt x="300346" y="162194"/>
                    <a:pt x="277091" y="166422"/>
                  </a:cubicBezTo>
                  <a:cubicBezTo>
                    <a:pt x="264974" y="168625"/>
                    <a:pt x="252460" y="166422"/>
                    <a:pt x="240145" y="166422"/>
                  </a:cubicBezTo>
                </a:path>
              </a:pathLst>
            </a:custGeom>
            <a:solidFill>
              <a:srgbClr val="FFFF66"/>
            </a:soli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Forme libre 274"/>
            <p:cNvSpPr/>
            <p:nvPr/>
          </p:nvSpPr>
          <p:spPr>
            <a:xfrm>
              <a:off x="7121237" y="3177142"/>
              <a:ext cx="498763" cy="388095"/>
            </a:xfrm>
            <a:custGeom>
              <a:avLst/>
              <a:gdLst>
                <a:gd name="connsiteX0" fmla="*/ 221672 w 498763"/>
                <a:gd name="connsiteY0" fmla="*/ 388095 h 388095"/>
                <a:gd name="connsiteX1" fmla="*/ 267854 w 498763"/>
                <a:gd name="connsiteY1" fmla="*/ 304967 h 388095"/>
                <a:gd name="connsiteX2" fmla="*/ 221672 w 498763"/>
                <a:gd name="connsiteY2" fmla="*/ 212604 h 388095"/>
                <a:gd name="connsiteX3" fmla="*/ 212436 w 498763"/>
                <a:gd name="connsiteY3" fmla="*/ 166422 h 388095"/>
                <a:gd name="connsiteX4" fmla="*/ 203200 w 498763"/>
                <a:gd name="connsiteY4" fmla="*/ 129476 h 388095"/>
                <a:gd name="connsiteX5" fmla="*/ 101600 w 498763"/>
                <a:gd name="connsiteY5" fmla="*/ 64822 h 388095"/>
                <a:gd name="connsiteX6" fmla="*/ 73891 w 498763"/>
                <a:gd name="connsiteY6" fmla="*/ 46349 h 388095"/>
                <a:gd name="connsiteX7" fmla="*/ 27709 w 498763"/>
                <a:gd name="connsiteY7" fmla="*/ 55585 h 388095"/>
                <a:gd name="connsiteX8" fmla="*/ 0 w 498763"/>
                <a:gd name="connsiteY8" fmla="*/ 37113 h 388095"/>
                <a:gd name="connsiteX9" fmla="*/ 27709 w 498763"/>
                <a:gd name="connsiteY9" fmla="*/ 46349 h 388095"/>
                <a:gd name="connsiteX10" fmla="*/ 64654 w 498763"/>
                <a:gd name="connsiteY10" fmla="*/ 27876 h 388095"/>
                <a:gd name="connsiteX11" fmla="*/ 110836 w 498763"/>
                <a:gd name="connsiteY11" fmla="*/ 167 h 388095"/>
                <a:gd name="connsiteX12" fmla="*/ 175491 w 498763"/>
                <a:gd name="connsiteY12" fmla="*/ 18640 h 388095"/>
                <a:gd name="connsiteX13" fmla="*/ 203200 w 498763"/>
                <a:gd name="connsiteY13" fmla="*/ 37113 h 388095"/>
                <a:gd name="connsiteX14" fmla="*/ 249381 w 498763"/>
                <a:gd name="connsiteY14" fmla="*/ 101767 h 388095"/>
                <a:gd name="connsiteX15" fmla="*/ 258618 w 498763"/>
                <a:gd name="connsiteY15" fmla="*/ 129476 h 388095"/>
                <a:gd name="connsiteX16" fmla="*/ 286327 w 498763"/>
                <a:gd name="connsiteY16" fmla="*/ 101767 h 388095"/>
                <a:gd name="connsiteX17" fmla="*/ 406400 w 498763"/>
                <a:gd name="connsiteY17" fmla="*/ 92531 h 388095"/>
                <a:gd name="connsiteX18" fmla="*/ 443345 w 498763"/>
                <a:gd name="connsiteY18" fmla="*/ 83295 h 388095"/>
                <a:gd name="connsiteX19" fmla="*/ 498763 w 498763"/>
                <a:gd name="connsiteY19" fmla="*/ 83295 h 388095"/>
                <a:gd name="connsiteX20" fmla="*/ 480291 w 498763"/>
                <a:gd name="connsiteY20" fmla="*/ 111004 h 388095"/>
                <a:gd name="connsiteX21" fmla="*/ 369454 w 498763"/>
                <a:gd name="connsiteY21" fmla="*/ 138713 h 388095"/>
                <a:gd name="connsiteX22" fmla="*/ 277091 w 498763"/>
                <a:gd name="connsiteY22" fmla="*/ 166422 h 388095"/>
                <a:gd name="connsiteX23" fmla="*/ 240145 w 498763"/>
                <a:gd name="connsiteY23" fmla="*/ 166422 h 38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8763" h="388095">
                  <a:moveTo>
                    <a:pt x="221672" y="388095"/>
                  </a:moveTo>
                  <a:cubicBezTo>
                    <a:pt x="237066" y="360386"/>
                    <a:pt x="267854" y="336665"/>
                    <a:pt x="267854" y="304967"/>
                  </a:cubicBezTo>
                  <a:cubicBezTo>
                    <a:pt x="267854" y="270545"/>
                    <a:pt x="221672" y="212604"/>
                    <a:pt x="221672" y="212604"/>
                  </a:cubicBezTo>
                  <a:cubicBezTo>
                    <a:pt x="218593" y="197210"/>
                    <a:pt x="215841" y="181747"/>
                    <a:pt x="212436" y="166422"/>
                  </a:cubicBezTo>
                  <a:cubicBezTo>
                    <a:pt x="209682" y="154030"/>
                    <a:pt x="211634" y="138964"/>
                    <a:pt x="203200" y="129476"/>
                  </a:cubicBezTo>
                  <a:cubicBezTo>
                    <a:pt x="168577" y="90526"/>
                    <a:pt x="140796" y="87220"/>
                    <a:pt x="101600" y="64822"/>
                  </a:cubicBezTo>
                  <a:cubicBezTo>
                    <a:pt x="91962" y="59314"/>
                    <a:pt x="83127" y="52507"/>
                    <a:pt x="73891" y="46349"/>
                  </a:cubicBezTo>
                  <a:cubicBezTo>
                    <a:pt x="58497" y="49428"/>
                    <a:pt x="43287" y="57532"/>
                    <a:pt x="27709" y="55585"/>
                  </a:cubicBezTo>
                  <a:cubicBezTo>
                    <a:pt x="16694" y="54208"/>
                    <a:pt x="0" y="48214"/>
                    <a:pt x="0" y="37113"/>
                  </a:cubicBezTo>
                  <a:cubicBezTo>
                    <a:pt x="0" y="27377"/>
                    <a:pt x="18473" y="43270"/>
                    <a:pt x="27709" y="46349"/>
                  </a:cubicBezTo>
                  <a:cubicBezTo>
                    <a:pt x="40024" y="40191"/>
                    <a:pt x="52618" y="34563"/>
                    <a:pt x="64654" y="27876"/>
                  </a:cubicBezTo>
                  <a:cubicBezTo>
                    <a:pt x="80347" y="19158"/>
                    <a:pt x="92946" y="1658"/>
                    <a:pt x="110836" y="167"/>
                  </a:cubicBezTo>
                  <a:cubicBezTo>
                    <a:pt x="133173" y="-1694"/>
                    <a:pt x="153939" y="12482"/>
                    <a:pt x="175491" y="18640"/>
                  </a:cubicBezTo>
                  <a:cubicBezTo>
                    <a:pt x="184727" y="24798"/>
                    <a:pt x="195351" y="29264"/>
                    <a:pt x="203200" y="37113"/>
                  </a:cubicBezTo>
                  <a:cubicBezTo>
                    <a:pt x="207387" y="41300"/>
                    <a:pt x="244135" y="91275"/>
                    <a:pt x="249381" y="101767"/>
                  </a:cubicBezTo>
                  <a:cubicBezTo>
                    <a:pt x="253735" y="110475"/>
                    <a:pt x="255539" y="120240"/>
                    <a:pt x="258618" y="129476"/>
                  </a:cubicBezTo>
                  <a:cubicBezTo>
                    <a:pt x="258618" y="129476"/>
                    <a:pt x="273655" y="104935"/>
                    <a:pt x="286327" y="101767"/>
                  </a:cubicBezTo>
                  <a:cubicBezTo>
                    <a:pt x="325271" y="92031"/>
                    <a:pt x="366376" y="95610"/>
                    <a:pt x="406400" y="92531"/>
                  </a:cubicBezTo>
                  <a:cubicBezTo>
                    <a:pt x="418715" y="89452"/>
                    <a:pt x="433593" y="91422"/>
                    <a:pt x="443345" y="83295"/>
                  </a:cubicBezTo>
                  <a:cubicBezTo>
                    <a:pt x="486318" y="47484"/>
                    <a:pt x="430944" y="15474"/>
                    <a:pt x="498763" y="83295"/>
                  </a:cubicBezTo>
                  <a:cubicBezTo>
                    <a:pt x="492606" y="92531"/>
                    <a:pt x="488819" y="103898"/>
                    <a:pt x="480291" y="111004"/>
                  </a:cubicBezTo>
                  <a:cubicBezTo>
                    <a:pt x="448980" y="137096"/>
                    <a:pt x="406825" y="134041"/>
                    <a:pt x="369454" y="138713"/>
                  </a:cubicBezTo>
                  <a:cubicBezTo>
                    <a:pt x="342530" y="147687"/>
                    <a:pt x="300346" y="162194"/>
                    <a:pt x="277091" y="166422"/>
                  </a:cubicBezTo>
                  <a:cubicBezTo>
                    <a:pt x="264974" y="168625"/>
                    <a:pt x="252460" y="166422"/>
                    <a:pt x="240145" y="166422"/>
                  </a:cubicBezTo>
                </a:path>
              </a:pathLst>
            </a:custGeom>
            <a:solidFill>
              <a:srgbClr val="FFFF66"/>
            </a:soli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7" name="Forme libre 296"/>
          <p:cNvSpPr/>
          <p:nvPr/>
        </p:nvSpPr>
        <p:spPr>
          <a:xfrm>
            <a:off x="5450609" y="2990273"/>
            <a:ext cx="300183" cy="300182"/>
          </a:xfrm>
          <a:custGeom>
            <a:avLst/>
            <a:gdLst>
              <a:gd name="connsiteX0" fmla="*/ 434109 w 886691"/>
              <a:gd name="connsiteY0" fmla="*/ 1226614 h 1226614"/>
              <a:gd name="connsiteX1" fmla="*/ 424873 w 886691"/>
              <a:gd name="connsiteY1" fmla="*/ 977233 h 1226614"/>
              <a:gd name="connsiteX2" fmla="*/ 415637 w 886691"/>
              <a:gd name="connsiteY2" fmla="*/ 663196 h 1226614"/>
              <a:gd name="connsiteX3" fmla="*/ 397164 w 886691"/>
              <a:gd name="connsiteY3" fmla="*/ 589305 h 1226614"/>
              <a:gd name="connsiteX4" fmla="*/ 387928 w 886691"/>
              <a:gd name="connsiteY4" fmla="*/ 561596 h 1226614"/>
              <a:gd name="connsiteX5" fmla="*/ 267855 w 886691"/>
              <a:gd name="connsiteY5" fmla="*/ 459996 h 1226614"/>
              <a:gd name="connsiteX6" fmla="*/ 166255 w 886691"/>
              <a:gd name="connsiteY6" fmla="*/ 404578 h 1226614"/>
              <a:gd name="connsiteX7" fmla="*/ 138546 w 886691"/>
              <a:gd name="connsiteY7" fmla="*/ 367633 h 1226614"/>
              <a:gd name="connsiteX8" fmla="*/ 110837 w 886691"/>
              <a:gd name="connsiteY8" fmla="*/ 321451 h 1226614"/>
              <a:gd name="connsiteX9" fmla="*/ 36946 w 886691"/>
              <a:gd name="connsiteY9" fmla="*/ 219851 h 1226614"/>
              <a:gd name="connsiteX10" fmla="*/ 9237 w 886691"/>
              <a:gd name="connsiteY10" fmla="*/ 145960 h 1226614"/>
              <a:gd name="connsiteX11" fmla="*/ 0 w 886691"/>
              <a:gd name="connsiteY11" fmla="*/ 62833 h 1226614"/>
              <a:gd name="connsiteX12" fmla="*/ 203200 w 886691"/>
              <a:gd name="connsiteY12" fmla="*/ 25887 h 1226614"/>
              <a:gd name="connsiteX13" fmla="*/ 221673 w 886691"/>
              <a:gd name="connsiteY13" fmla="*/ 53596 h 1226614"/>
              <a:gd name="connsiteX14" fmla="*/ 249382 w 886691"/>
              <a:gd name="connsiteY14" fmla="*/ 81305 h 1226614"/>
              <a:gd name="connsiteX15" fmla="*/ 332509 w 886691"/>
              <a:gd name="connsiteY15" fmla="*/ 210614 h 1226614"/>
              <a:gd name="connsiteX16" fmla="*/ 387928 w 886691"/>
              <a:gd name="connsiteY16" fmla="*/ 266033 h 1226614"/>
              <a:gd name="connsiteX17" fmla="*/ 461819 w 886691"/>
              <a:gd name="connsiteY17" fmla="*/ 450760 h 1226614"/>
              <a:gd name="connsiteX18" fmla="*/ 452582 w 886691"/>
              <a:gd name="connsiteY18" fmla="*/ 515414 h 1226614"/>
              <a:gd name="connsiteX19" fmla="*/ 415637 w 886691"/>
              <a:gd name="connsiteY19" fmla="*/ 580069 h 1226614"/>
              <a:gd name="connsiteX20" fmla="*/ 480291 w 886691"/>
              <a:gd name="connsiteY20" fmla="*/ 386105 h 1226614"/>
              <a:gd name="connsiteX21" fmla="*/ 600364 w 886691"/>
              <a:gd name="connsiteY21" fmla="*/ 201378 h 1226614"/>
              <a:gd name="connsiteX22" fmla="*/ 646546 w 886691"/>
              <a:gd name="connsiteY22" fmla="*/ 173669 h 1226614"/>
              <a:gd name="connsiteX23" fmla="*/ 766619 w 886691"/>
              <a:gd name="connsiteY23" fmla="*/ 99778 h 1226614"/>
              <a:gd name="connsiteX24" fmla="*/ 840509 w 886691"/>
              <a:gd name="connsiteY24" fmla="*/ 109014 h 1226614"/>
              <a:gd name="connsiteX25" fmla="*/ 886691 w 886691"/>
              <a:gd name="connsiteY25" fmla="*/ 182905 h 1226614"/>
              <a:gd name="connsiteX26" fmla="*/ 831273 w 886691"/>
              <a:gd name="connsiteY26" fmla="*/ 367633 h 1226614"/>
              <a:gd name="connsiteX27" fmla="*/ 775855 w 886691"/>
              <a:gd name="connsiteY27" fmla="*/ 413814 h 1226614"/>
              <a:gd name="connsiteX28" fmla="*/ 683491 w 886691"/>
              <a:gd name="connsiteY28" fmla="*/ 469233 h 1226614"/>
              <a:gd name="connsiteX29" fmla="*/ 581891 w 886691"/>
              <a:gd name="connsiteY29" fmla="*/ 533887 h 1226614"/>
              <a:gd name="connsiteX30" fmla="*/ 535709 w 886691"/>
              <a:gd name="connsiteY30" fmla="*/ 561596 h 1226614"/>
              <a:gd name="connsiteX31" fmla="*/ 508000 w 886691"/>
              <a:gd name="connsiteY31" fmla="*/ 580069 h 1226614"/>
              <a:gd name="connsiteX32" fmla="*/ 461819 w 886691"/>
              <a:gd name="connsiteY32" fmla="*/ 607778 h 1226614"/>
              <a:gd name="connsiteX33" fmla="*/ 434109 w 886691"/>
              <a:gd name="connsiteY33" fmla="*/ 635487 h 1226614"/>
              <a:gd name="connsiteX34" fmla="*/ 406400 w 886691"/>
              <a:gd name="connsiteY34" fmla="*/ 681669 h 122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6691" h="1226614">
                <a:moveTo>
                  <a:pt x="434109" y="1226614"/>
                </a:moveTo>
                <a:cubicBezTo>
                  <a:pt x="431030" y="1143487"/>
                  <a:pt x="427599" y="1060372"/>
                  <a:pt x="424873" y="977233"/>
                </a:cubicBezTo>
                <a:cubicBezTo>
                  <a:pt x="421441" y="872565"/>
                  <a:pt x="423098" y="767654"/>
                  <a:pt x="415637" y="663196"/>
                </a:cubicBezTo>
                <a:cubicBezTo>
                  <a:pt x="413828" y="637872"/>
                  <a:pt x="405192" y="613391"/>
                  <a:pt x="397164" y="589305"/>
                </a:cubicBezTo>
                <a:cubicBezTo>
                  <a:pt x="394085" y="580069"/>
                  <a:pt x="394812" y="568480"/>
                  <a:pt x="387928" y="561596"/>
                </a:cubicBezTo>
                <a:cubicBezTo>
                  <a:pt x="350854" y="524522"/>
                  <a:pt x="313377" y="486008"/>
                  <a:pt x="267855" y="459996"/>
                </a:cubicBezTo>
                <a:cubicBezTo>
                  <a:pt x="191245" y="416220"/>
                  <a:pt x="225401" y="434152"/>
                  <a:pt x="166255" y="404578"/>
                </a:cubicBezTo>
                <a:cubicBezTo>
                  <a:pt x="157019" y="392263"/>
                  <a:pt x="147085" y="380441"/>
                  <a:pt x="138546" y="367633"/>
                </a:cubicBezTo>
                <a:cubicBezTo>
                  <a:pt x="128588" y="352696"/>
                  <a:pt x="121396" y="335970"/>
                  <a:pt x="110837" y="321451"/>
                </a:cubicBezTo>
                <a:cubicBezTo>
                  <a:pt x="74319" y="271239"/>
                  <a:pt x="61231" y="272470"/>
                  <a:pt x="36946" y="219851"/>
                </a:cubicBezTo>
                <a:cubicBezTo>
                  <a:pt x="25923" y="195967"/>
                  <a:pt x="18473" y="170590"/>
                  <a:pt x="9237" y="145960"/>
                </a:cubicBezTo>
                <a:cubicBezTo>
                  <a:pt x="6158" y="118251"/>
                  <a:pt x="0" y="90713"/>
                  <a:pt x="0" y="62833"/>
                </a:cubicBezTo>
                <a:cubicBezTo>
                  <a:pt x="0" y="-47864"/>
                  <a:pt x="83983" y="20210"/>
                  <a:pt x="203200" y="25887"/>
                </a:cubicBezTo>
                <a:cubicBezTo>
                  <a:pt x="209358" y="35123"/>
                  <a:pt x="214566" y="45068"/>
                  <a:pt x="221673" y="53596"/>
                </a:cubicBezTo>
                <a:cubicBezTo>
                  <a:pt x="230035" y="63631"/>
                  <a:pt x="241947" y="70565"/>
                  <a:pt x="249382" y="81305"/>
                </a:cubicBezTo>
                <a:cubicBezTo>
                  <a:pt x="278366" y="123171"/>
                  <a:pt x="297986" y="172255"/>
                  <a:pt x="332509" y="210614"/>
                </a:cubicBezTo>
                <a:cubicBezTo>
                  <a:pt x="349986" y="230032"/>
                  <a:pt x="369455" y="247560"/>
                  <a:pt x="387928" y="266033"/>
                </a:cubicBezTo>
                <a:cubicBezTo>
                  <a:pt x="459221" y="418804"/>
                  <a:pt x="442587" y="354605"/>
                  <a:pt x="461819" y="450760"/>
                </a:cubicBezTo>
                <a:cubicBezTo>
                  <a:pt x="458740" y="472311"/>
                  <a:pt x="458310" y="494411"/>
                  <a:pt x="452582" y="515414"/>
                </a:cubicBezTo>
                <a:cubicBezTo>
                  <a:pt x="447174" y="535244"/>
                  <a:pt x="427212" y="562707"/>
                  <a:pt x="415637" y="580069"/>
                </a:cubicBezTo>
                <a:cubicBezTo>
                  <a:pt x="428162" y="467344"/>
                  <a:pt x="414291" y="504905"/>
                  <a:pt x="480291" y="386105"/>
                </a:cubicBezTo>
                <a:cubicBezTo>
                  <a:pt x="483475" y="380375"/>
                  <a:pt x="562751" y="234812"/>
                  <a:pt x="600364" y="201378"/>
                </a:cubicBezTo>
                <a:cubicBezTo>
                  <a:pt x="613782" y="189451"/>
                  <a:pt x="632027" y="184228"/>
                  <a:pt x="646546" y="173669"/>
                </a:cubicBezTo>
                <a:cubicBezTo>
                  <a:pt x="746051" y="101302"/>
                  <a:pt x="654437" y="147855"/>
                  <a:pt x="766619" y="99778"/>
                </a:cubicBezTo>
                <a:cubicBezTo>
                  <a:pt x="791249" y="102857"/>
                  <a:pt x="817182" y="100531"/>
                  <a:pt x="840509" y="109014"/>
                </a:cubicBezTo>
                <a:cubicBezTo>
                  <a:pt x="868197" y="119082"/>
                  <a:pt x="878276" y="161867"/>
                  <a:pt x="886691" y="182905"/>
                </a:cubicBezTo>
                <a:cubicBezTo>
                  <a:pt x="868218" y="244481"/>
                  <a:pt x="859092" y="309677"/>
                  <a:pt x="831273" y="367633"/>
                </a:cubicBezTo>
                <a:cubicBezTo>
                  <a:pt x="820868" y="389311"/>
                  <a:pt x="795670" y="400191"/>
                  <a:pt x="775855" y="413814"/>
                </a:cubicBezTo>
                <a:cubicBezTo>
                  <a:pt x="746268" y="434155"/>
                  <a:pt x="710752" y="445866"/>
                  <a:pt x="683491" y="469233"/>
                </a:cubicBezTo>
                <a:cubicBezTo>
                  <a:pt x="609199" y="532912"/>
                  <a:pt x="646374" y="517767"/>
                  <a:pt x="581891" y="533887"/>
                </a:cubicBezTo>
                <a:cubicBezTo>
                  <a:pt x="566497" y="543123"/>
                  <a:pt x="550933" y="552081"/>
                  <a:pt x="535709" y="561596"/>
                </a:cubicBezTo>
                <a:cubicBezTo>
                  <a:pt x="526296" y="567479"/>
                  <a:pt x="517413" y="574186"/>
                  <a:pt x="508000" y="580069"/>
                </a:cubicBezTo>
                <a:cubicBezTo>
                  <a:pt x="492777" y="589584"/>
                  <a:pt x="476181" y="597007"/>
                  <a:pt x="461819" y="607778"/>
                </a:cubicBezTo>
                <a:cubicBezTo>
                  <a:pt x="451369" y="615615"/>
                  <a:pt x="443346" y="626251"/>
                  <a:pt x="434109" y="635487"/>
                </a:cubicBezTo>
                <a:cubicBezTo>
                  <a:pt x="422119" y="671457"/>
                  <a:pt x="431757" y="656312"/>
                  <a:pt x="406400" y="681669"/>
                </a:cubicBezTo>
              </a:path>
            </a:pathLst>
          </a:custGeom>
          <a:solidFill>
            <a:srgbClr val="33CC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2316159" y="3037646"/>
            <a:ext cx="6972156" cy="510019"/>
            <a:chOff x="601659" y="3266246"/>
            <a:chExt cx="6972156" cy="510019"/>
          </a:xfrm>
        </p:grpSpPr>
        <p:sp>
          <p:nvSpPr>
            <p:cNvPr id="46" name="Oval 59"/>
            <p:cNvSpPr>
              <a:spLocks noChangeArrowheads="1"/>
            </p:cNvSpPr>
            <p:nvPr/>
          </p:nvSpPr>
          <p:spPr bwMode="auto">
            <a:xfrm rot="14056598">
              <a:off x="521490" y="3346415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59"/>
            <p:cNvSpPr>
              <a:spLocks noChangeArrowheads="1"/>
            </p:cNvSpPr>
            <p:nvPr/>
          </p:nvSpPr>
          <p:spPr bwMode="auto">
            <a:xfrm rot="14056598">
              <a:off x="1154181" y="3369505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59"/>
            <p:cNvSpPr>
              <a:spLocks noChangeArrowheads="1"/>
            </p:cNvSpPr>
            <p:nvPr/>
          </p:nvSpPr>
          <p:spPr bwMode="auto">
            <a:xfrm rot="14056598">
              <a:off x="1814581" y="3411068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59"/>
            <p:cNvSpPr>
              <a:spLocks noChangeArrowheads="1"/>
            </p:cNvSpPr>
            <p:nvPr/>
          </p:nvSpPr>
          <p:spPr bwMode="auto">
            <a:xfrm rot="14056598">
              <a:off x="2442653" y="3411070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59"/>
            <p:cNvSpPr>
              <a:spLocks noChangeArrowheads="1"/>
            </p:cNvSpPr>
            <p:nvPr/>
          </p:nvSpPr>
          <p:spPr bwMode="auto">
            <a:xfrm rot="14056598">
              <a:off x="3089199" y="3383360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9"/>
            <p:cNvSpPr>
              <a:spLocks noChangeArrowheads="1"/>
            </p:cNvSpPr>
            <p:nvPr/>
          </p:nvSpPr>
          <p:spPr bwMode="auto">
            <a:xfrm rot="14056598">
              <a:off x="3818872" y="3411069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9"/>
            <p:cNvSpPr>
              <a:spLocks noChangeArrowheads="1"/>
            </p:cNvSpPr>
            <p:nvPr/>
          </p:nvSpPr>
          <p:spPr bwMode="auto">
            <a:xfrm rot="14056598">
              <a:off x="4446944" y="3438778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 rot="14056598">
              <a:off x="5075017" y="3457252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 rot="14056598">
              <a:off x="5767744" y="3475723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auto">
            <a:xfrm rot="14056598">
              <a:off x="6460471" y="3484959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 rot="14056598">
              <a:off x="7282508" y="3484959"/>
              <a:ext cx="371475" cy="21113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2" name="Group 143"/>
          <p:cNvGrpSpPr>
            <a:grpSpLocks/>
          </p:cNvGrpSpPr>
          <p:nvPr/>
        </p:nvGrpSpPr>
        <p:grpSpPr bwMode="auto">
          <a:xfrm>
            <a:off x="5018089" y="3341687"/>
            <a:ext cx="4124325" cy="3395662"/>
            <a:chOff x="2081" y="2249"/>
            <a:chExt cx="2598" cy="2139"/>
          </a:xfrm>
        </p:grpSpPr>
        <p:sp>
          <p:nvSpPr>
            <p:cNvPr id="103" name="Freeform 24"/>
            <p:cNvSpPr>
              <a:spLocks/>
            </p:cNvSpPr>
            <p:nvPr/>
          </p:nvSpPr>
          <p:spPr bwMode="auto">
            <a:xfrm>
              <a:off x="3268" y="3115"/>
              <a:ext cx="202" cy="405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Freeform 60"/>
            <p:cNvSpPr>
              <a:spLocks/>
            </p:cNvSpPr>
            <p:nvPr/>
          </p:nvSpPr>
          <p:spPr bwMode="auto">
            <a:xfrm>
              <a:off x="2742" y="3983"/>
              <a:ext cx="202" cy="405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5" name="Group 90"/>
            <p:cNvGrpSpPr>
              <a:grpSpLocks/>
            </p:cNvGrpSpPr>
            <p:nvPr/>
          </p:nvGrpSpPr>
          <p:grpSpPr bwMode="auto">
            <a:xfrm rot="-544929">
              <a:off x="4356" y="2249"/>
              <a:ext cx="323" cy="564"/>
              <a:chOff x="2023" y="3406"/>
              <a:chExt cx="323" cy="564"/>
            </a:xfrm>
          </p:grpSpPr>
          <p:sp>
            <p:nvSpPr>
              <p:cNvPr id="116" name="Oval 91"/>
              <p:cNvSpPr>
                <a:spLocks noChangeArrowheads="1"/>
              </p:cNvSpPr>
              <p:nvPr/>
            </p:nvSpPr>
            <p:spPr bwMode="auto">
              <a:xfrm rot="-2143402">
                <a:off x="2112" y="3406"/>
                <a:ext cx="234" cy="133"/>
              </a:xfrm>
              <a:prstGeom prst="ellipse">
                <a:avLst/>
              </a:prstGeom>
              <a:solidFill>
                <a:srgbClr val="CC3300"/>
              </a:solidFill>
              <a:ln w="28575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reeform 92"/>
              <p:cNvSpPr>
                <a:spLocks/>
              </p:cNvSpPr>
              <p:nvPr/>
            </p:nvSpPr>
            <p:spPr bwMode="auto">
              <a:xfrm>
                <a:off x="2023" y="3565"/>
                <a:ext cx="202" cy="405"/>
              </a:xfrm>
              <a:custGeom>
                <a:avLst/>
                <a:gdLst>
                  <a:gd name="T0" fmla="*/ 71 w 217"/>
                  <a:gd name="T1" fmla="*/ 0 h 553"/>
                  <a:gd name="T2" fmla="*/ 7 w 217"/>
                  <a:gd name="T3" fmla="*/ 36 h 553"/>
                  <a:gd name="T4" fmla="*/ 110 w 217"/>
                  <a:gd name="T5" fmla="*/ 57 h 553"/>
                  <a:gd name="T6" fmla="*/ 56 w 217"/>
                  <a:gd name="T7" fmla="*/ 103 h 553"/>
                  <a:gd name="T8" fmla="*/ 82 w 217"/>
                  <a:gd name="T9" fmla="*/ 108 h 553"/>
                  <a:gd name="T10" fmla="*/ 146 w 217"/>
                  <a:gd name="T11" fmla="*/ 54 h 553"/>
                  <a:gd name="T12" fmla="*/ 56 w 217"/>
                  <a:gd name="T13" fmla="*/ 34 h 553"/>
                  <a:gd name="T14" fmla="*/ 49 w 217"/>
                  <a:gd name="T15" fmla="*/ 20 h 553"/>
                  <a:gd name="T16" fmla="*/ 120 w 217"/>
                  <a:gd name="T17" fmla="*/ 0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7"/>
                  <a:gd name="T28" fmla="*/ 0 h 553"/>
                  <a:gd name="T29" fmla="*/ 217 w 217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7" h="553">
                    <a:moveTo>
                      <a:pt x="102" y="0"/>
                    </a:moveTo>
                    <a:cubicBezTo>
                      <a:pt x="51" y="63"/>
                      <a:pt x="0" y="126"/>
                      <a:pt x="9" y="171"/>
                    </a:cubicBezTo>
                    <a:cubicBezTo>
                      <a:pt x="18" y="216"/>
                      <a:pt x="145" y="219"/>
                      <a:pt x="157" y="272"/>
                    </a:cubicBezTo>
                    <a:cubicBezTo>
                      <a:pt x="169" y="325"/>
                      <a:pt x="85" y="450"/>
                      <a:pt x="79" y="490"/>
                    </a:cubicBezTo>
                    <a:cubicBezTo>
                      <a:pt x="73" y="530"/>
                      <a:pt x="96" y="553"/>
                      <a:pt x="118" y="514"/>
                    </a:cubicBezTo>
                    <a:cubicBezTo>
                      <a:pt x="140" y="475"/>
                      <a:pt x="217" y="315"/>
                      <a:pt x="211" y="257"/>
                    </a:cubicBezTo>
                    <a:cubicBezTo>
                      <a:pt x="205" y="199"/>
                      <a:pt x="102" y="190"/>
                      <a:pt x="79" y="163"/>
                    </a:cubicBezTo>
                    <a:cubicBezTo>
                      <a:pt x="56" y="136"/>
                      <a:pt x="56" y="120"/>
                      <a:pt x="71" y="93"/>
                    </a:cubicBezTo>
                    <a:cubicBezTo>
                      <a:pt x="86" y="66"/>
                      <a:pt x="129" y="33"/>
                      <a:pt x="172" y="0"/>
                    </a:cubicBezTo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6" name="Freeform 67"/>
            <p:cNvSpPr>
              <a:spLocks/>
            </p:cNvSpPr>
            <p:nvPr/>
          </p:nvSpPr>
          <p:spPr bwMode="auto">
            <a:xfrm>
              <a:off x="2081" y="2285"/>
              <a:ext cx="202" cy="405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roupe 124"/>
          <p:cNvGrpSpPr/>
          <p:nvPr/>
        </p:nvGrpSpPr>
        <p:grpSpPr>
          <a:xfrm>
            <a:off x="2257610" y="3366565"/>
            <a:ext cx="7132494" cy="795337"/>
            <a:chOff x="543110" y="3595165"/>
            <a:chExt cx="7132494" cy="795337"/>
          </a:xfrm>
        </p:grpSpPr>
        <p:sp>
          <p:nvSpPr>
            <p:cNvPr id="126" name="Oval 59"/>
            <p:cNvSpPr>
              <a:spLocks noChangeArrowheads="1"/>
            </p:cNvSpPr>
            <p:nvPr/>
          </p:nvSpPr>
          <p:spPr bwMode="auto">
            <a:xfrm rot="-2143402">
              <a:off x="1634472" y="4071471"/>
              <a:ext cx="371475" cy="211138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Freeform 67"/>
            <p:cNvSpPr>
              <a:spLocks/>
            </p:cNvSpPr>
            <p:nvPr/>
          </p:nvSpPr>
          <p:spPr bwMode="auto">
            <a:xfrm>
              <a:off x="4574783" y="3747565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Freeform 67"/>
            <p:cNvSpPr>
              <a:spLocks/>
            </p:cNvSpPr>
            <p:nvPr/>
          </p:nvSpPr>
          <p:spPr bwMode="auto">
            <a:xfrm>
              <a:off x="543110" y="3595165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Freeform 67"/>
            <p:cNvSpPr>
              <a:spLocks/>
            </p:cNvSpPr>
            <p:nvPr/>
          </p:nvSpPr>
          <p:spPr bwMode="auto">
            <a:xfrm>
              <a:off x="1148092" y="3599783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Freeform 67"/>
            <p:cNvSpPr>
              <a:spLocks/>
            </p:cNvSpPr>
            <p:nvPr/>
          </p:nvSpPr>
          <p:spPr bwMode="auto">
            <a:xfrm>
              <a:off x="1896237" y="3655201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Freeform 67"/>
            <p:cNvSpPr>
              <a:spLocks/>
            </p:cNvSpPr>
            <p:nvPr/>
          </p:nvSpPr>
          <p:spPr bwMode="auto">
            <a:xfrm>
              <a:off x="3900528" y="3636729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Freeform 67"/>
            <p:cNvSpPr>
              <a:spLocks/>
            </p:cNvSpPr>
            <p:nvPr/>
          </p:nvSpPr>
          <p:spPr bwMode="auto">
            <a:xfrm>
              <a:off x="5082783" y="3719856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Freeform 67"/>
            <p:cNvSpPr>
              <a:spLocks/>
            </p:cNvSpPr>
            <p:nvPr/>
          </p:nvSpPr>
          <p:spPr bwMode="auto">
            <a:xfrm>
              <a:off x="5830928" y="3701383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Freeform 67"/>
            <p:cNvSpPr>
              <a:spLocks/>
            </p:cNvSpPr>
            <p:nvPr/>
          </p:nvSpPr>
          <p:spPr bwMode="auto">
            <a:xfrm>
              <a:off x="6523655" y="3729092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Freeform 67"/>
            <p:cNvSpPr>
              <a:spLocks/>
            </p:cNvSpPr>
            <p:nvPr/>
          </p:nvSpPr>
          <p:spPr bwMode="auto">
            <a:xfrm>
              <a:off x="7354929" y="3747565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8" name="Group 200"/>
          <p:cNvGrpSpPr>
            <a:grpSpLocks/>
          </p:cNvGrpSpPr>
          <p:nvPr/>
        </p:nvGrpSpPr>
        <p:grpSpPr bwMode="auto">
          <a:xfrm>
            <a:off x="5007697" y="3172113"/>
            <a:ext cx="1087437" cy="996950"/>
            <a:chOff x="1850" y="2690"/>
            <a:chExt cx="685" cy="628"/>
          </a:xfrm>
        </p:grpSpPr>
        <p:grpSp>
          <p:nvGrpSpPr>
            <p:cNvPr id="299" name="Group 201"/>
            <p:cNvGrpSpPr>
              <a:grpSpLocks/>
            </p:cNvGrpSpPr>
            <p:nvPr/>
          </p:nvGrpSpPr>
          <p:grpSpPr bwMode="auto">
            <a:xfrm flipH="1">
              <a:off x="1850" y="2696"/>
              <a:ext cx="684" cy="622"/>
              <a:chOff x="1168" y="1948"/>
              <a:chExt cx="684" cy="622"/>
            </a:xfrm>
          </p:grpSpPr>
          <p:sp>
            <p:nvSpPr>
              <p:cNvPr id="314" name="Freeform 202"/>
              <p:cNvSpPr>
                <a:spLocks/>
              </p:cNvSpPr>
              <p:nvPr/>
            </p:nvSpPr>
            <p:spPr bwMode="auto">
              <a:xfrm>
                <a:off x="1259" y="2019"/>
                <a:ext cx="517" cy="481"/>
              </a:xfrm>
              <a:custGeom>
                <a:avLst/>
                <a:gdLst>
                  <a:gd name="T0" fmla="*/ 0 w 517"/>
                  <a:gd name="T1" fmla="*/ 392 h 481"/>
                  <a:gd name="T2" fmla="*/ 451 w 517"/>
                  <a:gd name="T3" fmla="*/ 0 h 481"/>
                  <a:gd name="T4" fmla="*/ 517 w 517"/>
                  <a:gd name="T5" fmla="*/ 71 h 481"/>
                  <a:gd name="T6" fmla="*/ 59 w 517"/>
                  <a:gd name="T7" fmla="*/ 481 h 481"/>
                  <a:gd name="T8" fmla="*/ 0 w 517"/>
                  <a:gd name="T9" fmla="*/ 392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481"/>
                  <a:gd name="T17" fmla="*/ 517 w 517"/>
                  <a:gd name="T18" fmla="*/ 481 h 4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481">
                    <a:moveTo>
                      <a:pt x="0" y="392"/>
                    </a:moveTo>
                    <a:lnTo>
                      <a:pt x="451" y="0"/>
                    </a:lnTo>
                    <a:lnTo>
                      <a:pt x="517" y="71"/>
                    </a:lnTo>
                    <a:lnTo>
                      <a:pt x="59" y="481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5" name="Oval 203"/>
              <p:cNvSpPr>
                <a:spLocks noChangeArrowheads="1"/>
              </p:cNvSpPr>
              <p:nvPr/>
            </p:nvSpPr>
            <p:spPr bwMode="auto">
              <a:xfrm>
                <a:off x="1663" y="1948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6" name="Oval 204"/>
              <p:cNvSpPr>
                <a:spLocks noChangeArrowheads="1"/>
              </p:cNvSpPr>
              <p:nvPr/>
            </p:nvSpPr>
            <p:spPr bwMode="auto">
              <a:xfrm>
                <a:off x="1739" y="2019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7" name="Oval 205"/>
              <p:cNvSpPr>
                <a:spLocks noChangeArrowheads="1"/>
              </p:cNvSpPr>
              <p:nvPr/>
            </p:nvSpPr>
            <p:spPr bwMode="auto">
              <a:xfrm>
                <a:off x="1168" y="2405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8" name="Oval 206"/>
              <p:cNvSpPr>
                <a:spLocks noChangeArrowheads="1"/>
              </p:cNvSpPr>
              <p:nvPr/>
            </p:nvSpPr>
            <p:spPr bwMode="auto">
              <a:xfrm>
                <a:off x="1238" y="2464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0" name="Group 207"/>
            <p:cNvGrpSpPr>
              <a:grpSpLocks/>
            </p:cNvGrpSpPr>
            <p:nvPr/>
          </p:nvGrpSpPr>
          <p:grpSpPr bwMode="auto">
            <a:xfrm>
              <a:off x="1851" y="2690"/>
              <a:ext cx="684" cy="622"/>
              <a:chOff x="1168" y="1948"/>
              <a:chExt cx="684" cy="622"/>
            </a:xfrm>
          </p:grpSpPr>
          <p:sp>
            <p:nvSpPr>
              <p:cNvPr id="309" name="Freeform 208"/>
              <p:cNvSpPr>
                <a:spLocks/>
              </p:cNvSpPr>
              <p:nvPr/>
            </p:nvSpPr>
            <p:spPr bwMode="auto">
              <a:xfrm>
                <a:off x="1259" y="2019"/>
                <a:ext cx="517" cy="481"/>
              </a:xfrm>
              <a:custGeom>
                <a:avLst/>
                <a:gdLst>
                  <a:gd name="T0" fmla="*/ 0 w 517"/>
                  <a:gd name="T1" fmla="*/ 392 h 481"/>
                  <a:gd name="T2" fmla="*/ 451 w 517"/>
                  <a:gd name="T3" fmla="*/ 0 h 481"/>
                  <a:gd name="T4" fmla="*/ 517 w 517"/>
                  <a:gd name="T5" fmla="*/ 71 h 481"/>
                  <a:gd name="T6" fmla="*/ 59 w 517"/>
                  <a:gd name="T7" fmla="*/ 481 h 481"/>
                  <a:gd name="T8" fmla="*/ 0 w 517"/>
                  <a:gd name="T9" fmla="*/ 392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481"/>
                  <a:gd name="T17" fmla="*/ 517 w 517"/>
                  <a:gd name="T18" fmla="*/ 481 h 4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481">
                    <a:moveTo>
                      <a:pt x="0" y="392"/>
                    </a:moveTo>
                    <a:lnTo>
                      <a:pt x="451" y="0"/>
                    </a:lnTo>
                    <a:lnTo>
                      <a:pt x="517" y="71"/>
                    </a:lnTo>
                    <a:lnTo>
                      <a:pt x="59" y="481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Oval 209"/>
              <p:cNvSpPr>
                <a:spLocks noChangeArrowheads="1"/>
              </p:cNvSpPr>
              <p:nvPr/>
            </p:nvSpPr>
            <p:spPr bwMode="auto">
              <a:xfrm>
                <a:off x="1663" y="1948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" name="Oval 210"/>
              <p:cNvSpPr>
                <a:spLocks noChangeArrowheads="1"/>
              </p:cNvSpPr>
              <p:nvPr/>
            </p:nvSpPr>
            <p:spPr bwMode="auto">
              <a:xfrm>
                <a:off x="1739" y="2019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2" name="Oval 211"/>
              <p:cNvSpPr>
                <a:spLocks noChangeArrowheads="1"/>
              </p:cNvSpPr>
              <p:nvPr/>
            </p:nvSpPr>
            <p:spPr bwMode="auto">
              <a:xfrm>
                <a:off x="1168" y="2405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3" name="Oval 212"/>
              <p:cNvSpPr>
                <a:spLocks noChangeArrowheads="1"/>
              </p:cNvSpPr>
              <p:nvPr/>
            </p:nvSpPr>
            <p:spPr bwMode="auto">
              <a:xfrm>
                <a:off x="1238" y="2464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1" name="Group 213"/>
            <p:cNvGrpSpPr>
              <a:grpSpLocks/>
            </p:cNvGrpSpPr>
            <p:nvPr/>
          </p:nvGrpSpPr>
          <p:grpSpPr bwMode="auto">
            <a:xfrm>
              <a:off x="2001" y="2826"/>
              <a:ext cx="350" cy="423"/>
              <a:chOff x="1330" y="2090"/>
              <a:chExt cx="350" cy="423"/>
            </a:xfrm>
          </p:grpSpPr>
          <p:sp>
            <p:nvSpPr>
              <p:cNvPr id="306" name="Oval 214"/>
              <p:cNvSpPr>
                <a:spLocks noChangeArrowheads="1"/>
              </p:cNvSpPr>
              <p:nvPr/>
            </p:nvSpPr>
            <p:spPr bwMode="auto">
              <a:xfrm>
                <a:off x="1330" y="2090"/>
                <a:ext cx="350" cy="2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Oval 215"/>
              <p:cNvSpPr>
                <a:spLocks noChangeArrowheads="1"/>
              </p:cNvSpPr>
              <p:nvPr/>
            </p:nvSpPr>
            <p:spPr bwMode="auto">
              <a:xfrm>
                <a:off x="1395" y="2102"/>
                <a:ext cx="214" cy="40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Oval 216"/>
              <p:cNvSpPr>
                <a:spLocks noChangeArrowheads="1"/>
              </p:cNvSpPr>
              <p:nvPr/>
            </p:nvSpPr>
            <p:spPr bwMode="auto">
              <a:xfrm>
                <a:off x="1407" y="2364"/>
                <a:ext cx="196" cy="14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2" name="Oval 217"/>
            <p:cNvSpPr>
              <a:spLocks noChangeArrowheads="1"/>
            </p:cNvSpPr>
            <p:nvPr/>
          </p:nvSpPr>
          <p:spPr bwMode="auto">
            <a:xfrm>
              <a:off x="2078" y="2975"/>
              <a:ext cx="91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Oval 218"/>
            <p:cNvSpPr>
              <a:spLocks noChangeArrowheads="1"/>
            </p:cNvSpPr>
            <p:nvPr/>
          </p:nvSpPr>
          <p:spPr bwMode="auto">
            <a:xfrm>
              <a:off x="2190" y="2973"/>
              <a:ext cx="91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Rectangle 219" descr="blanc)"/>
            <p:cNvSpPr>
              <a:spLocks noChangeArrowheads="1"/>
            </p:cNvSpPr>
            <p:nvPr/>
          </p:nvSpPr>
          <p:spPr bwMode="auto">
            <a:xfrm>
              <a:off x="2120" y="3106"/>
              <a:ext cx="112" cy="89"/>
            </a:xfrm>
            <a:prstGeom prst="rect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Line 220"/>
            <p:cNvSpPr>
              <a:spLocks noChangeShapeType="1"/>
            </p:cNvSpPr>
            <p:nvPr/>
          </p:nvSpPr>
          <p:spPr bwMode="auto">
            <a:xfrm>
              <a:off x="2114" y="3153"/>
              <a:ext cx="1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0" name="Group 153"/>
          <p:cNvGrpSpPr>
            <a:grpSpLocks/>
          </p:cNvGrpSpPr>
          <p:nvPr/>
        </p:nvGrpSpPr>
        <p:grpSpPr bwMode="auto">
          <a:xfrm>
            <a:off x="5886450" y="5154613"/>
            <a:ext cx="1087438" cy="996950"/>
            <a:chOff x="1850" y="2690"/>
            <a:chExt cx="685" cy="628"/>
          </a:xfrm>
        </p:grpSpPr>
        <p:grpSp>
          <p:nvGrpSpPr>
            <p:cNvPr id="241" name="Group 154"/>
            <p:cNvGrpSpPr>
              <a:grpSpLocks/>
            </p:cNvGrpSpPr>
            <p:nvPr/>
          </p:nvGrpSpPr>
          <p:grpSpPr bwMode="auto">
            <a:xfrm flipH="1">
              <a:off x="1850" y="2696"/>
              <a:ext cx="684" cy="622"/>
              <a:chOff x="1168" y="1948"/>
              <a:chExt cx="684" cy="622"/>
            </a:xfrm>
          </p:grpSpPr>
          <p:sp>
            <p:nvSpPr>
              <p:cNvPr id="256" name="Freeform 155"/>
              <p:cNvSpPr>
                <a:spLocks/>
              </p:cNvSpPr>
              <p:nvPr/>
            </p:nvSpPr>
            <p:spPr bwMode="auto">
              <a:xfrm>
                <a:off x="1259" y="2019"/>
                <a:ext cx="517" cy="481"/>
              </a:xfrm>
              <a:custGeom>
                <a:avLst/>
                <a:gdLst>
                  <a:gd name="T0" fmla="*/ 0 w 517"/>
                  <a:gd name="T1" fmla="*/ 392 h 481"/>
                  <a:gd name="T2" fmla="*/ 451 w 517"/>
                  <a:gd name="T3" fmla="*/ 0 h 481"/>
                  <a:gd name="T4" fmla="*/ 517 w 517"/>
                  <a:gd name="T5" fmla="*/ 71 h 481"/>
                  <a:gd name="T6" fmla="*/ 59 w 517"/>
                  <a:gd name="T7" fmla="*/ 481 h 481"/>
                  <a:gd name="T8" fmla="*/ 0 w 517"/>
                  <a:gd name="T9" fmla="*/ 392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481"/>
                  <a:gd name="T17" fmla="*/ 517 w 517"/>
                  <a:gd name="T18" fmla="*/ 481 h 4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481">
                    <a:moveTo>
                      <a:pt x="0" y="392"/>
                    </a:moveTo>
                    <a:lnTo>
                      <a:pt x="451" y="0"/>
                    </a:lnTo>
                    <a:lnTo>
                      <a:pt x="517" y="71"/>
                    </a:lnTo>
                    <a:lnTo>
                      <a:pt x="59" y="481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Oval 156"/>
              <p:cNvSpPr>
                <a:spLocks noChangeArrowheads="1"/>
              </p:cNvSpPr>
              <p:nvPr/>
            </p:nvSpPr>
            <p:spPr bwMode="auto">
              <a:xfrm>
                <a:off x="1663" y="1948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Oval 157"/>
              <p:cNvSpPr>
                <a:spLocks noChangeArrowheads="1"/>
              </p:cNvSpPr>
              <p:nvPr/>
            </p:nvSpPr>
            <p:spPr bwMode="auto">
              <a:xfrm>
                <a:off x="1739" y="2019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Oval 158"/>
              <p:cNvSpPr>
                <a:spLocks noChangeArrowheads="1"/>
              </p:cNvSpPr>
              <p:nvPr/>
            </p:nvSpPr>
            <p:spPr bwMode="auto">
              <a:xfrm>
                <a:off x="1168" y="2405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Oval 159"/>
              <p:cNvSpPr>
                <a:spLocks noChangeArrowheads="1"/>
              </p:cNvSpPr>
              <p:nvPr/>
            </p:nvSpPr>
            <p:spPr bwMode="auto">
              <a:xfrm>
                <a:off x="1238" y="2464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2" name="Group 160"/>
            <p:cNvGrpSpPr>
              <a:grpSpLocks/>
            </p:cNvGrpSpPr>
            <p:nvPr/>
          </p:nvGrpSpPr>
          <p:grpSpPr bwMode="auto">
            <a:xfrm>
              <a:off x="1851" y="2690"/>
              <a:ext cx="684" cy="622"/>
              <a:chOff x="1168" y="1948"/>
              <a:chExt cx="684" cy="622"/>
            </a:xfrm>
          </p:grpSpPr>
          <p:sp>
            <p:nvSpPr>
              <p:cNvPr id="251" name="Freeform 161"/>
              <p:cNvSpPr>
                <a:spLocks/>
              </p:cNvSpPr>
              <p:nvPr/>
            </p:nvSpPr>
            <p:spPr bwMode="auto">
              <a:xfrm>
                <a:off x="1259" y="2019"/>
                <a:ext cx="517" cy="481"/>
              </a:xfrm>
              <a:custGeom>
                <a:avLst/>
                <a:gdLst>
                  <a:gd name="T0" fmla="*/ 0 w 517"/>
                  <a:gd name="T1" fmla="*/ 392 h 481"/>
                  <a:gd name="T2" fmla="*/ 451 w 517"/>
                  <a:gd name="T3" fmla="*/ 0 h 481"/>
                  <a:gd name="T4" fmla="*/ 517 w 517"/>
                  <a:gd name="T5" fmla="*/ 71 h 481"/>
                  <a:gd name="T6" fmla="*/ 59 w 517"/>
                  <a:gd name="T7" fmla="*/ 481 h 481"/>
                  <a:gd name="T8" fmla="*/ 0 w 517"/>
                  <a:gd name="T9" fmla="*/ 392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481"/>
                  <a:gd name="T17" fmla="*/ 517 w 517"/>
                  <a:gd name="T18" fmla="*/ 481 h 4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481">
                    <a:moveTo>
                      <a:pt x="0" y="392"/>
                    </a:moveTo>
                    <a:lnTo>
                      <a:pt x="451" y="0"/>
                    </a:lnTo>
                    <a:lnTo>
                      <a:pt x="517" y="71"/>
                    </a:lnTo>
                    <a:lnTo>
                      <a:pt x="59" y="481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" name="Oval 162"/>
              <p:cNvSpPr>
                <a:spLocks noChangeArrowheads="1"/>
              </p:cNvSpPr>
              <p:nvPr/>
            </p:nvSpPr>
            <p:spPr bwMode="auto">
              <a:xfrm>
                <a:off x="1663" y="1948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" name="Oval 163"/>
              <p:cNvSpPr>
                <a:spLocks noChangeArrowheads="1"/>
              </p:cNvSpPr>
              <p:nvPr/>
            </p:nvSpPr>
            <p:spPr bwMode="auto">
              <a:xfrm>
                <a:off x="1739" y="2019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Oval 164"/>
              <p:cNvSpPr>
                <a:spLocks noChangeArrowheads="1"/>
              </p:cNvSpPr>
              <p:nvPr/>
            </p:nvSpPr>
            <p:spPr bwMode="auto">
              <a:xfrm>
                <a:off x="1168" y="2405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5" name="Oval 165"/>
              <p:cNvSpPr>
                <a:spLocks noChangeArrowheads="1"/>
              </p:cNvSpPr>
              <p:nvPr/>
            </p:nvSpPr>
            <p:spPr bwMode="auto">
              <a:xfrm>
                <a:off x="1238" y="2464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3" name="Group 166"/>
            <p:cNvGrpSpPr>
              <a:grpSpLocks/>
            </p:cNvGrpSpPr>
            <p:nvPr/>
          </p:nvGrpSpPr>
          <p:grpSpPr bwMode="auto">
            <a:xfrm>
              <a:off x="2001" y="2826"/>
              <a:ext cx="350" cy="423"/>
              <a:chOff x="1330" y="2090"/>
              <a:chExt cx="350" cy="423"/>
            </a:xfrm>
          </p:grpSpPr>
          <p:sp>
            <p:nvSpPr>
              <p:cNvPr id="248" name="Oval 167"/>
              <p:cNvSpPr>
                <a:spLocks noChangeArrowheads="1"/>
              </p:cNvSpPr>
              <p:nvPr/>
            </p:nvSpPr>
            <p:spPr bwMode="auto">
              <a:xfrm>
                <a:off x="1330" y="2090"/>
                <a:ext cx="350" cy="2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" name="Oval 168"/>
              <p:cNvSpPr>
                <a:spLocks noChangeArrowheads="1"/>
              </p:cNvSpPr>
              <p:nvPr/>
            </p:nvSpPr>
            <p:spPr bwMode="auto">
              <a:xfrm>
                <a:off x="1395" y="2102"/>
                <a:ext cx="214" cy="40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0" name="Oval 169"/>
              <p:cNvSpPr>
                <a:spLocks noChangeArrowheads="1"/>
              </p:cNvSpPr>
              <p:nvPr/>
            </p:nvSpPr>
            <p:spPr bwMode="auto">
              <a:xfrm>
                <a:off x="1407" y="2364"/>
                <a:ext cx="196" cy="14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4" name="Oval 170"/>
            <p:cNvSpPr>
              <a:spLocks noChangeArrowheads="1"/>
            </p:cNvSpPr>
            <p:nvPr/>
          </p:nvSpPr>
          <p:spPr bwMode="auto">
            <a:xfrm>
              <a:off x="2078" y="2975"/>
              <a:ext cx="91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Oval 171"/>
            <p:cNvSpPr>
              <a:spLocks noChangeArrowheads="1"/>
            </p:cNvSpPr>
            <p:nvPr/>
          </p:nvSpPr>
          <p:spPr bwMode="auto">
            <a:xfrm>
              <a:off x="2190" y="2973"/>
              <a:ext cx="91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Rectangle 172" descr="blanc)"/>
            <p:cNvSpPr>
              <a:spLocks noChangeArrowheads="1"/>
            </p:cNvSpPr>
            <p:nvPr/>
          </p:nvSpPr>
          <p:spPr bwMode="auto">
            <a:xfrm>
              <a:off x="2120" y="3106"/>
              <a:ext cx="112" cy="89"/>
            </a:xfrm>
            <a:prstGeom prst="rect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Line 173"/>
            <p:cNvSpPr>
              <a:spLocks noChangeShapeType="1"/>
            </p:cNvSpPr>
            <p:nvPr/>
          </p:nvSpPr>
          <p:spPr bwMode="auto">
            <a:xfrm>
              <a:off x="2114" y="3153"/>
              <a:ext cx="1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6" name="Group 178"/>
          <p:cNvGrpSpPr>
            <a:grpSpLocks/>
          </p:cNvGrpSpPr>
          <p:nvPr/>
        </p:nvGrpSpPr>
        <p:grpSpPr bwMode="auto">
          <a:xfrm>
            <a:off x="7789430" y="2929082"/>
            <a:ext cx="1087438" cy="996950"/>
            <a:chOff x="1850" y="2690"/>
            <a:chExt cx="685" cy="628"/>
          </a:xfrm>
        </p:grpSpPr>
        <p:grpSp>
          <p:nvGrpSpPr>
            <p:cNvPr id="277" name="Group 179"/>
            <p:cNvGrpSpPr>
              <a:grpSpLocks/>
            </p:cNvGrpSpPr>
            <p:nvPr/>
          </p:nvGrpSpPr>
          <p:grpSpPr bwMode="auto">
            <a:xfrm flipH="1">
              <a:off x="1850" y="2696"/>
              <a:ext cx="684" cy="622"/>
              <a:chOff x="1168" y="1948"/>
              <a:chExt cx="684" cy="622"/>
            </a:xfrm>
          </p:grpSpPr>
          <p:sp>
            <p:nvSpPr>
              <p:cNvPr id="292" name="Freeform 180"/>
              <p:cNvSpPr>
                <a:spLocks/>
              </p:cNvSpPr>
              <p:nvPr/>
            </p:nvSpPr>
            <p:spPr bwMode="auto">
              <a:xfrm>
                <a:off x="1259" y="2019"/>
                <a:ext cx="517" cy="481"/>
              </a:xfrm>
              <a:custGeom>
                <a:avLst/>
                <a:gdLst>
                  <a:gd name="T0" fmla="*/ 0 w 517"/>
                  <a:gd name="T1" fmla="*/ 392 h 481"/>
                  <a:gd name="T2" fmla="*/ 451 w 517"/>
                  <a:gd name="T3" fmla="*/ 0 h 481"/>
                  <a:gd name="T4" fmla="*/ 517 w 517"/>
                  <a:gd name="T5" fmla="*/ 71 h 481"/>
                  <a:gd name="T6" fmla="*/ 59 w 517"/>
                  <a:gd name="T7" fmla="*/ 481 h 481"/>
                  <a:gd name="T8" fmla="*/ 0 w 517"/>
                  <a:gd name="T9" fmla="*/ 392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481"/>
                  <a:gd name="T17" fmla="*/ 517 w 517"/>
                  <a:gd name="T18" fmla="*/ 481 h 4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481">
                    <a:moveTo>
                      <a:pt x="0" y="392"/>
                    </a:moveTo>
                    <a:lnTo>
                      <a:pt x="451" y="0"/>
                    </a:lnTo>
                    <a:lnTo>
                      <a:pt x="517" y="71"/>
                    </a:lnTo>
                    <a:lnTo>
                      <a:pt x="59" y="481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3" name="Oval 181"/>
              <p:cNvSpPr>
                <a:spLocks noChangeArrowheads="1"/>
              </p:cNvSpPr>
              <p:nvPr/>
            </p:nvSpPr>
            <p:spPr bwMode="auto">
              <a:xfrm>
                <a:off x="1663" y="1948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4" name="Oval 182"/>
              <p:cNvSpPr>
                <a:spLocks noChangeArrowheads="1"/>
              </p:cNvSpPr>
              <p:nvPr/>
            </p:nvSpPr>
            <p:spPr bwMode="auto">
              <a:xfrm>
                <a:off x="1739" y="2019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5" name="Oval 183"/>
              <p:cNvSpPr>
                <a:spLocks noChangeArrowheads="1"/>
              </p:cNvSpPr>
              <p:nvPr/>
            </p:nvSpPr>
            <p:spPr bwMode="auto">
              <a:xfrm>
                <a:off x="1168" y="2405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6" name="Oval 184"/>
              <p:cNvSpPr>
                <a:spLocks noChangeArrowheads="1"/>
              </p:cNvSpPr>
              <p:nvPr/>
            </p:nvSpPr>
            <p:spPr bwMode="auto">
              <a:xfrm>
                <a:off x="1238" y="2464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78" name="Group 185"/>
            <p:cNvGrpSpPr>
              <a:grpSpLocks/>
            </p:cNvGrpSpPr>
            <p:nvPr/>
          </p:nvGrpSpPr>
          <p:grpSpPr bwMode="auto">
            <a:xfrm>
              <a:off x="1851" y="2690"/>
              <a:ext cx="684" cy="622"/>
              <a:chOff x="1168" y="1948"/>
              <a:chExt cx="684" cy="622"/>
            </a:xfrm>
          </p:grpSpPr>
          <p:sp>
            <p:nvSpPr>
              <p:cNvPr id="287" name="Freeform 186"/>
              <p:cNvSpPr>
                <a:spLocks/>
              </p:cNvSpPr>
              <p:nvPr/>
            </p:nvSpPr>
            <p:spPr bwMode="auto">
              <a:xfrm>
                <a:off x="1259" y="2019"/>
                <a:ext cx="517" cy="481"/>
              </a:xfrm>
              <a:custGeom>
                <a:avLst/>
                <a:gdLst>
                  <a:gd name="T0" fmla="*/ 0 w 517"/>
                  <a:gd name="T1" fmla="*/ 392 h 481"/>
                  <a:gd name="T2" fmla="*/ 451 w 517"/>
                  <a:gd name="T3" fmla="*/ 0 h 481"/>
                  <a:gd name="T4" fmla="*/ 517 w 517"/>
                  <a:gd name="T5" fmla="*/ 71 h 481"/>
                  <a:gd name="T6" fmla="*/ 59 w 517"/>
                  <a:gd name="T7" fmla="*/ 481 h 481"/>
                  <a:gd name="T8" fmla="*/ 0 w 517"/>
                  <a:gd name="T9" fmla="*/ 392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481"/>
                  <a:gd name="T17" fmla="*/ 517 w 517"/>
                  <a:gd name="T18" fmla="*/ 481 h 4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481">
                    <a:moveTo>
                      <a:pt x="0" y="392"/>
                    </a:moveTo>
                    <a:lnTo>
                      <a:pt x="451" y="0"/>
                    </a:lnTo>
                    <a:lnTo>
                      <a:pt x="517" y="71"/>
                    </a:lnTo>
                    <a:lnTo>
                      <a:pt x="59" y="481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Oval 187"/>
              <p:cNvSpPr>
                <a:spLocks noChangeArrowheads="1"/>
              </p:cNvSpPr>
              <p:nvPr/>
            </p:nvSpPr>
            <p:spPr bwMode="auto">
              <a:xfrm>
                <a:off x="1663" y="1948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Oval 188"/>
              <p:cNvSpPr>
                <a:spLocks noChangeArrowheads="1"/>
              </p:cNvSpPr>
              <p:nvPr/>
            </p:nvSpPr>
            <p:spPr bwMode="auto">
              <a:xfrm>
                <a:off x="1739" y="2019"/>
                <a:ext cx="113" cy="1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Oval 189"/>
              <p:cNvSpPr>
                <a:spLocks noChangeArrowheads="1"/>
              </p:cNvSpPr>
              <p:nvPr/>
            </p:nvSpPr>
            <p:spPr bwMode="auto">
              <a:xfrm>
                <a:off x="1168" y="2405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Oval 190"/>
              <p:cNvSpPr>
                <a:spLocks noChangeArrowheads="1"/>
              </p:cNvSpPr>
              <p:nvPr/>
            </p:nvSpPr>
            <p:spPr bwMode="auto">
              <a:xfrm>
                <a:off x="1238" y="2464"/>
                <a:ext cx="125" cy="10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79" name="Group 191"/>
            <p:cNvGrpSpPr>
              <a:grpSpLocks/>
            </p:cNvGrpSpPr>
            <p:nvPr/>
          </p:nvGrpSpPr>
          <p:grpSpPr bwMode="auto">
            <a:xfrm>
              <a:off x="2001" y="2826"/>
              <a:ext cx="350" cy="423"/>
              <a:chOff x="1330" y="2090"/>
              <a:chExt cx="350" cy="423"/>
            </a:xfrm>
          </p:grpSpPr>
          <p:sp>
            <p:nvSpPr>
              <p:cNvPr id="284" name="Oval 192"/>
              <p:cNvSpPr>
                <a:spLocks noChangeArrowheads="1"/>
              </p:cNvSpPr>
              <p:nvPr/>
            </p:nvSpPr>
            <p:spPr bwMode="auto">
              <a:xfrm>
                <a:off x="1330" y="2090"/>
                <a:ext cx="350" cy="2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Oval 193"/>
              <p:cNvSpPr>
                <a:spLocks noChangeArrowheads="1"/>
              </p:cNvSpPr>
              <p:nvPr/>
            </p:nvSpPr>
            <p:spPr bwMode="auto">
              <a:xfrm>
                <a:off x="1395" y="2102"/>
                <a:ext cx="214" cy="40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Oval 194"/>
              <p:cNvSpPr>
                <a:spLocks noChangeArrowheads="1"/>
              </p:cNvSpPr>
              <p:nvPr/>
            </p:nvSpPr>
            <p:spPr bwMode="auto">
              <a:xfrm>
                <a:off x="1407" y="2364"/>
                <a:ext cx="196" cy="14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0" name="Oval 195"/>
            <p:cNvSpPr>
              <a:spLocks noChangeArrowheads="1"/>
            </p:cNvSpPr>
            <p:nvPr/>
          </p:nvSpPr>
          <p:spPr bwMode="auto">
            <a:xfrm>
              <a:off x="2078" y="2975"/>
              <a:ext cx="91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Oval 196"/>
            <p:cNvSpPr>
              <a:spLocks noChangeArrowheads="1"/>
            </p:cNvSpPr>
            <p:nvPr/>
          </p:nvSpPr>
          <p:spPr bwMode="auto">
            <a:xfrm>
              <a:off x="2190" y="2973"/>
              <a:ext cx="91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Rectangle 197" descr="blanc)"/>
            <p:cNvSpPr>
              <a:spLocks noChangeArrowheads="1"/>
            </p:cNvSpPr>
            <p:nvPr/>
          </p:nvSpPr>
          <p:spPr bwMode="auto">
            <a:xfrm>
              <a:off x="2120" y="3106"/>
              <a:ext cx="112" cy="89"/>
            </a:xfrm>
            <a:prstGeom prst="rect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Line 198"/>
            <p:cNvSpPr>
              <a:spLocks noChangeShapeType="1"/>
            </p:cNvSpPr>
            <p:nvPr/>
          </p:nvSpPr>
          <p:spPr bwMode="auto">
            <a:xfrm>
              <a:off x="2114" y="3153"/>
              <a:ext cx="1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0" name="ZoneTexte 319"/>
          <p:cNvSpPr txBox="1"/>
          <p:nvPr/>
        </p:nvSpPr>
        <p:spPr>
          <a:xfrm>
            <a:off x="363686" y="2743330"/>
            <a:ext cx="99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1" name="ZoneTexte 320"/>
          <p:cNvSpPr txBox="1"/>
          <p:nvPr/>
        </p:nvSpPr>
        <p:spPr>
          <a:xfrm>
            <a:off x="227065" y="5388664"/>
            <a:ext cx="99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tard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" name="ZoneTexte 321"/>
          <p:cNvSpPr txBox="1"/>
          <p:nvPr/>
        </p:nvSpPr>
        <p:spPr>
          <a:xfrm>
            <a:off x="334822" y="2459664"/>
            <a:ext cx="99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err="1">
                <a:solidFill>
                  <a:srgbClr val="000000"/>
                </a:solidFill>
                <a:latin typeface="Arial"/>
              </a:rPr>
              <a:t>élevée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3" name="ZoneTexte 322"/>
          <p:cNvSpPr txBox="1"/>
          <p:nvPr/>
        </p:nvSpPr>
        <p:spPr>
          <a:xfrm>
            <a:off x="229787" y="5648266"/>
            <a:ext cx="99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faible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Text Box 177"/>
          <p:cNvSpPr txBox="1">
            <a:spLocks noChangeArrowheads="1"/>
          </p:cNvSpPr>
          <p:nvPr/>
        </p:nvSpPr>
        <p:spPr bwMode="auto">
          <a:xfrm>
            <a:off x="9097962" y="2136775"/>
            <a:ext cx="2494539" cy="830997"/>
          </a:xfrm>
          <a:prstGeom prst="rect">
            <a:avLst/>
          </a:prstGeom>
          <a:solidFill>
            <a:srgbClr val="FFFFFF">
              <a:alpha val="7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Radicule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horizons</a:t>
            </a:r>
            <a:r>
              <a:rPr kumimoji="0" lang="de-DE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secs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332" name="Rectangle 331"/>
          <p:cNvSpPr/>
          <p:nvPr/>
        </p:nvSpPr>
        <p:spPr>
          <a:xfrm>
            <a:off x="9544861" y="4970115"/>
            <a:ext cx="25222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Dürr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(2001) Soil Science Society of America Journal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Colbach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(2006)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Agron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Gardarin et al (2012) Ecol Modelling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24" name="ZoneTexte 323"/>
          <p:cNvSpPr txBox="1"/>
          <p:nvPr/>
        </p:nvSpPr>
        <p:spPr>
          <a:xfrm>
            <a:off x="595147" y="52548"/>
            <a:ext cx="677949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Qu'est-ce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détermine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sz="2800" dirty="0" err="1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levée</a:t>
            </a:r>
            <a:r>
              <a:rPr lang="de-DE" sz="28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2800" dirty="0">
              <a:solidFill>
                <a:srgbClr val="2A4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8B87688-A3C4-4AFE-B7B1-9E9923163244}"/>
              </a:ext>
            </a:extLst>
          </p:cNvPr>
          <p:cNvGrpSpPr/>
          <p:nvPr/>
        </p:nvGrpSpPr>
        <p:grpSpPr>
          <a:xfrm>
            <a:off x="843941" y="583420"/>
            <a:ext cx="9629325" cy="405102"/>
            <a:chOff x="843941" y="583420"/>
            <a:chExt cx="9629325" cy="405102"/>
          </a:xfrm>
        </p:grpSpPr>
        <p:sp>
          <p:nvSpPr>
            <p:cNvPr id="326" name="ZoneTexte 325">
              <a:extLst>
                <a:ext uri="{FF2B5EF4-FFF2-40B4-BE49-F238E27FC236}">
                  <a16:creationId xmlns:a16="http://schemas.microsoft.com/office/drawing/2014/main" id="{3BA686CB-51CE-4567-8652-CD9A7B991B88}"/>
                </a:ext>
              </a:extLst>
            </p:cNvPr>
            <p:cNvSpPr txBox="1"/>
            <p:nvPr/>
          </p:nvSpPr>
          <p:spPr>
            <a:xfrm>
              <a:off x="843941" y="583420"/>
              <a:ext cx="2099395" cy="40510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A4354"/>
              </a:solidFill>
            </a:ln>
          </p:spPr>
          <p:txBody>
            <a:bodyPr wrap="square" lIns="18000" tIns="36000" rIns="18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43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Enfouissement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9" name="ZoneTexte 328">
              <a:extLst>
                <a:ext uri="{FF2B5EF4-FFF2-40B4-BE49-F238E27FC236}">
                  <a16:creationId xmlns:a16="http://schemas.microsoft.com/office/drawing/2014/main" id="{A9774CAC-D52A-4C55-83DF-567AD19372EA}"/>
                </a:ext>
              </a:extLst>
            </p:cNvPr>
            <p:cNvSpPr txBox="1"/>
            <p:nvPr/>
          </p:nvSpPr>
          <p:spPr>
            <a:xfrm>
              <a:off x="2944470" y="583420"/>
              <a:ext cx="2320490" cy="40510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A4354"/>
              </a:solidFill>
            </a:ln>
          </p:spPr>
          <p:txBody>
            <a:bodyPr wrap="square" lIns="18000" tIns="36000" rIns="18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43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Levée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A43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43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dormance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3" name="ZoneTexte 332">
              <a:extLst>
                <a:ext uri="{FF2B5EF4-FFF2-40B4-BE49-F238E27FC236}">
                  <a16:creationId xmlns:a16="http://schemas.microsoft.com/office/drawing/2014/main" id="{748C3277-E1BB-4489-8B51-2A31459EF9EA}"/>
                </a:ext>
              </a:extLst>
            </p:cNvPr>
            <p:cNvSpPr txBox="1"/>
            <p:nvPr/>
          </p:nvSpPr>
          <p:spPr>
            <a:xfrm>
              <a:off x="5262834" y="583420"/>
              <a:ext cx="889815" cy="40510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A4354"/>
              </a:solidFill>
            </a:ln>
          </p:spPr>
          <p:txBody>
            <a:bodyPr wrap="square" lIns="18000" tIns="36000" rIns="18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43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Semis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4" name="ZoneTexte 333">
              <a:extLst>
                <a:ext uri="{FF2B5EF4-FFF2-40B4-BE49-F238E27FC236}">
                  <a16:creationId xmlns:a16="http://schemas.microsoft.com/office/drawing/2014/main" id="{E96533F3-5755-42C3-BCB1-34814599F70E}"/>
                </a:ext>
              </a:extLst>
            </p:cNvPr>
            <p:cNvSpPr txBox="1"/>
            <p:nvPr/>
          </p:nvSpPr>
          <p:spPr>
            <a:xfrm>
              <a:off x="6138143" y="583420"/>
              <a:ext cx="1746632" cy="40510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A4354"/>
              </a:solidFill>
            </a:ln>
          </p:spPr>
          <p:txBody>
            <a:bodyPr wrap="square" lIns="18000" tIns="36000" rIns="18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A43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Germination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5" name="ZoneTexte 334">
              <a:extLst>
                <a:ext uri="{FF2B5EF4-FFF2-40B4-BE49-F238E27FC236}">
                  <a16:creationId xmlns:a16="http://schemas.microsoft.com/office/drawing/2014/main" id="{A773BADE-AD05-438D-B0CB-DB07C7915260}"/>
                </a:ext>
              </a:extLst>
            </p:cNvPr>
            <p:cNvSpPr txBox="1"/>
            <p:nvPr/>
          </p:nvSpPr>
          <p:spPr>
            <a:xfrm>
              <a:off x="7881248" y="583420"/>
              <a:ext cx="2592018" cy="405102"/>
            </a:xfrm>
            <a:prstGeom prst="rect">
              <a:avLst/>
            </a:prstGeom>
            <a:solidFill>
              <a:srgbClr val="2A4354"/>
            </a:solidFill>
            <a:ln>
              <a:solidFill>
                <a:srgbClr val="2A4354"/>
              </a:solidFill>
            </a:ln>
          </p:spPr>
          <p:txBody>
            <a:bodyPr wrap="square" lIns="18000" tIns="36000" rIns="18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Mortalité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pré-levée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6" name="ZoneTexte 335">
            <a:extLst>
              <a:ext uri="{FF2B5EF4-FFF2-40B4-BE49-F238E27FC236}">
                <a16:creationId xmlns:a16="http://schemas.microsoft.com/office/drawing/2014/main" id="{600F4AB5-A8BF-483D-8A70-0E340A3D62A9}"/>
              </a:ext>
            </a:extLst>
          </p:cNvPr>
          <p:cNvSpPr txBox="1"/>
          <p:nvPr/>
        </p:nvSpPr>
        <p:spPr>
          <a:xfrm>
            <a:off x="7898710" y="1033424"/>
            <a:ext cx="3954623" cy="106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espèce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humidité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température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profondeur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18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0"/>
    </mc:Choice>
    <mc:Fallback xmlns="">
      <p:transition spd="slow" advTm="8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0" grpId="0" animBg="1"/>
      <p:bldP spid="233" grpId="0" animBg="1"/>
      <p:bldP spid="236" grpId="0" animBg="1"/>
      <p:bldP spid="237" grpId="0" animBg="1"/>
      <p:bldP spid="238" grpId="0" animBg="1"/>
      <p:bldP spid="239" grpId="0" animBg="1"/>
      <p:bldP spid="262" grpId="0" animBg="1"/>
      <p:bldP spid="266" grpId="0" animBg="1"/>
      <p:bldP spid="269" grpId="0" animBg="1"/>
      <p:bldP spid="270" grpId="0" animBg="1"/>
      <p:bldP spid="271" grpId="0" animBg="1"/>
      <p:bldP spid="297" grpId="0" animBg="1"/>
      <p:bldP spid="261" grpId="0" animBg="1"/>
    </p:bldLst>
  </p:timing>
  <p:extLst>
    <p:ext uri="{3A86A75C-4F4B-4683-9AE1-C65F6400EC91}">
      <p14:laserTraceLst xmlns:p14="http://schemas.microsoft.com/office/powerpoint/2010/main">
        <p14:tracePtLst>
          <p14:tracePt t="9575" x="6891338" y="2338388"/>
          <p14:tracePt t="9663" x="6896100" y="2333625"/>
          <p14:tracePt t="9694" x="6900863" y="2328863"/>
          <p14:tracePt t="9699" x="6900863" y="2324100"/>
          <p14:tracePt t="9716" x="6900863" y="2314575"/>
          <p14:tracePt t="9725" x="6900863" y="2309813"/>
          <p14:tracePt t="9739" x="6900863" y="2286000"/>
          <p14:tracePt t="9748" x="6896100" y="2281238"/>
          <p14:tracePt t="9755" x="6891338" y="2266950"/>
          <p14:tracePt t="9765" x="6891338" y="2262188"/>
          <p14:tracePt t="9775" x="6886575" y="2257425"/>
          <p14:tracePt t="9783" x="6881813" y="2252663"/>
          <p14:tracePt t="9788" x="6877050" y="2247900"/>
          <p14:tracePt t="9796" x="6872288" y="2243138"/>
          <p14:tracePt t="9803" x="6867525" y="2243138"/>
          <p14:tracePt t="9812" x="6853238" y="2233613"/>
          <p14:tracePt t="9819" x="6829425" y="2224088"/>
          <p14:tracePt t="9828" x="6815138" y="2224088"/>
          <p14:tracePt t="9836" x="6791325" y="2219325"/>
          <p14:tracePt t="9845" x="6757988" y="2205038"/>
          <p14:tracePt t="9852" x="6719888" y="2195513"/>
          <p14:tracePt t="9860" x="6696075" y="2190750"/>
          <p14:tracePt t="9868" x="6648450" y="2176463"/>
          <p14:tracePt t="9885" x="6548438" y="2152650"/>
          <p14:tracePt t="9895" x="6524625" y="2152650"/>
          <p14:tracePt t="9902" x="6491288" y="2147888"/>
          <p14:tracePt t="9908" x="6448425" y="2147888"/>
          <p14:tracePt t="9915" x="6415088" y="2133600"/>
          <p14:tracePt t="9924" x="6391275" y="2133600"/>
          <p14:tracePt t="9936" x="6367463" y="2133600"/>
          <p14:tracePt t="9947" x="6319838" y="2133600"/>
          <p14:tracePt t="9955" x="6291263" y="2133600"/>
          <p14:tracePt t="9972" x="6238875" y="2147888"/>
          <p14:tracePt t="9982" x="6215063" y="2147888"/>
          <p14:tracePt t="9992" x="6186488" y="2162175"/>
          <p14:tracePt t="10000" x="6162675" y="2166938"/>
          <p14:tracePt t="10004" x="6134100" y="2171700"/>
          <p14:tracePt t="10012" x="6110288" y="2190750"/>
          <p14:tracePt t="10019" x="6086475" y="2200275"/>
          <p14:tracePt t="10027" x="6076950" y="2209800"/>
          <p14:tracePt t="10037" x="6057900" y="2219325"/>
          <p14:tracePt t="10045" x="6029325" y="2224088"/>
          <p14:tracePt t="10052" x="6005513" y="2233613"/>
          <p14:tracePt t="10060" x="5981700" y="2243138"/>
          <p14:tracePt t="10067" x="5976938" y="2247900"/>
          <p14:tracePt t="10076" x="5957888" y="2257425"/>
          <p14:tracePt t="10084" x="5948363" y="2266950"/>
          <p14:tracePt t="10093" x="5934075" y="2281238"/>
          <p14:tracePt t="10103" x="5929313" y="2281238"/>
          <p14:tracePt t="10116" x="5919788" y="2309813"/>
          <p14:tracePt t="10123" x="5915025" y="2319338"/>
          <p14:tracePt t="10133" x="5910263" y="2333625"/>
          <p14:tracePt t="10144" x="5910263" y="2347913"/>
          <p14:tracePt t="10150" x="5910263" y="2352675"/>
          <p14:tracePt t="10156" x="5910263" y="2362200"/>
          <p14:tracePt t="10165" x="5910263" y="2366963"/>
          <p14:tracePt t="10172" x="5910263" y="2376488"/>
          <p14:tracePt t="10180" x="5910263" y="2386013"/>
          <p14:tracePt t="10188" x="5910263" y="2395538"/>
          <p14:tracePt t="10196" x="5910263" y="2405063"/>
          <p14:tracePt t="10204" x="5919788" y="2424113"/>
          <p14:tracePt t="10212" x="5929313" y="2433638"/>
          <p14:tracePt t="10219" x="5948363" y="2452688"/>
          <p14:tracePt t="10228" x="5967413" y="2476500"/>
          <p14:tracePt t="10236" x="6005513" y="2509838"/>
          <p14:tracePt t="10243" x="6043613" y="2543175"/>
          <p14:tracePt t="10253" x="6072188" y="2571750"/>
          <p14:tracePt t="10260" x="6110288" y="2595563"/>
          <p14:tracePt t="10268" x="6143625" y="2614613"/>
          <p14:tracePt t="10276" x="6176963" y="2638425"/>
          <p14:tracePt t="10283" x="6215063" y="2652713"/>
          <p14:tracePt t="10295" x="6243638" y="2667000"/>
          <p14:tracePt t="10310" x="6319838" y="2686050"/>
          <p14:tracePt t="10318" x="6353175" y="2695575"/>
          <p14:tracePt t="10323" x="6376988" y="2700338"/>
          <p14:tracePt t="10331" x="6410325" y="2709863"/>
          <p14:tracePt t="10340" x="6429375" y="2709863"/>
          <p14:tracePt t="10348" x="6453188" y="2714625"/>
          <p14:tracePt t="10356" x="6486525" y="2714625"/>
          <p14:tracePt t="10364" x="6510338" y="2719388"/>
          <p14:tracePt t="10375" x="6534150" y="2719388"/>
          <p14:tracePt t="10384" x="6562725" y="2724150"/>
          <p14:tracePt t="10391" x="6586538" y="2724150"/>
          <p14:tracePt t="10400" x="6610350" y="2724150"/>
          <p14:tracePt t="10407" x="6629400" y="2724150"/>
          <p14:tracePt t="10413" x="6653213" y="2724150"/>
          <p14:tracePt t="10420" x="6672263" y="2724150"/>
          <p14:tracePt t="10429" x="6705600" y="2719388"/>
          <p14:tracePt t="10436" x="6719888" y="2709863"/>
          <p14:tracePt t="10443" x="6743700" y="2700338"/>
          <p14:tracePt t="10451" x="6757988" y="2690813"/>
          <p14:tracePt t="10460" x="6762750" y="2686050"/>
          <p14:tracePt t="10471" x="6786563" y="2681288"/>
          <p14:tracePt t="10481" x="6800850" y="2676525"/>
          <p14:tracePt t="10489" x="6819900" y="2667000"/>
          <p14:tracePt t="10493" x="6838950" y="2657475"/>
          <p14:tracePt t="10499" x="6862763" y="2657475"/>
          <p14:tracePt t="10508" x="6881813" y="2652713"/>
          <p14:tracePt t="10519" x="6910388" y="2643188"/>
          <p14:tracePt t="10528" x="6934200" y="2643188"/>
          <p14:tracePt t="10535" x="6967538" y="2638425"/>
          <p14:tracePt t="10539" x="6986588" y="2638425"/>
          <p14:tracePt t="10548" x="7015163" y="2633663"/>
          <p14:tracePt t="10556" x="7034213" y="2633663"/>
          <p14:tracePt t="10564" x="7048500" y="2628900"/>
          <p14:tracePt t="10572" x="7072313" y="2619375"/>
          <p14:tracePt t="10580" x="7100888" y="2614613"/>
          <p14:tracePt t="10588" x="7124700" y="2614613"/>
          <p14:tracePt t="10596" x="7148513" y="2609850"/>
          <p14:tracePt t="10603" x="7167563" y="2609850"/>
          <p14:tracePt t="10612" x="7191375" y="2609850"/>
          <p14:tracePt t="10620" x="7215188" y="2609850"/>
          <p14:tracePt t="10628" x="7239000" y="2609850"/>
          <p14:tracePt t="10636" x="7258050" y="2609850"/>
          <p14:tracePt t="10644" x="7281863" y="2609850"/>
          <p14:tracePt t="10652" x="7310438" y="2614613"/>
          <p14:tracePt t="10660" x="7324725" y="2619375"/>
          <p14:tracePt t="10668" x="7343775" y="2624138"/>
          <p14:tracePt t="10677" x="7372350" y="2638425"/>
          <p14:tracePt t="10683" x="7391400" y="2643188"/>
          <p14:tracePt t="10693" x="7410450" y="2652713"/>
          <p14:tracePt t="10699" x="7429500" y="2667000"/>
          <p14:tracePt t="10708" x="7458075" y="2676525"/>
          <p14:tracePt t="10715" x="7477125" y="2676525"/>
          <p14:tracePt t="10725" x="7486650" y="2681288"/>
          <p14:tracePt t="10732" x="7515225" y="2690813"/>
          <p14:tracePt t="10739" x="7539038" y="2695575"/>
          <p14:tracePt t="10747" x="7553325" y="2700338"/>
          <p14:tracePt t="10755" x="7572375" y="2700338"/>
          <p14:tracePt t="10763" x="7581900" y="2705100"/>
          <p14:tracePt t="10772" x="7600950" y="2705100"/>
          <p14:tracePt t="10783" x="7620000" y="2714625"/>
          <p14:tracePt t="10794" x="7639050" y="2714625"/>
          <p14:tracePt t="10803" x="7667625" y="2714625"/>
          <p14:tracePt t="10816" x="7686675" y="2714625"/>
          <p14:tracePt t="10823" x="7696200" y="2709863"/>
          <p14:tracePt t="10832" x="7705725" y="2705100"/>
          <p14:tracePt t="10836" x="7734300" y="2676525"/>
          <p14:tracePt t="10844" x="7743825" y="2671763"/>
          <p14:tracePt t="10852" x="7753350" y="2662238"/>
          <p14:tracePt t="10859" x="7762875" y="2647950"/>
          <p14:tracePt t="10868" x="7777163" y="2638425"/>
          <p14:tracePt t="10876" x="7805738" y="2628900"/>
          <p14:tracePt t="10884" x="7810500" y="2619375"/>
          <p14:tracePt t="10900" x="7843838" y="2609850"/>
          <p14:tracePt t="10909" x="7858125" y="2605088"/>
          <p14:tracePt t="10915" x="7862888" y="2600325"/>
          <p14:tracePt t="10924" x="7872413" y="2595563"/>
          <p14:tracePt t="10932" x="7877175" y="2590800"/>
          <p14:tracePt t="10945" x="7881938" y="2586038"/>
          <p14:tracePt t="10947" x="7886700" y="2581275"/>
          <p14:tracePt t="10964" x="7891463" y="2576513"/>
          <p14:tracePt t="10975" x="7891463" y="2566988"/>
          <p14:tracePt t="10985" x="7891463" y="2557463"/>
          <p14:tracePt t="10995" x="7891463" y="2538413"/>
          <p14:tracePt t="11004" x="7891463" y="2519363"/>
          <p14:tracePt t="11012" x="7891463" y="2505075"/>
          <p14:tracePt t="11020" x="7891463" y="2500313"/>
          <p14:tracePt t="11028" x="7886700" y="2486025"/>
          <p14:tracePt t="11037" x="7886700" y="2476500"/>
          <p14:tracePt t="11044" x="7877175" y="2457450"/>
          <p14:tracePt t="11052" x="7862888" y="2447925"/>
          <p14:tracePt t="11060" x="7862888" y="2443163"/>
          <p14:tracePt t="11067" x="7858125" y="2433638"/>
          <p14:tracePt t="11079" x="7839075" y="2414588"/>
          <p14:tracePt t="11097" x="7829550" y="2405063"/>
          <p14:tracePt t="11106" x="7824788" y="2400300"/>
          <p14:tracePt t="11117" x="7820025" y="2400300"/>
          <p14:tracePt t="11123" x="7815263" y="2400300"/>
          <p14:tracePt t="11146" x="7810500" y="2400300"/>
          <p14:tracePt t="11160" x="7805738" y="2400300"/>
          <p14:tracePt t="11172" x="7800975" y="2400300"/>
          <p14:tracePt t="11189" x="7791450" y="2400300"/>
          <p14:tracePt t="11196" x="7781925" y="2400300"/>
          <p14:tracePt t="11212" x="7772400" y="2400300"/>
          <p14:tracePt t="11220" x="7762875" y="2405063"/>
          <p14:tracePt t="11227" x="7758113" y="2419350"/>
          <p14:tracePt t="11237" x="7748588" y="2428875"/>
          <p14:tracePt t="11243" x="7743825" y="2433638"/>
          <p14:tracePt t="11253" x="7739063" y="2443163"/>
          <p14:tracePt t="11260" x="7739063" y="2457450"/>
          <p14:tracePt t="11268" x="7739063" y="2466975"/>
          <p14:tracePt t="11276" x="7734300" y="2476500"/>
          <p14:tracePt t="11285" x="7734300" y="2490788"/>
          <p14:tracePt t="11292" x="7734300" y="2500313"/>
          <p14:tracePt t="11300" x="7734300" y="2509838"/>
          <p14:tracePt t="11309" x="7734300" y="2519363"/>
          <p14:tracePt t="11316" x="7743825" y="2524125"/>
          <p14:tracePt t="11323" x="7753350" y="2543175"/>
          <p14:tracePt t="11332" x="7767638" y="2557463"/>
          <p14:tracePt t="11339" x="7767638" y="2562225"/>
          <p14:tracePt t="11347" x="7781925" y="2571750"/>
          <p14:tracePt t="11356" x="7796213" y="2586038"/>
          <p14:tracePt t="11363" x="7810500" y="2590800"/>
          <p14:tracePt t="11375" x="7829550" y="2609850"/>
          <p14:tracePt t="11388" x="7862888" y="2633663"/>
          <p14:tracePt t="11398" x="7881938" y="2643188"/>
          <p14:tracePt t="11407" x="7900988" y="2657475"/>
          <p14:tracePt t="11413" x="7929563" y="2667000"/>
          <p14:tracePt t="11421" x="7943850" y="2676525"/>
          <p14:tracePt t="11428" x="7958138" y="2681288"/>
          <p14:tracePt t="11436" x="7986713" y="2686050"/>
          <p14:tracePt t="11444" x="8010525" y="2686050"/>
          <p14:tracePt t="11452" x="8024813" y="2686050"/>
          <p14:tracePt t="11460" x="8034338" y="2690813"/>
          <p14:tracePt t="11468" x="8053388" y="2690813"/>
          <p14:tracePt t="11478" x="8067675" y="2690813"/>
          <p14:tracePt t="11495" x="8077200" y="2690813"/>
          <p14:tracePt t="11504" x="8091488" y="2690813"/>
          <p14:tracePt t="11511" x="8096250" y="2686050"/>
          <p14:tracePt t="11518" x="8105775" y="2676525"/>
          <p14:tracePt t="11524" x="8110538" y="2676525"/>
          <p14:tracePt t="11532" x="8120063" y="2667000"/>
          <p14:tracePt t="11540" x="8129588" y="2657475"/>
          <p14:tracePt t="11547" x="8139113" y="2643188"/>
          <p14:tracePt t="11555" x="8153400" y="2633663"/>
          <p14:tracePt t="11565" x="8167688" y="2619375"/>
          <p14:tracePt t="11572" x="8181975" y="2605088"/>
          <p14:tracePt t="11580" x="8201025" y="2590800"/>
          <p14:tracePt t="11588" x="8215313" y="2581275"/>
          <p14:tracePt t="11596" x="8234363" y="2566988"/>
          <p14:tracePt t="11604" x="8248650" y="2557463"/>
          <p14:tracePt t="11613" x="8258175" y="2543175"/>
          <p14:tracePt t="11622" x="8272463" y="2528888"/>
          <p14:tracePt t="11629" x="8272463" y="2519363"/>
          <p14:tracePt t="11638" x="8277225" y="2500313"/>
          <p14:tracePt t="11648" x="8296275" y="2481263"/>
          <p14:tracePt t="11658" x="8301038" y="2457450"/>
          <p14:tracePt t="11671" x="8305800" y="2438400"/>
          <p14:tracePt t="11678" x="8305800" y="2424113"/>
          <p14:tracePt t="11684" x="8315325" y="2409825"/>
          <p14:tracePt t="11692" x="8315325" y="2405063"/>
          <p14:tracePt t="11700" x="8315325" y="2395538"/>
          <p14:tracePt t="11708" x="8315325" y="2386013"/>
          <p14:tracePt t="11716" x="8315325" y="2376488"/>
          <p14:tracePt t="11725" x="8315325" y="2366963"/>
          <p14:tracePt t="11732" x="8315325" y="2362200"/>
          <p14:tracePt t="11742" x="8315325" y="2357438"/>
          <p14:tracePt t="11748" x="8315325" y="2352675"/>
          <p14:tracePt t="11763" x="8305800" y="2343150"/>
          <p14:tracePt t="11771" x="8301038" y="2343150"/>
          <p14:tracePt t="11781" x="8281988" y="2343150"/>
          <p14:tracePt t="11788" x="8262938" y="2333625"/>
          <p14:tracePt t="11796" x="8239125" y="2333625"/>
          <p14:tracePt t="11803" x="8220075" y="2333625"/>
          <p14:tracePt t="11812" x="8191500" y="2328863"/>
          <p14:tracePt t="11819" x="8162925" y="2328863"/>
          <p14:tracePt t="11828" x="8134350" y="2328863"/>
          <p14:tracePt t="11836" x="8105775" y="2328863"/>
          <p14:tracePt t="11843" x="8081963" y="2328863"/>
          <p14:tracePt t="11851" x="8058150" y="2328863"/>
          <p14:tracePt t="11860" x="8053388" y="2328863"/>
          <p14:tracePt t="11868" x="8034338" y="2328863"/>
          <p14:tracePt t="11876" x="8020050" y="2328863"/>
          <p14:tracePt t="11884" x="8015288" y="2328863"/>
          <p14:tracePt t="11894" x="8010525" y="2328863"/>
          <p14:tracePt t="11899" x="7996238" y="2328863"/>
          <p14:tracePt t="11907" x="7981950" y="2328863"/>
          <p14:tracePt t="11915" x="7972425" y="2328863"/>
          <p14:tracePt t="11924" x="7958138" y="2328863"/>
          <p14:tracePt t="11931" x="7953375" y="2328863"/>
          <p14:tracePt t="11941" x="7939088" y="2328863"/>
          <p14:tracePt t="11948" x="7929563" y="2328863"/>
          <p14:tracePt t="11997" x="0" y="0"/>
        </p14:tracePtLst>
        <p14:tracePtLst>
          <p14:tracePt t="22902" x="6896100" y="5195888"/>
          <p14:tracePt t="23047" x="6858000" y="5176838"/>
          <p14:tracePt t="23057" x="6824663" y="5162550"/>
          <p14:tracePt t="23063" x="6796088" y="5148263"/>
          <p14:tracePt t="23074" x="6738938" y="5114925"/>
          <p14:tracePt t="23083" x="6619875" y="5076825"/>
          <p14:tracePt t="23091" x="6572250" y="5057775"/>
          <p14:tracePt t="23100" x="6505575" y="5038725"/>
          <p14:tracePt t="23108" x="6443663" y="5019675"/>
          <p14:tracePt t="23116" x="6386513" y="5005388"/>
          <p14:tracePt t="23124" x="6329363" y="4986338"/>
          <p14:tracePt t="23132" x="6276975" y="4981575"/>
          <p14:tracePt t="23139" x="6238875" y="4972050"/>
          <p14:tracePt t="23147" x="6205538" y="4962525"/>
          <p14:tracePt t="23155" x="6172200" y="4962525"/>
          <p14:tracePt t="23164" x="6153150" y="4962525"/>
          <p14:tracePt t="23172" x="6134100" y="4962525"/>
          <p14:tracePt t="23179" x="6110288" y="4962525"/>
          <p14:tracePt t="23188" x="6096000" y="4962525"/>
          <p14:tracePt t="23196" x="6072188" y="4962525"/>
          <p14:tracePt t="23206" x="6043613" y="4962525"/>
          <p14:tracePt t="23218" x="6029325" y="4967288"/>
          <p14:tracePt t="23229" x="5976938" y="4991100"/>
          <p14:tracePt t="23237" x="5953125" y="5000625"/>
          <p14:tracePt t="23249" x="5924550" y="5010150"/>
          <p14:tracePt t="23258" x="5905500" y="5019675"/>
          <p14:tracePt t="23263" x="5886450" y="5043488"/>
          <p14:tracePt t="23270" x="5862638" y="5062538"/>
          <p14:tracePt t="23277" x="5853113" y="5072063"/>
          <p14:tracePt t="23284" x="5843588" y="5110163"/>
          <p14:tracePt t="23294" x="5819775" y="5157788"/>
          <p14:tracePt t="23303" x="5810250" y="5210175"/>
          <p14:tracePt t="23311" x="5791200" y="5267325"/>
          <p14:tracePt t="23317" x="5781675" y="5338763"/>
          <p14:tracePt t="23325" x="5767388" y="5400675"/>
          <p14:tracePt t="23332" x="5762625" y="5467350"/>
          <p14:tracePt t="23341" x="5753100" y="5529263"/>
          <p14:tracePt t="23347" x="5729288" y="5605463"/>
          <p14:tracePt t="23355" x="5719763" y="5653088"/>
          <p14:tracePt t="23364" x="5700713" y="5700713"/>
          <p14:tracePt t="23381" x="5695950" y="5815013"/>
          <p14:tracePt t="23396" x="5686425" y="5910263"/>
          <p14:tracePt t="23403" x="5672138" y="5962650"/>
          <p14:tracePt t="23411" x="5672138" y="6000750"/>
          <p14:tracePt t="23422" x="5672138" y="6034088"/>
          <p14:tracePt t="23430" x="5672138" y="6081713"/>
          <p14:tracePt t="23437" x="5672138" y="6115050"/>
          <p14:tracePt t="23443" x="5672138" y="6162675"/>
          <p14:tracePt t="23452" x="5672138" y="6191250"/>
          <p14:tracePt t="23460" x="5672138" y="6248400"/>
          <p14:tracePt t="23467" x="5672138" y="6281738"/>
          <p14:tracePt t="23476" x="5676900" y="6324600"/>
          <p14:tracePt t="23487" x="5695950" y="6367463"/>
          <p14:tracePt t="23496" x="5710238" y="6405563"/>
          <p14:tracePt t="23503" x="5734050" y="6457950"/>
          <p14:tracePt t="23511" x="5743575" y="6486525"/>
          <p14:tracePt t="23515" x="5776913" y="6529388"/>
          <p14:tracePt t="23527" x="5805488" y="6557963"/>
          <p14:tracePt t="23535" x="5829300" y="6586538"/>
          <p14:tracePt t="23543" x="5853113" y="6615113"/>
          <p14:tracePt t="23548" x="5886450" y="6638925"/>
          <p14:tracePt t="23556" x="5905500" y="6648450"/>
          <p14:tracePt t="23564" x="5938838" y="6653213"/>
          <p14:tracePt t="23572" x="5967413" y="6672263"/>
          <p14:tracePt t="23580" x="6000750" y="6672263"/>
          <p14:tracePt t="23588" x="6038850" y="6677025"/>
          <p14:tracePt t="23598" x="6072188" y="6677025"/>
          <p14:tracePt t="23610" x="6105525" y="6677025"/>
          <p14:tracePt t="23618" x="6143625" y="6677025"/>
          <p14:tracePt t="23623" x="6186488" y="6657975"/>
          <p14:tracePt t="23629" x="6224588" y="6643688"/>
          <p14:tracePt t="23639" x="6248400" y="6634163"/>
          <p14:tracePt t="23654" x="6334125" y="6596063"/>
          <p14:tracePt t="23664" x="6372225" y="6581775"/>
          <p14:tracePt t="23673" x="6405563" y="6562725"/>
          <p14:tracePt t="23681" x="6438900" y="6538913"/>
          <p14:tracePt t="23685" x="6481763" y="6515100"/>
          <p14:tracePt t="23693" x="6529388" y="6491288"/>
          <p14:tracePt t="23701" x="6577013" y="6457950"/>
          <p14:tracePt t="23708" x="6624638" y="6419850"/>
          <p14:tracePt t="23718" x="6667500" y="6386513"/>
          <p14:tracePt t="23729" x="6719888" y="6357938"/>
          <p14:tracePt t="23736" x="6762750" y="6319838"/>
          <p14:tracePt t="23741" x="6791325" y="6291263"/>
          <p14:tracePt t="23748" x="6805613" y="6267450"/>
          <p14:tracePt t="23756" x="6829425" y="6238875"/>
          <p14:tracePt t="23764" x="6853238" y="6205538"/>
          <p14:tracePt t="23772" x="6867525" y="6162675"/>
          <p14:tracePt t="23779" x="6877050" y="6119813"/>
          <p14:tracePt t="23788" x="6881813" y="6072188"/>
          <p14:tracePt t="23796" x="6891338" y="6029325"/>
          <p14:tracePt t="23804" x="6896100" y="5976938"/>
          <p14:tracePt t="23812" x="6905625" y="5924550"/>
          <p14:tracePt t="23819" x="6915150" y="5886450"/>
          <p14:tracePt t="23827" x="6915150" y="5843588"/>
          <p14:tracePt t="23837" x="6919913" y="5795963"/>
          <p14:tracePt t="23844" x="6924675" y="5772150"/>
          <p14:tracePt t="23852" x="6924675" y="5738813"/>
          <p14:tracePt t="23860" x="6934200" y="5705475"/>
          <p14:tracePt t="23871" x="6934200" y="5672138"/>
          <p14:tracePt t="23883" x="6934200" y="5605463"/>
          <p14:tracePt t="23896" x="6934200" y="5581650"/>
          <p14:tracePt t="23902" x="6934200" y="5543550"/>
          <p14:tracePt t="23908" x="6934200" y="5519738"/>
          <p14:tracePt t="23919" x="6929438" y="5467350"/>
          <p14:tracePt t="23928" x="6929438" y="5434013"/>
          <p14:tracePt t="23936" x="6924675" y="5386388"/>
          <p14:tracePt t="23944" x="6910388" y="5338763"/>
          <p14:tracePt t="23949" x="6905625" y="5291138"/>
          <p14:tracePt t="23958" x="6900863" y="5257800"/>
          <p14:tracePt t="23965" x="6900863" y="5214938"/>
          <p14:tracePt t="23972" x="6881813" y="5167313"/>
          <p14:tracePt t="23980" x="6867525" y="5124450"/>
          <p14:tracePt t="23988" x="6862763" y="5105400"/>
          <p14:tracePt t="23995" x="6838950" y="5053013"/>
          <p14:tracePt t="24003" x="6824663" y="5019675"/>
          <p14:tracePt t="24012" x="6810375" y="4991100"/>
          <p14:tracePt t="24024" x="6786563" y="4957763"/>
          <p14:tracePt t="24038" x="6753225" y="4900613"/>
          <p14:tracePt t="24043" x="6729413" y="4867275"/>
          <p14:tracePt t="24053" x="6705600" y="4838700"/>
          <p14:tracePt t="24060" x="6677025" y="4810125"/>
          <p14:tracePt t="24069" x="6653213" y="4786313"/>
          <p14:tracePt t="24076" x="6619875" y="4762500"/>
          <p14:tracePt t="24083" x="6581775" y="4733925"/>
          <p14:tracePt t="24095" x="6534150" y="4705350"/>
          <p14:tracePt t="24105" x="6481763" y="4676775"/>
          <p14:tracePt t="24116" x="6372225" y="4629150"/>
          <p14:tracePt t="24126" x="6319838" y="4605338"/>
          <p14:tracePt t="24132" x="6257925" y="4586288"/>
          <p14:tracePt t="24140" x="6205538" y="4567238"/>
          <p14:tracePt t="24148" x="6148388" y="4543425"/>
          <p14:tracePt t="24156" x="6100763" y="4529138"/>
          <p14:tracePt t="24164" x="6048375" y="4514850"/>
          <p14:tracePt t="24172" x="6010275" y="4510088"/>
          <p14:tracePt t="24180" x="5967413" y="4510088"/>
          <p14:tracePt t="24188" x="5943600" y="4510088"/>
          <p14:tracePt t="24195" x="5934075" y="4510088"/>
          <p14:tracePt t="24204" x="5905500" y="4510088"/>
          <p14:tracePt t="24211" x="5895975" y="4514850"/>
          <p14:tracePt t="24220" x="5862638" y="4529138"/>
          <p14:tracePt t="24228" x="5853113" y="4543425"/>
          <p14:tracePt t="24236" x="5829300" y="4572000"/>
          <p14:tracePt t="24246" x="5810250" y="4600575"/>
          <p14:tracePt t="24256" x="5800725" y="4624388"/>
          <p14:tracePt t="24264" x="5781675" y="4667250"/>
          <p14:tracePt t="24271" x="5772150" y="4700588"/>
          <p14:tracePt t="24276" x="5743575" y="4743450"/>
          <p14:tracePt t="24284" x="5729288" y="4786313"/>
          <p14:tracePt t="24291" x="5715000" y="4824413"/>
          <p14:tracePt t="24300" x="5695950" y="4857750"/>
          <p14:tracePt t="24307" x="5681663" y="4905375"/>
          <p14:tracePt t="24315" x="5662613" y="4943475"/>
          <p14:tracePt t="24325" x="5657850" y="4981575"/>
          <p14:tracePt t="24333" x="5648325" y="5024438"/>
          <p14:tracePt t="24339" x="5648325" y="5062538"/>
          <p14:tracePt t="24347" x="5638800" y="5100638"/>
          <p14:tracePt t="24355" x="5638800" y="5148263"/>
          <p14:tracePt t="24365" x="5638800" y="5176838"/>
          <p14:tracePt t="24372" x="5638800" y="5229225"/>
          <p14:tracePt t="24380" x="5638800" y="5267325"/>
          <p14:tracePt t="24387" x="5638800" y="5324475"/>
          <p14:tracePt t="24397" x="5648325" y="5381625"/>
          <p14:tracePt t="24404" x="5653088" y="5429250"/>
          <p14:tracePt t="24411" x="5667375" y="5486400"/>
          <p14:tracePt t="24420" x="5672138" y="5548313"/>
          <p14:tracePt t="24428" x="5676900" y="5605463"/>
          <p14:tracePt t="24436" x="5705475" y="5657850"/>
          <p14:tracePt t="24444" x="5710238" y="5705475"/>
          <p14:tracePt t="24452" x="5734050" y="5762625"/>
          <p14:tracePt t="24459" x="5748338" y="5824538"/>
          <p14:tracePt t="24468" x="5767388" y="5862638"/>
          <p14:tracePt t="24479" x="5791200" y="5910263"/>
          <p14:tracePt t="24488" x="5800725" y="5953125"/>
          <p14:tracePt t="24495" x="5824538" y="5991225"/>
          <p14:tracePt t="24500" x="5853113" y="6034088"/>
          <p14:tracePt t="24508" x="5867400" y="6076950"/>
          <p14:tracePt t="24516" x="5891213" y="6110288"/>
          <p14:tracePt t="24525" x="5915025" y="6138863"/>
          <p14:tracePt t="24531" x="5938838" y="6167438"/>
          <p14:tracePt t="24544" x="5962650" y="6196013"/>
          <p14:tracePt t="24559" x="6019800" y="6243638"/>
          <p14:tracePt t="24565" x="6053138" y="6262688"/>
          <p14:tracePt t="24572" x="6091238" y="6276975"/>
          <p14:tracePt t="24579" x="6134100" y="6296025"/>
          <p14:tracePt t="24588" x="6176963" y="6315075"/>
          <p14:tracePt t="24597" x="6215063" y="6334125"/>
          <p14:tracePt t="24603" x="6276975" y="6353175"/>
          <p14:tracePt t="24612" x="6334125" y="6376988"/>
          <p14:tracePt t="24619" x="6381750" y="6396038"/>
          <p14:tracePt t="24630" x="6424613" y="6400800"/>
          <p14:tracePt t="24636" x="6462713" y="6400800"/>
          <p14:tracePt t="24653" x="6567488" y="6400800"/>
          <p14:tracePt t="24665" x="6605588" y="6400800"/>
          <p14:tracePt t="24667" x="6648450" y="6400800"/>
          <p14:tracePt t="24677" x="6686550" y="6400800"/>
          <p14:tracePt t="24683" x="6719888" y="6396038"/>
          <p14:tracePt t="24693" x="6748463" y="6391275"/>
          <p14:tracePt t="24700" x="6781800" y="6372225"/>
          <p14:tracePt t="24708" x="6819900" y="6353175"/>
          <p14:tracePt t="24715" x="6838950" y="6338888"/>
          <p14:tracePt t="24724" x="6858000" y="6329363"/>
          <p14:tracePt t="24732" x="6881813" y="6310313"/>
          <p14:tracePt t="24739" x="6891338" y="6296025"/>
          <p14:tracePt t="24748" x="6910388" y="6272213"/>
          <p14:tracePt t="24755" x="6919913" y="6262688"/>
          <p14:tracePt t="24763" x="6934200" y="6234113"/>
          <p14:tracePt t="24775" x="6943725" y="6210300"/>
          <p14:tracePt t="24786" x="6962775" y="6172200"/>
          <p14:tracePt t="24795" x="6981825" y="6134100"/>
          <p14:tracePt t="24804" x="6986588" y="6119813"/>
          <p14:tracePt t="24812" x="6991350" y="6115050"/>
          <p14:tracePt t="24820" x="6991350" y="6100763"/>
          <p14:tracePt t="24828" x="6996113" y="6091238"/>
          <p14:tracePt t="24836" x="6996113" y="6081713"/>
          <p14:tracePt t="24843" x="6996113" y="6076950"/>
          <p14:tracePt t="24852" x="6996113" y="6062663"/>
          <p14:tracePt t="24860" x="6996113" y="6057900"/>
          <p14:tracePt t="24868" x="6996113" y="6048375"/>
          <p14:tracePt t="24875" x="6996113" y="6038850"/>
          <p14:tracePt t="24884" x="6996113" y="6029325"/>
          <p14:tracePt t="24884" x="0" y="0"/>
        </p14:tracePtLst>
        <p14:tracePtLst>
          <p14:tracePt t="32063" x="6553200" y="5691188"/>
          <p14:tracePt t="32167" x="6548438" y="5691188"/>
          <p14:tracePt t="32184" x="6553200" y="5672138"/>
          <p14:tracePt t="32191" x="6562725" y="5662613"/>
          <p14:tracePt t="32197" x="6567488" y="5653088"/>
          <p14:tracePt t="32208" x="6577013" y="5638800"/>
          <p14:tracePt t="32214" x="6586538" y="5629275"/>
          <p14:tracePt t="32223" x="6596063" y="5619750"/>
          <p14:tracePt t="32230" x="6596063" y="5605463"/>
          <p14:tracePt t="32237" x="6600825" y="5595938"/>
          <p14:tracePt t="32244" x="6605588" y="5581650"/>
          <p14:tracePt t="32252" x="6605588" y="5567363"/>
          <p14:tracePt t="32260" x="6615113" y="5557838"/>
          <p14:tracePt t="32268" x="6615113" y="5548313"/>
          <p14:tracePt t="32275" x="6615113" y="5529263"/>
          <p14:tracePt t="32285" x="6615113" y="5514975"/>
          <p14:tracePt t="32292" x="6615113" y="5510213"/>
          <p14:tracePt t="32300" x="6615113" y="5495925"/>
          <p14:tracePt t="32310" x="6619875" y="5476875"/>
          <p14:tracePt t="32319" x="6619875" y="5472113"/>
          <p14:tracePt t="32328" x="6619875" y="5457825"/>
          <p14:tracePt t="32334" x="6619875" y="5443538"/>
          <p14:tracePt t="32342" x="6624638" y="5434013"/>
          <p14:tracePt t="32348" x="6624638" y="5410200"/>
          <p14:tracePt t="32356" x="6634163" y="5395913"/>
          <p14:tracePt t="32364" x="6634163" y="5372100"/>
          <p14:tracePt t="32372" x="6634163" y="5362575"/>
          <p14:tracePt t="32379" x="6634163" y="5353050"/>
          <p14:tracePt t="32389" x="6634163" y="5334000"/>
          <p14:tracePt t="32396" x="6634163" y="5324475"/>
          <p14:tracePt t="32404" x="6634163" y="5310188"/>
          <p14:tracePt t="32412" x="6634163" y="5300663"/>
          <p14:tracePt t="32420" x="6634163" y="5281613"/>
          <p14:tracePt t="32427" x="6634163" y="5276850"/>
          <p14:tracePt t="32437" x="6634163" y="5262563"/>
          <p14:tracePt t="32446" x="6634163" y="5253038"/>
          <p14:tracePt t="32459" x="6634163" y="5224463"/>
          <p14:tracePt t="32468" x="6634163" y="5205413"/>
          <p14:tracePt t="32475" x="6629400" y="5200650"/>
          <p14:tracePt t="32483" x="6615113" y="5172075"/>
          <p14:tracePt t="32500" x="6605588" y="5153025"/>
          <p14:tracePt t="32507" x="6600825" y="5138738"/>
          <p14:tracePt t="32519" x="6591300" y="5114925"/>
          <p14:tracePt t="32528" x="6581775" y="5100638"/>
          <p14:tracePt t="32536" x="6581775" y="5081588"/>
          <p14:tracePt t="32543" x="6572250" y="5072063"/>
          <p14:tracePt t="32551" x="6562725" y="5053013"/>
          <p14:tracePt t="32560" x="6557963" y="5033963"/>
          <p14:tracePt t="32565" x="6548438" y="5024438"/>
          <p14:tracePt t="32571" x="6543675" y="5010150"/>
          <p14:tracePt t="32580" x="6529388" y="4986338"/>
          <p14:tracePt t="32587" x="6519863" y="4972050"/>
          <p14:tracePt t="32597" x="6510338" y="4953000"/>
          <p14:tracePt t="32604" x="6496050" y="4933950"/>
          <p14:tracePt t="32613" x="6491288" y="4919663"/>
          <p14:tracePt t="32620" x="6486525" y="4905375"/>
          <p14:tracePt t="32628" x="6472238" y="4891088"/>
          <p14:tracePt t="32635" x="6462713" y="4867275"/>
          <p14:tracePt t="32647" x="6453188" y="4848225"/>
          <p14:tracePt t="32661" x="6419850" y="4795838"/>
          <p14:tracePt t="32671" x="6400800" y="4762500"/>
          <p14:tracePt t="32676" x="6391275" y="4733925"/>
          <p14:tracePt t="32683" x="6381750" y="4710113"/>
          <p14:tracePt t="32691" x="6362700" y="4672013"/>
          <p14:tracePt t="32709" x="6334125" y="4605338"/>
          <p14:tracePt t="32716" x="6329363" y="4576763"/>
          <p14:tracePt t="32728" x="6310313" y="4552950"/>
          <p14:tracePt t="32738" x="6300788" y="4514850"/>
          <p14:tracePt t="32749" x="6272213" y="4462463"/>
          <p14:tracePt t="32756" x="6267450" y="4452938"/>
          <p14:tracePt t="32765" x="6262688" y="4429125"/>
          <p14:tracePt t="32772" x="6253163" y="4419600"/>
          <p14:tracePt t="32788" x="6253163" y="4410075"/>
          <p14:tracePt t="32796" x="6248400" y="4391025"/>
          <p14:tracePt t="32804" x="6248400" y="4386263"/>
          <p14:tracePt t="32811" x="6248400" y="4381500"/>
          <p14:tracePt t="32820" x="6248400" y="4371975"/>
          <p14:tracePt t="32828" x="6238875" y="4357688"/>
          <p14:tracePt t="32844" x="6234113" y="4348163"/>
          <p14:tracePt t="32852" x="6234113" y="4343400"/>
          <p14:tracePt t="32859" x="6234113" y="4333875"/>
          <p14:tracePt t="32871" x="6229350" y="4319588"/>
          <p14:tracePt t="32894" x="6229350" y="4314825"/>
          <p14:tracePt t="32899" x="6224588" y="4310063"/>
          <p14:tracePt t="32965" x="6224588" y="4314825"/>
          <p14:tracePt t="32973" x="6224588" y="4319588"/>
          <p14:tracePt t="32979" x="6238875" y="4338638"/>
          <p14:tracePt t="32994" x="6243638" y="4357688"/>
          <p14:tracePt t="33005" x="6276975" y="4424363"/>
          <p14:tracePt t="33012" x="6300788" y="4457700"/>
          <p14:tracePt t="33023" x="6319838" y="4491038"/>
          <p14:tracePt t="33029" x="6338888" y="4533900"/>
          <p14:tracePt t="33036" x="6367463" y="4581525"/>
          <p14:tracePt t="33044" x="6396038" y="4624388"/>
          <p14:tracePt t="33052" x="6410325" y="4648200"/>
          <p14:tracePt t="33060" x="6443663" y="4710113"/>
          <p14:tracePt t="33067" x="6457950" y="4738688"/>
          <p14:tracePt t="33076" x="6486525" y="4786313"/>
          <p14:tracePt t="33083" x="6505575" y="4829175"/>
          <p14:tracePt t="33092" x="6519863" y="4872038"/>
          <p14:tracePt t="33100" x="6553200" y="4914900"/>
          <p14:tracePt t="33111" x="6577013" y="4957763"/>
          <p14:tracePt t="33120" x="6610350" y="5010150"/>
          <p14:tracePt t="33130" x="6634163" y="5062538"/>
          <p14:tracePt t="33133" x="6657975" y="5105400"/>
          <p14:tracePt t="33142" x="6677025" y="5133975"/>
          <p14:tracePt t="33149" x="6686550" y="5157788"/>
          <p14:tracePt t="33155" x="6696075" y="5186363"/>
          <p14:tracePt t="33163" x="6696075" y="5224463"/>
          <p14:tracePt t="33172" x="6705600" y="5253038"/>
          <p14:tracePt t="33180" x="6705600" y="5286375"/>
          <p14:tracePt t="33187" x="6705600" y="5314950"/>
          <p14:tracePt t="33196" x="6705600" y="5362575"/>
          <p14:tracePt t="33204" x="6705600" y="5395913"/>
          <p14:tracePt t="33212" x="6700838" y="5438775"/>
          <p14:tracePt t="33220" x="6681788" y="5481638"/>
          <p14:tracePt t="33229" x="6657975" y="5524500"/>
          <p14:tracePt t="33237" x="6643688" y="5557838"/>
          <p14:tracePt t="33244" x="6624638" y="5586413"/>
          <p14:tracePt t="33252" x="6600825" y="5619750"/>
          <p14:tracePt t="33260" x="6591300" y="5643563"/>
          <p14:tracePt t="33270" x="6572250" y="5667375"/>
          <p14:tracePt t="33275" x="6562725" y="5691188"/>
          <p14:tracePt t="33283" x="6553200" y="5715000"/>
          <p14:tracePt t="33292" x="6543675" y="5724525"/>
          <p14:tracePt t="33300" x="6538913" y="5743575"/>
          <p14:tracePt t="33308" x="6538913" y="5753100"/>
          <p14:tracePt t="33316" x="6529388" y="5762625"/>
          <p14:tracePt t="33323" x="6524625" y="5767388"/>
          <p14:tracePt t="33340" x="6519863" y="5772150"/>
          <p14:tracePt t="33348" x="6519863" y="5776913"/>
          <p14:tracePt t="33380" x="6515100" y="5781675"/>
          <p14:tracePt t="33387" x="6510338" y="5786438"/>
          <p14:tracePt t="33412" x="6510338" y="5791200"/>
          <p14:tracePt t="33427" x="6510338" y="5795963"/>
          <p14:tracePt t="33435" x="0" y="0"/>
        </p14:tracePtLst>
        <p14:tracePtLst>
          <p14:tracePt t="33803" x="6286500" y="5734050"/>
          <p14:tracePt t="33812" x="6286500" y="5738813"/>
          <p14:tracePt t="33820" x="6281738" y="5748338"/>
          <p14:tracePt t="33828" x="6281738" y="5753100"/>
          <p14:tracePt t="33837" x="6281738" y="5757863"/>
          <p14:tracePt t="33845" x="6281738" y="5762625"/>
          <p14:tracePt t="33852" x="6281738" y="5772150"/>
          <p14:tracePt t="33860" x="6281738" y="5776913"/>
          <p14:tracePt t="33871" x="6281738" y="5786438"/>
          <p14:tracePt t="33884" x="6281738" y="5805488"/>
          <p14:tracePt t="33891" x="6281738" y="5815013"/>
          <p14:tracePt t="33900" x="6281738" y="5829300"/>
          <p14:tracePt t="33908" x="6281738" y="5834063"/>
          <p14:tracePt t="33916" x="6281738" y="5848350"/>
          <p14:tracePt t="33926" x="6281738" y="5857875"/>
          <p14:tracePt t="33931" x="6281738" y="5867400"/>
          <p14:tracePt t="33940" x="6291263" y="5881688"/>
          <p14:tracePt t="33948" x="6300788" y="5891213"/>
          <p14:tracePt t="33955" x="6315075" y="5900738"/>
          <p14:tracePt t="33964" x="6319838" y="5905500"/>
          <p14:tracePt t="33973" x="6338888" y="5919788"/>
          <p14:tracePt t="33980" x="6357938" y="5924550"/>
          <p14:tracePt t="33987" x="6372225" y="5929313"/>
          <p14:tracePt t="33996" x="6386513" y="5934075"/>
          <p14:tracePt t="34004" x="6400800" y="5938838"/>
          <p14:tracePt t="34021" x="6410325" y="5938838"/>
          <p14:tracePt t="34028" x="6419850" y="5943600"/>
          <p14:tracePt t="34044" x="6424613" y="5943600"/>
          <p14:tracePt t="34060" x="6429375" y="5943600"/>
          <p14:tracePt t="34067" x="6434138" y="5943600"/>
          <p14:tracePt t="34077" x="6438900" y="5943600"/>
          <p14:tracePt t="34085" x="6443663" y="5943600"/>
          <p14:tracePt t="34092" x="6453188" y="5943600"/>
          <p14:tracePt t="34102" x="6462713" y="5943600"/>
          <p14:tracePt t="34113" x="6477000" y="5943600"/>
          <p14:tracePt t="34121" x="6496050" y="5943600"/>
          <p14:tracePt t="34128" x="6510338" y="5943600"/>
          <p14:tracePt t="34134" x="6524625" y="5943600"/>
          <p14:tracePt t="34140" x="6538913" y="5943600"/>
          <p14:tracePt t="34147" x="6557963" y="5943600"/>
          <p14:tracePt t="34165" x="6591300" y="5934075"/>
          <p14:tracePt t="34175" x="6610350" y="5929313"/>
          <p14:tracePt t="34182" x="6619875" y="5915025"/>
          <p14:tracePt t="34189" x="6629400" y="5905500"/>
          <p14:tracePt t="34196" x="6638925" y="5886450"/>
          <p14:tracePt t="34204" x="6643688" y="5857875"/>
          <p14:tracePt t="34212" x="6643688" y="5834063"/>
          <p14:tracePt t="34226" x="6648450" y="5815013"/>
          <p14:tracePt t="34235" x="6648450" y="5767388"/>
          <p14:tracePt t="34246" x="6648450" y="5748338"/>
          <p14:tracePt t="34253" x="6648450" y="5729288"/>
          <p14:tracePt t="34260" x="6648450" y="5724525"/>
          <p14:tracePt t="34267" x="6648450" y="5705475"/>
          <p14:tracePt t="34275" x="6648450" y="5695950"/>
          <p14:tracePt t="34284" x="6643688" y="5686425"/>
          <p14:tracePt t="34293" x="6638925" y="5686425"/>
          <p14:tracePt t="34300" x="6634163" y="5681663"/>
          <p14:tracePt t="34308" x="6629400" y="5676900"/>
          <p14:tracePt t="34316" x="6624638" y="5676900"/>
          <p14:tracePt t="34324" x="6615113" y="5676900"/>
          <p14:tracePt t="34331" x="6605588" y="5676900"/>
          <p14:tracePt t="34340" x="6596063" y="5672138"/>
          <p14:tracePt t="34348" x="6577013" y="5672138"/>
          <p14:tracePt t="34367" x="6562725" y="5672138"/>
          <p14:tracePt t="34377" x="6557963" y="5672138"/>
          <p14:tracePt t="34390" x="6519863" y="5672138"/>
          <p14:tracePt t="34396" x="6505575" y="5672138"/>
          <p14:tracePt t="34407" x="6486525" y="5681663"/>
          <p14:tracePt t="34417" x="6457950" y="5700713"/>
          <p14:tracePt t="34423" x="6438900" y="5710238"/>
          <p14:tracePt t="34432" x="6419850" y="5724525"/>
          <p14:tracePt t="34441" x="6400800" y="5738813"/>
          <p14:tracePt t="34446" x="6386513" y="5748338"/>
          <p14:tracePt t="34453" x="6372225" y="5762625"/>
          <p14:tracePt t="34462" x="6343650" y="5781675"/>
          <p14:tracePt t="34471" x="6334125" y="5791200"/>
          <p14:tracePt t="34477" x="6319838" y="5800725"/>
          <p14:tracePt t="34484" x="6315075" y="5815013"/>
          <p14:tracePt t="34492" x="6300788" y="5834063"/>
          <p14:tracePt t="34499" x="6286500" y="5853113"/>
          <p14:tracePt t="34508" x="6286500" y="5872163"/>
          <p14:tracePt t="34519" x="6272213" y="5891213"/>
          <p14:tracePt t="34530" x="6272213" y="5905500"/>
          <p14:tracePt t="34540" x="6272213" y="5948363"/>
          <p14:tracePt t="34552" x="6272213" y="5967413"/>
          <p14:tracePt t="34557" x="6272213" y="5991225"/>
          <p14:tracePt t="34564" x="6272213" y="6005513"/>
          <p14:tracePt t="34572" x="6272213" y="6038850"/>
          <p14:tracePt t="34580" x="6272213" y="6062663"/>
          <p14:tracePt t="34591" x="6272213" y="6086475"/>
          <p14:tracePt t="34600" x="6272213" y="6119813"/>
          <p14:tracePt t="34606" x="6276975" y="6129338"/>
          <p14:tracePt t="34613" x="6286500" y="6153150"/>
          <p14:tracePt t="34620" x="6296025" y="6172200"/>
          <p14:tracePt t="34629" x="6310313" y="6186488"/>
          <p14:tracePt t="34635" x="6324600" y="6200775"/>
          <p14:tracePt t="34644" x="6334125" y="6205538"/>
          <p14:tracePt t="34651" x="6348413" y="6215063"/>
          <p14:tracePt t="34660" x="6372225" y="6219825"/>
          <p14:tracePt t="34668" x="6396038" y="6219825"/>
          <p14:tracePt t="34676" x="6415088" y="6219825"/>
          <p14:tracePt t="34686" x="6438900" y="6219825"/>
          <p14:tracePt t="34695" x="6457950" y="6219825"/>
          <p14:tracePt t="34702" x="6477000" y="6210300"/>
          <p14:tracePt t="34708" x="6500813" y="6186488"/>
          <p14:tracePt t="34717" x="6510338" y="6172200"/>
          <p14:tracePt t="34724" x="6524625" y="6148388"/>
          <p14:tracePt t="34732" x="6534150" y="6134100"/>
          <p14:tracePt t="34740" x="6543675" y="6100763"/>
          <p14:tracePt t="34747" x="6548438" y="6067425"/>
          <p14:tracePt t="34760" x="6548438" y="6034088"/>
          <p14:tracePt t="34771" x="6548438" y="5986463"/>
          <p14:tracePt t="34780" x="6548438" y="5957888"/>
          <p14:tracePt t="34787" x="6548438" y="5929313"/>
          <p14:tracePt t="34796" x="6548438" y="5915025"/>
          <p14:tracePt t="34803" x="6548438" y="5905500"/>
          <p14:tracePt t="34813" x="6548438" y="5881688"/>
          <p14:tracePt t="34820" x="6543675" y="5867400"/>
          <p14:tracePt t="34828" x="6534150" y="5857875"/>
          <p14:tracePt t="34836" x="6529388" y="5853113"/>
          <p14:tracePt t="34844" x="6519863" y="5838825"/>
          <p14:tracePt t="34852" x="6515100" y="5834063"/>
          <p14:tracePt t="34861" x="6496050" y="5819775"/>
          <p14:tracePt t="34868" x="6491288" y="5819775"/>
          <p14:tracePt t="34876" x="6481763" y="5819775"/>
          <p14:tracePt t="34884" x="6467475" y="5819775"/>
          <p14:tracePt t="34892" x="6462713" y="5819775"/>
          <p14:tracePt t="34900" x="6453188" y="5819775"/>
          <p14:tracePt t="34908" x="6448425" y="5819775"/>
          <p14:tracePt t="34916" x="6443663" y="5819775"/>
          <p14:tracePt t="34925" x="6434138" y="5819775"/>
          <p14:tracePt t="34931" x="6429375" y="5819775"/>
          <p14:tracePt t="34941" x="6419850" y="5819775"/>
          <p14:tracePt t="34947" x="6405563" y="5819775"/>
          <p14:tracePt t="34965" x="6400800" y="5824538"/>
          <p14:tracePt t="34965" x="0" y="0"/>
        </p14:tracePtLst>
        <p14:tracePtLst>
          <p14:tracePt t="42662" x="6810375" y="5872163"/>
          <p14:tracePt t="42725" x="6810375" y="5867400"/>
          <p14:tracePt t="42764" x="6810375" y="5824538"/>
          <p14:tracePt t="42854" x="6796088" y="5562600"/>
          <p14:tracePt t="42907" x="6677025" y="5362575"/>
          <p14:tracePt t="42982" x="6419850" y="5214938"/>
          <p14:tracePt t="43038" x="6210300" y="5162550"/>
          <p14:tracePt t="43044" x="6176963" y="5162550"/>
          <p14:tracePt t="43100" x="5934075" y="5157788"/>
          <p14:tracePt t="43154" x="5772150" y="5200650"/>
          <p14:tracePt t="43163" x="5724525" y="5210175"/>
          <p14:tracePt t="43218" x="5605463" y="5253038"/>
          <p14:tracePt t="43224" x="5576888" y="5267325"/>
          <p14:tracePt t="43248" x="5514975" y="5310188"/>
          <p14:tracePt t="43265" x="5476875" y="5353050"/>
          <p14:tracePt t="43267" x="5453063" y="5386388"/>
          <p14:tracePt t="43302" x="5381625" y="5534025"/>
          <p14:tracePt t="43367" x="5319713" y="5829300"/>
          <p14:tracePt t="43418" x="5405438" y="6076950"/>
          <p14:tracePt t="43499" x="5748338" y="6353175"/>
          <p14:tracePt t="43509" x="5791200" y="6357938"/>
          <p14:tracePt t="43563" x="6029325" y="6434138"/>
          <p14:tracePt t="43571" x="6057900" y="6434138"/>
          <p14:tracePt t="43581" x="6086475" y="6438900"/>
          <p14:tracePt t="43587" x="6110288" y="6438900"/>
          <p14:tracePt t="43596" x="6129338" y="6438900"/>
          <p14:tracePt t="43604" x="6148388" y="6438900"/>
          <p14:tracePt t="43612" x="6157913" y="6438900"/>
          <p14:tracePt t="43620" x="6172200" y="6438900"/>
          <p14:tracePt t="43629" x="6186488" y="6438900"/>
          <p14:tracePt t="43635" x="6191250" y="6438900"/>
          <p14:tracePt t="43645" x="6210300" y="6434138"/>
          <p14:tracePt t="43652" x="6238875" y="6429375"/>
          <p14:tracePt t="43660" x="6248400" y="6424613"/>
          <p14:tracePt t="43668" x="6267450" y="6424613"/>
          <p14:tracePt t="43680" x="6281738" y="6424613"/>
          <p14:tracePt t="43687" x="6300788" y="6424613"/>
          <p14:tracePt t="43695" x="6315075" y="6415088"/>
          <p14:tracePt t="43702" x="6329363" y="6410325"/>
          <p14:tracePt t="43709" x="6343650" y="6405563"/>
          <p14:tracePt t="43716" x="6357938" y="6400800"/>
          <p14:tracePt t="43725" x="6376988" y="6391275"/>
          <p14:tracePt t="43731" x="6400800" y="6381750"/>
          <p14:tracePt t="43741" x="6429375" y="6362700"/>
          <p14:tracePt t="43748" x="6448425" y="6353175"/>
          <p14:tracePt t="43756" x="6462713" y="6338888"/>
          <p14:tracePt t="43763" x="6477000" y="6324600"/>
          <p14:tracePt t="43773" x="6491288" y="6310313"/>
          <p14:tracePt t="43780" x="6505575" y="6296025"/>
          <p14:tracePt t="43789" x="6510338" y="6286500"/>
          <p14:tracePt t="43796" x="6529388" y="6262688"/>
          <p14:tracePt t="43804" x="6534150" y="6248400"/>
          <p14:tracePt t="43811" x="6543675" y="6224588"/>
          <p14:tracePt t="43820" x="6553200" y="6200775"/>
          <p14:tracePt t="43829" x="6553200" y="6186488"/>
          <p14:tracePt t="43837" x="6553200" y="6162675"/>
          <p14:tracePt t="43844" x="6557963" y="6138863"/>
          <p14:tracePt t="43851" x="6557963" y="6119813"/>
          <p14:tracePt t="43859" x="6572250" y="6096000"/>
          <p14:tracePt t="43870" x="6572250" y="6081713"/>
          <p14:tracePt t="43879" x="6572250" y="6067425"/>
          <p14:tracePt t="43885" x="6572250" y="6057900"/>
          <p14:tracePt t="43893" x="6572250" y="6038850"/>
          <p14:tracePt t="43899" x="6572250" y="6024563"/>
          <p14:tracePt t="43909" x="6572250" y="6015038"/>
          <p14:tracePt t="43915" x="6572250" y="5995988"/>
          <p14:tracePt t="43929" x="6567488" y="5981700"/>
          <p14:tracePt t="43937" x="6562725" y="5962650"/>
          <p14:tracePt t="43943" x="6553200" y="5948363"/>
          <p14:tracePt t="43948" x="6548438" y="5938838"/>
          <p14:tracePt t="43958" x="6538913" y="5910263"/>
          <p14:tracePt t="43964" x="6529388" y="5891213"/>
          <p14:tracePt t="43972" x="6519863" y="5872163"/>
          <p14:tracePt t="43980" x="6515100" y="5862638"/>
          <p14:tracePt t="43990" x="6505575" y="5853113"/>
          <p14:tracePt t="43996" x="6500813" y="5848350"/>
          <p14:tracePt t="44003" x="6496050" y="5834063"/>
          <p14:tracePt t="44020" x="6491288" y="5824538"/>
          <p14:tracePt t="44028" x="6481763" y="5815013"/>
          <p14:tracePt t="44037" x="6477000" y="5810250"/>
          <p14:tracePt t="44046" x="6477000" y="5805488"/>
          <p14:tracePt t="44057" x="6467475" y="5786438"/>
          <p14:tracePt t="44063" x="6457950" y="5781675"/>
          <p14:tracePt t="44071" x="6448425" y="5767388"/>
          <p14:tracePt t="44077" x="6438900" y="5757863"/>
          <p14:tracePt t="44084" x="6434138" y="5753100"/>
          <p14:tracePt t="44093" x="6415088" y="5738813"/>
          <p14:tracePt t="44102" x="6396038" y="5734050"/>
          <p14:tracePt t="44108" x="6367463" y="5719763"/>
          <p14:tracePt t="44115" x="6338888" y="5705475"/>
          <p14:tracePt t="44123" x="6315075" y="5695950"/>
          <p14:tracePt t="44131" x="6286500" y="5695950"/>
          <p14:tracePt t="44141" x="6272213" y="5691188"/>
          <p14:tracePt t="44148" x="6243638" y="5691188"/>
          <p14:tracePt t="44157" x="6219825" y="5691188"/>
          <p14:tracePt t="44163" x="6196013" y="5691188"/>
          <p14:tracePt t="44171" x="6176963" y="5691188"/>
          <p14:tracePt t="44179" x="6172200" y="5691188"/>
          <p14:tracePt t="44190" x="6153150" y="5691188"/>
          <p14:tracePt t="44196" x="6138863" y="5700713"/>
          <p14:tracePt t="44207" x="6124575" y="5710238"/>
          <p14:tracePt t="44216" x="6115050" y="5734050"/>
          <p14:tracePt t="44228" x="6091238" y="5776913"/>
          <p14:tracePt t="44237" x="6086475" y="5786438"/>
          <p14:tracePt t="44246" x="6081713" y="5805488"/>
          <p14:tracePt t="44254" x="6081713" y="5815013"/>
          <p14:tracePt t="44259" x="6081713" y="5838825"/>
          <p14:tracePt t="44268" x="6081713" y="5857875"/>
          <p14:tracePt t="44275" x="6081713" y="5881688"/>
          <p14:tracePt t="44284" x="6086475" y="5900738"/>
          <p14:tracePt t="44291" x="6110288" y="5919788"/>
          <p14:tracePt t="44300" x="6124575" y="5943600"/>
          <p14:tracePt t="44308" x="6148388" y="5962650"/>
          <p14:tracePt t="44315" x="6157913" y="5976938"/>
          <p14:tracePt t="44324" x="6181725" y="6000750"/>
          <p14:tracePt t="44332" x="6200775" y="6019800"/>
          <p14:tracePt t="44340" x="6224588" y="6043613"/>
          <p14:tracePt t="44348" x="6238875" y="6048375"/>
          <p14:tracePt t="44356" x="6262688" y="6072188"/>
          <p14:tracePt t="44364" x="6286500" y="6091238"/>
          <p14:tracePt t="44371" x="6305550" y="6100763"/>
          <p14:tracePt t="44379" x="6338888" y="6124575"/>
          <p14:tracePt t="44387" x="6362700" y="6143625"/>
          <p14:tracePt t="44395" x="6386513" y="6153150"/>
          <p14:tracePt t="44404" x="6429375" y="6172200"/>
          <p14:tracePt t="44412" x="6457950" y="6181725"/>
          <p14:tracePt t="44420" x="6491288" y="6186488"/>
          <p14:tracePt t="44427" x="6529388" y="6186488"/>
          <p14:tracePt t="44438" x="6567488" y="6200775"/>
          <p14:tracePt t="44449" x="6605588" y="6200775"/>
          <p14:tracePt t="44458" x="6643688" y="6200775"/>
          <p14:tracePt t="44462" x="6677025" y="6200775"/>
          <p14:tracePt t="44468" x="6710363" y="6200775"/>
          <p14:tracePt t="44476" x="6743700" y="6200775"/>
          <p14:tracePt t="44483" x="6777038" y="6200775"/>
          <p14:tracePt t="44491" x="6810375" y="6191250"/>
          <p14:tracePt t="44499" x="6838950" y="6176963"/>
          <p14:tracePt t="44508" x="6853238" y="6162675"/>
          <p14:tracePt t="44516" x="6872288" y="6138863"/>
          <p14:tracePt t="44526" x="6881813" y="6119813"/>
          <p14:tracePt t="44534" x="6896100" y="6086475"/>
          <p14:tracePt t="44541" x="6905625" y="6057900"/>
          <p14:tracePt t="44548" x="6905625" y="6019800"/>
          <p14:tracePt t="44556" x="6910388" y="5986463"/>
          <p14:tracePt t="44568" x="6919913" y="5953125"/>
          <p14:tracePt t="44572" x="6919913" y="5910263"/>
          <p14:tracePt t="44579" x="6929438" y="5872163"/>
          <p14:tracePt t="44588" x="6929438" y="5838825"/>
          <p14:tracePt t="44595" x="6929438" y="5815013"/>
          <p14:tracePt t="44603" x="6929438" y="5791200"/>
          <p14:tracePt t="44613" x="6924675" y="5757863"/>
          <p14:tracePt t="44620" x="6910388" y="5719763"/>
          <p14:tracePt t="44629" x="6891338" y="5700713"/>
          <p14:tracePt t="44636" x="6867525" y="5657850"/>
          <p14:tracePt t="44644" x="6858000" y="5629275"/>
          <p14:tracePt t="44651" x="6834188" y="5595938"/>
          <p14:tracePt t="44660" x="6824663" y="5572125"/>
          <p14:tracePt t="44668" x="6810375" y="5553075"/>
          <p14:tracePt t="44676" x="6786563" y="5534025"/>
          <p14:tracePt t="44684" x="6777038" y="5524500"/>
          <p14:tracePt t="44691" x="6767513" y="5510213"/>
          <p14:tracePt t="44700" x="6743700" y="5495925"/>
          <p14:tracePt t="44707" x="6729413" y="5491163"/>
          <p14:tracePt t="44717" x="6715125" y="5486400"/>
          <p14:tracePt t="44727" x="6686550" y="5481638"/>
          <p14:tracePt t="44731" x="6662738" y="5472113"/>
          <p14:tracePt t="44739" x="6634163" y="5462588"/>
          <p14:tracePt t="44748" x="6600825" y="5453063"/>
          <p14:tracePt t="44756" x="6577013" y="5453063"/>
          <p14:tracePt t="44766" x="6553200" y="5453063"/>
          <p14:tracePt t="44775" x="6510338" y="5443538"/>
          <p14:tracePt t="44784" x="6486525" y="5443538"/>
          <p14:tracePt t="44790" x="6457950" y="5443538"/>
          <p14:tracePt t="44796" x="6448425" y="5443538"/>
          <p14:tracePt t="44803" x="6429375" y="5443538"/>
          <p14:tracePt t="44812" x="6415088" y="5443538"/>
          <p14:tracePt t="44819" x="6405563" y="5448300"/>
          <p14:tracePt t="44828" x="6376988" y="5467350"/>
          <p14:tracePt t="44837" x="6362700" y="5467350"/>
          <p14:tracePt t="44844" x="6348413" y="5481638"/>
          <p14:tracePt t="44851" x="6338888" y="5495925"/>
          <p14:tracePt t="44860" x="6329363" y="5505450"/>
          <p14:tracePt t="44868" x="6315075" y="5519738"/>
          <p14:tracePt t="44875" x="6305550" y="5529263"/>
          <p14:tracePt t="44883" x="6291263" y="5543550"/>
          <p14:tracePt t="44892" x="6286500" y="5548313"/>
          <p14:tracePt t="44901" x="6276975" y="5562600"/>
          <p14:tracePt t="44911" x="6272213" y="5572125"/>
          <p14:tracePt t="44918" x="6272213" y="5576888"/>
          <p14:tracePt t="44924" x="6267450" y="5591175"/>
          <p14:tracePt t="44931" x="6267450" y="5600700"/>
          <p14:tracePt t="44951" x="6267450" y="5634038"/>
          <p14:tracePt t="44956" x="6267450" y="5653088"/>
          <p14:tracePt t="44963" x="6267450" y="5667375"/>
          <p14:tracePt t="44973" x="6267450" y="5681663"/>
          <p14:tracePt t="44980" x="6267450" y="5700713"/>
          <p14:tracePt t="44989" x="6276975" y="5710238"/>
          <p14:tracePt t="44996" x="6281738" y="5724525"/>
          <p14:tracePt t="45004" x="6296025" y="5738813"/>
          <p14:tracePt t="45011" x="6300788" y="5748338"/>
          <p14:tracePt t="45020" x="6315075" y="5757863"/>
          <p14:tracePt t="45027" x="6324600" y="5772150"/>
          <p14:tracePt t="45037" x="6334125" y="5776913"/>
          <p14:tracePt t="45044" x="6338888" y="5781675"/>
          <p14:tracePt t="45052" x="6367463" y="5786438"/>
          <p14:tracePt t="45060" x="6372225" y="5795963"/>
          <p14:tracePt t="45067" x="6381750" y="5795963"/>
          <p14:tracePt t="45076" x="6405563" y="5795963"/>
          <p14:tracePt t="45083" x="6424613" y="5800725"/>
          <p14:tracePt t="45092" x="6453188" y="5815013"/>
          <p14:tracePt t="45100" x="6462713" y="5815013"/>
          <p14:tracePt t="45109" x="6481763" y="5815013"/>
          <p14:tracePt t="45115" x="6496050" y="5815013"/>
          <p14:tracePt t="45124" x="6500813" y="5815013"/>
          <p14:tracePt t="45132" x="6515100" y="5815013"/>
          <p14:tracePt t="45141" x="6519863" y="5815013"/>
          <p14:tracePt t="45156" x="6529388" y="5815013"/>
          <p14:tracePt t="45164" x="6538913" y="5810250"/>
          <p14:tracePt t="45164" x="0" y="0"/>
        </p14:tracePtLst>
        <p14:tracePtLst>
          <p14:tracePt t="54435" x="9434513" y="3490913"/>
          <p14:tracePt t="54501" x="9434513" y="3486150"/>
          <p14:tracePt t="54512" x="9434513" y="3471863"/>
          <p14:tracePt t="54521" x="9434513" y="3457575"/>
          <p14:tracePt t="54528" x="9434513" y="3452813"/>
          <p14:tracePt t="54535" x="9434513" y="3438525"/>
          <p14:tracePt t="54541" x="9429750" y="3424238"/>
          <p14:tracePt t="54548" x="9420225" y="3405188"/>
          <p14:tracePt t="54559" x="9415463" y="3395663"/>
          <p14:tracePt t="54569" x="9410700" y="3376613"/>
          <p14:tracePt t="54577" x="9405938" y="3357563"/>
          <p14:tracePt t="54582" x="9396413" y="3343275"/>
          <p14:tracePt t="54589" x="9391650" y="3328988"/>
          <p14:tracePt t="54596" x="9382125" y="3309938"/>
          <p14:tracePt t="54604" x="9372600" y="3290888"/>
          <p14:tracePt t="54612" x="9367838" y="3276600"/>
          <p14:tracePt t="54620" x="9358313" y="3257550"/>
          <p14:tracePt t="54629" x="9344025" y="3248025"/>
          <p14:tracePt t="54636" x="9334500" y="3233738"/>
          <p14:tracePt t="54651" x="9301163" y="3186113"/>
          <p14:tracePt t="54661" x="9286875" y="3171825"/>
          <p14:tracePt t="54667" x="9263063" y="3152775"/>
          <p14:tracePt t="54679" x="9234488" y="3128963"/>
          <p14:tracePt t="54686" x="9205913" y="3105150"/>
          <p14:tracePt t="54693" x="9182100" y="3095625"/>
          <p14:tracePt t="54702" x="9144000" y="3076575"/>
          <p14:tracePt t="54714" x="9124950" y="3067050"/>
          <p14:tracePt t="54722" x="9096375" y="3043238"/>
          <p14:tracePt t="54728" x="9063038" y="3024188"/>
          <p14:tracePt t="54735" x="9043988" y="3014663"/>
          <p14:tracePt t="54741" x="9020175" y="3000375"/>
          <p14:tracePt t="54748" x="8986838" y="2990850"/>
          <p14:tracePt t="54756" x="8939213" y="2981325"/>
          <p14:tracePt t="54764" x="8896350" y="2967038"/>
          <p14:tracePt t="54772" x="8839200" y="2952750"/>
          <p14:tracePt t="54779" x="8772525" y="2938463"/>
          <p14:tracePt t="54788" x="8715375" y="2919413"/>
          <p14:tracePt t="54796" x="8653463" y="2905125"/>
          <p14:tracePt t="54807" x="8596313" y="2895600"/>
          <p14:tracePt t="54817" x="8548688" y="2890838"/>
          <p14:tracePt t="54827" x="8439150" y="2857500"/>
          <p14:tracePt t="54836" x="8396288" y="2838450"/>
          <p14:tracePt t="54845" x="8362950" y="2833688"/>
          <p14:tracePt t="54852" x="8324850" y="2828925"/>
          <p14:tracePt t="54859" x="8286750" y="2814638"/>
          <p14:tracePt t="54868" x="8258175" y="2814638"/>
          <p14:tracePt t="54876" x="8205788" y="2809875"/>
          <p14:tracePt t="54886" x="8172450" y="2805113"/>
          <p14:tracePt t="54897" x="8134350" y="2805113"/>
          <p14:tracePt t="54905" x="8091488" y="2800350"/>
          <p14:tracePt t="54910" x="8062913" y="2800350"/>
          <p14:tracePt t="54916" x="8029575" y="2800350"/>
          <p14:tracePt t="54925" x="8001000" y="2786063"/>
          <p14:tracePt t="54931" x="7977188" y="2786063"/>
          <p14:tracePt t="54941" x="7958138" y="2786063"/>
          <p14:tracePt t="54948" x="7934325" y="2786063"/>
          <p14:tracePt t="54958" x="7920038" y="2786063"/>
          <p14:tracePt t="54963" x="7905750" y="2786063"/>
          <p14:tracePt t="54973" x="7877175" y="2786063"/>
          <p14:tracePt t="54980" x="7858125" y="2786063"/>
          <p14:tracePt t="54993" x="7829550" y="2800350"/>
          <p14:tracePt t="55004" x="7762875" y="2852738"/>
          <p14:tracePt t="55013" x="7734300" y="2876550"/>
          <p14:tracePt t="55023" x="7715250" y="2895600"/>
          <p14:tracePt t="55027" x="7700963" y="2909888"/>
          <p14:tracePt t="55036" x="7672388" y="2938463"/>
          <p14:tracePt t="55047" x="7653338" y="2967038"/>
          <p14:tracePt t="55059" x="7634288" y="3005138"/>
          <p14:tracePt t="55071" x="7620000" y="3038475"/>
          <p14:tracePt t="55076" x="7615238" y="3052763"/>
          <p14:tracePt t="55083" x="7615238" y="3076575"/>
          <p14:tracePt t="55091" x="7610475" y="3100388"/>
          <p14:tracePt t="55100" x="7605713" y="3128963"/>
          <p14:tracePt t="55108" x="7605713" y="3152775"/>
          <p14:tracePt t="55116" x="7591425" y="3186113"/>
          <p14:tracePt t="55124" x="7586663" y="3233738"/>
          <p14:tracePt t="55131" x="7581900" y="3276600"/>
          <p14:tracePt t="55140" x="7581900" y="3309938"/>
          <p14:tracePt t="55148" x="7577138" y="3357563"/>
          <p14:tracePt t="55157" x="7577138" y="3395663"/>
          <p14:tracePt t="55164" x="7562850" y="3452813"/>
          <p14:tracePt t="55172" x="7558088" y="3495675"/>
          <p14:tracePt t="55179" x="7558088" y="3543300"/>
          <p14:tracePt t="55188" x="7558088" y="3581400"/>
          <p14:tracePt t="55196" x="7558088" y="3624263"/>
          <p14:tracePt t="55204" x="7558088" y="3652838"/>
          <p14:tracePt t="55212" x="7558088" y="3686175"/>
          <p14:tracePt t="55221" x="7562850" y="3714750"/>
          <p14:tracePt t="55228" x="7572375" y="3757613"/>
          <p14:tracePt t="55236" x="7577138" y="3776663"/>
          <p14:tracePt t="55244" x="7596188" y="3800475"/>
          <p14:tracePt t="55252" x="7620000" y="3829050"/>
          <p14:tracePt t="55260" x="7629525" y="3852863"/>
          <p14:tracePt t="55268" x="7653338" y="3881438"/>
          <p14:tracePt t="55275" x="7681913" y="3900488"/>
          <p14:tracePt t="55283" x="7710488" y="3929063"/>
          <p14:tracePt t="55291" x="7739063" y="3952875"/>
          <p14:tracePt t="55301" x="7758113" y="3971925"/>
          <p14:tracePt t="55308" x="7796213" y="4000500"/>
          <p14:tracePt t="55316" x="7824788" y="4014788"/>
          <p14:tracePt t="55327" x="7867650" y="4043363"/>
          <p14:tracePt t="55336" x="7900988" y="4052888"/>
          <p14:tracePt t="55347" x="7991475" y="4081463"/>
          <p14:tracePt t="55359" x="8034338" y="4100513"/>
          <p14:tracePt t="55367" x="8091488" y="4110038"/>
          <p14:tracePt t="55377" x="8148638" y="4110038"/>
          <p14:tracePt t="55386" x="8210550" y="4119563"/>
          <p14:tracePt t="55393" x="8272463" y="4119563"/>
          <p14:tracePt t="55396" x="8329613" y="4119563"/>
          <p14:tracePt t="55403" x="8377238" y="4119563"/>
          <p14:tracePt t="55411" x="8434388" y="4119563"/>
          <p14:tracePt t="55420" x="8482013" y="4119563"/>
          <p14:tracePt t="55431" x="8529638" y="4119563"/>
          <p14:tracePt t="55445" x="8610600" y="4119563"/>
          <p14:tracePt t="55455" x="8667750" y="4105275"/>
          <p14:tracePt t="55462" x="8705850" y="4095750"/>
          <p14:tracePt t="55471" x="8767763" y="4067175"/>
          <p14:tracePt t="55478" x="8801100" y="4057650"/>
          <p14:tracePt t="55485" x="8843963" y="4033838"/>
          <p14:tracePt t="55492" x="8886825" y="4000500"/>
          <p14:tracePt t="55500" x="8915400" y="3971925"/>
          <p14:tracePt t="55507" x="8958263" y="3938588"/>
          <p14:tracePt t="55517" x="8991600" y="3910013"/>
          <p14:tracePt t="55523" x="9020175" y="3881438"/>
          <p14:tracePt t="55532" x="9048750" y="3838575"/>
          <p14:tracePt t="55540" x="9072563" y="3795713"/>
          <p14:tracePt t="55548" x="9091613" y="3776663"/>
          <p14:tracePt t="55556" x="9105900" y="3752850"/>
          <p14:tracePt t="55563" x="9129713" y="3719513"/>
          <p14:tracePt t="55572" x="9144000" y="3695700"/>
          <p14:tracePt t="55581" x="9153525" y="3671888"/>
          <p14:tracePt t="55587" x="9167813" y="3652838"/>
          <p14:tracePt t="55598" x="9177338" y="3614738"/>
          <p14:tracePt t="55608" x="9182100" y="3581400"/>
          <p14:tracePt t="55617" x="9186863" y="3557588"/>
          <p14:tracePt t="55625" x="9205913" y="3524250"/>
          <p14:tracePt t="55631" x="9205913" y="3490913"/>
          <p14:tracePt t="55638" x="9210675" y="3462338"/>
          <p14:tracePt t="55644" x="9210675" y="3424238"/>
          <p14:tracePt t="55652" x="9215438" y="3390900"/>
          <p14:tracePt t="55660" x="9215438" y="3357563"/>
          <p14:tracePt t="55668" x="9229725" y="3324225"/>
          <p14:tracePt t="55676" x="9229725" y="3290888"/>
          <p14:tracePt t="55685" x="9229725" y="3257550"/>
          <p14:tracePt t="55692" x="9229725" y="3228975"/>
          <p14:tracePt t="55702" x="9229725" y="3195638"/>
          <p14:tracePt t="55712" x="9229725" y="3171825"/>
          <p14:tracePt t="55722" x="9229725" y="3148013"/>
          <p14:tracePt t="55728" x="9229725" y="3128963"/>
          <p14:tracePt t="55736" x="9224963" y="3109913"/>
          <p14:tracePt t="55741" x="9220200" y="3081338"/>
          <p14:tracePt t="55749" x="9205913" y="3067050"/>
          <p14:tracePt t="55757" x="9191625" y="3043238"/>
          <p14:tracePt t="55763" x="9177338" y="3028950"/>
          <p14:tracePt t="55772" x="9158288" y="3005138"/>
          <p14:tracePt t="55779" x="9134475" y="2986088"/>
          <p14:tracePt t="55789" x="9110663" y="2967038"/>
          <p14:tracePt t="55796" x="9096375" y="2962275"/>
          <p14:tracePt t="55804" x="9058275" y="2947988"/>
          <p14:tracePt t="55812" x="9024938" y="2938463"/>
          <p14:tracePt t="55820" x="8986838" y="2919413"/>
          <p14:tracePt t="55827" x="8953500" y="2914650"/>
          <p14:tracePt t="55837" x="8896350" y="2900363"/>
          <p14:tracePt t="55844" x="8863013" y="2890838"/>
          <p14:tracePt t="55852" x="8824913" y="2886075"/>
          <p14:tracePt t="55861" x="8782050" y="2876550"/>
          <p14:tracePt t="55867" x="8734425" y="2871788"/>
          <p14:tracePt t="55875" x="8710613" y="2871788"/>
          <p14:tracePt t="55883" x="8682038" y="2862263"/>
          <p14:tracePt t="55891" x="8639175" y="2857500"/>
          <p14:tracePt t="55903" x="8624888" y="2857500"/>
          <p14:tracePt t="55917" x="8567738" y="2852738"/>
          <p14:tracePt t="55926" x="8539163" y="2847975"/>
          <p14:tracePt t="55931" x="8515350" y="2833688"/>
          <p14:tracePt t="55939" x="8482013" y="2833688"/>
          <p14:tracePt t="55947" x="8462963" y="2833688"/>
          <p14:tracePt t="55957" x="8434388" y="2833688"/>
          <p14:tracePt t="55963" x="8386763" y="2833688"/>
          <p14:tracePt t="55972" x="8329613" y="2833688"/>
          <p14:tracePt t="55980" x="8281988" y="2833688"/>
          <p14:tracePt t="55988" x="8224838" y="2833688"/>
          <p14:tracePt t="55995" x="8186738" y="2833688"/>
          <p14:tracePt t="56005" x="8148638" y="2833688"/>
          <p14:tracePt t="56012" x="8096250" y="2838450"/>
          <p14:tracePt t="56024" x="8048625" y="2847975"/>
          <p14:tracePt t="56033" x="8010525" y="2847975"/>
          <p14:tracePt t="56042" x="7958138" y="2867025"/>
          <p14:tracePt t="56048" x="7900988" y="2881313"/>
          <p14:tracePt t="56054" x="7867650" y="2895600"/>
          <p14:tracePt t="56061" x="7815263" y="2909888"/>
          <p14:tracePt t="56069" x="7781925" y="2933700"/>
          <p14:tracePt t="56076" x="7743825" y="2962275"/>
          <p14:tracePt t="56083" x="7710488" y="2976563"/>
          <p14:tracePt t="56091" x="7686675" y="2995613"/>
          <p14:tracePt t="56099" x="7662863" y="3014663"/>
          <p14:tracePt t="56109" x="7648575" y="3043238"/>
          <p14:tracePt t="56115" x="7629525" y="3062288"/>
          <p14:tracePt t="56123" x="7624763" y="3067050"/>
          <p14:tracePt t="56132" x="7615238" y="3081338"/>
          <p14:tracePt t="56139" x="7610475" y="3090863"/>
          <p14:tracePt t="56147" x="7610475" y="3105150"/>
          <p14:tracePt t="56160" x="7605713" y="3109913"/>
          <p14:tracePt t="56169" x="7605713" y="3119438"/>
          <p14:tracePt t="56177" x="7605713" y="3124200"/>
          <p14:tracePt t="56228" x="0" y="0"/>
        </p14:tracePtLst>
        <p14:tracePtLst>
          <p14:tracePt t="59127" x="9363075" y="3562350"/>
          <p14:tracePt t="59229" x="9363075" y="3557588"/>
          <p14:tracePt t="59260" x="9363075" y="3552825"/>
          <p14:tracePt t="59268" x="9363075" y="3548063"/>
          <p14:tracePt t="59276" x="9363075" y="3543300"/>
          <p14:tracePt t="59294" x="9363075" y="3538538"/>
          <p14:tracePt t="59312" x="9363075" y="3533775"/>
          <p14:tracePt t="59327" x="9358313" y="3529013"/>
          <p14:tracePt t="59336" x="9353550" y="3524250"/>
          <p14:tracePt t="59348" x="9344025" y="3519488"/>
          <p14:tracePt t="59367" x="9329738" y="3509963"/>
          <p14:tracePt t="59383" x="9320213" y="3509963"/>
          <p14:tracePt t="59391" x="9310688" y="3505200"/>
          <p14:tracePt t="59405" x="9291638" y="3505200"/>
          <p14:tracePt t="59412" x="9286875" y="3505200"/>
          <p14:tracePt t="59432" x="9253538" y="3500438"/>
          <p14:tracePt t="59435" x="9244013" y="3500438"/>
          <p14:tracePt t="59444" x="9229725" y="3500438"/>
          <p14:tracePt t="59452" x="9220200" y="3500438"/>
          <p14:tracePt t="59459" x="9210675" y="3500438"/>
          <p14:tracePt t="59472" x="9205913" y="3500438"/>
          <p14:tracePt t="59475" x="9191625" y="3500438"/>
          <p14:tracePt t="59485" x="9186863" y="3505200"/>
          <p14:tracePt t="59492" x="9182100" y="3505200"/>
          <p14:tracePt t="59500" x="9177338" y="3505200"/>
          <p14:tracePt t="59507" x="9163050" y="3514725"/>
          <p14:tracePt t="59516" x="9158288" y="3519488"/>
          <p14:tracePt t="59528" x="9148763" y="3524250"/>
          <p14:tracePt t="59537" x="9148763" y="3529013"/>
          <p14:tracePt t="59544" x="9139238" y="3538538"/>
          <p14:tracePt t="59549" x="9139238" y="3543300"/>
          <p14:tracePt t="59556" x="9129713" y="3552825"/>
          <p14:tracePt t="59573" x="9120188" y="3571875"/>
          <p14:tracePt t="59581" x="9120188" y="3581400"/>
          <p14:tracePt t="59587" x="9110663" y="3590925"/>
          <p14:tracePt t="59604" x="9110663" y="3595688"/>
          <p14:tracePt t="59612" x="9105900" y="3600450"/>
          <p14:tracePt t="59619" x="9105900" y="3609975"/>
          <p14:tracePt t="59628" x="9105900" y="3614738"/>
          <p14:tracePt t="59636" x="9105900" y="3619500"/>
          <p14:tracePt t="59647" x="9105900" y="3629025"/>
          <p14:tracePt t="59660" x="9105900" y="3648075"/>
          <p14:tracePt t="59667" x="9105900" y="3652838"/>
          <p14:tracePt t="59677" x="9105900" y="3667125"/>
          <p14:tracePt t="59683" x="9105900" y="3681413"/>
          <p14:tracePt t="59691" x="9105900" y="3695700"/>
          <p14:tracePt t="59700" x="9115425" y="3705225"/>
          <p14:tracePt t="59707" x="9120188" y="3719513"/>
          <p14:tracePt t="59725" x="9139238" y="3743325"/>
          <p14:tracePt t="59732" x="9148763" y="3748088"/>
          <p14:tracePt t="59741" x="9163050" y="3762375"/>
          <p14:tracePt t="59757" x="9172575" y="3767138"/>
          <p14:tracePt t="59764" x="9182100" y="3771900"/>
          <p14:tracePt t="59780" x="9196388" y="3781425"/>
          <p14:tracePt t="59791" x="9196388" y="3786188"/>
          <p14:tracePt t="59801" x="9201150" y="3786188"/>
          <p14:tracePt t="59808" x="9220200" y="3800475"/>
          <p14:tracePt t="59813" x="9220200" y="3805238"/>
          <p14:tracePt t="59819" x="9234488" y="3810000"/>
          <p14:tracePt t="59827" x="9248775" y="3824288"/>
          <p14:tracePt t="59836" x="9263063" y="3833813"/>
          <p14:tracePt t="59843" x="9277350" y="3848100"/>
          <p14:tracePt t="59852" x="9282113" y="3857625"/>
          <p14:tracePt t="59860" x="9291638" y="3871913"/>
          <p14:tracePt t="59867" x="9305925" y="3886200"/>
          <p14:tracePt t="59876" x="9305925" y="3890963"/>
          <p14:tracePt t="59883" x="9310688" y="3910013"/>
          <p14:tracePt t="59892" x="9310688" y="3919538"/>
          <p14:tracePt t="59903" x="9310688" y="3929063"/>
          <p14:tracePt t="59916" x="9310688" y="3957638"/>
          <p14:tracePt t="59923" x="9310688" y="3967163"/>
          <p14:tracePt t="59931" x="9310688" y="3976688"/>
          <p14:tracePt t="59941" x="9301163" y="3990975"/>
          <p14:tracePt t="59948" x="9291638" y="3995738"/>
          <p14:tracePt t="59957" x="9282113" y="4010025"/>
          <p14:tracePt t="59963" x="9277350" y="4019550"/>
          <p14:tracePt t="59972" x="9263063" y="4029075"/>
          <p14:tracePt t="59980" x="9253538" y="4038600"/>
          <p14:tracePt t="59989" x="9234488" y="4052888"/>
          <p14:tracePt t="59995" x="9229725" y="4062413"/>
          <p14:tracePt t="60003" x="9215438" y="4071938"/>
          <p14:tracePt t="60013" x="9210675" y="4086225"/>
          <p14:tracePt t="60023" x="9201150" y="4100513"/>
          <p14:tracePt t="60034" x="9191625" y="4124325"/>
          <p14:tracePt t="60052" x="9191625" y="4129088"/>
          <p14:tracePt t="60141" x="9186863" y="4133850"/>
          <p14:tracePt t="60141" x="0" y="0"/>
        </p14:tracePtLst>
        <p14:tracePtLst>
          <p14:tracePt t="60585" x="8858250" y="3600450"/>
          <p14:tracePt t="60590" x="8853488" y="3600450"/>
          <p14:tracePt t="60598" x="8848725" y="3600450"/>
          <p14:tracePt t="60607" x="8839200" y="3600450"/>
          <p14:tracePt t="60615" x="8820150" y="3600450"/>
          <p14:tracePt t="60622" x="8815388" y="3600450"/>
          <p14:tracePt t="60629" x="8805863" y="3600450"/>
          <p14:tracePt t="60635" x="8801100" y="3600450"/>
          <p14:tracePt t="60648" x="8782050" y="3600450"/>
          <p14:tracePt t="60656" x="8777288" y="3600450"/>
          <p14:tracePt t="60662" x="8767763" y="3600450"/>
          <p14:tracePt t="60668" x="8763000" y="3605213"/>
          <p14:tracePt t="60676" x="8758238" y="3605213"/>
          <p14:tracePt t="60686" x="8748713" y="3619500"/>
          <p14:tracePt t="60696" x="8743950" y="3624263"/>
          <p14:tracePt t="60700" x="8734425" y="3629025"/>
          <p14:tracePt t="60708" x="8734425" y="3638550"/>
          <p14:tracePt t="60715" x="8734425" y="3652838"/>
          <p14:tracePt t="60724" x="8734425" y="3662363"/>
          <p14:tracePt t="60732" x="8724900" y="3676650"/>
          <p14:tracePt t="60739" x="8724900" y="3686175"/>
          <p14:tracePt t="60748" x="8724900" y="3695700"/>
          <p14:tracePt t="60760" x="8724900" y="3705225"/>
          <p14:tracePt t="60769" x="8724900" y="3719513"/>
          <p14:tracePt t="60776" x="8724900" y="3724275"/>
          <p14:tracePt t="60784" x="8724900" y="3738563"/>
          <p14:tracePt t="60789" x="8724900" y="3743325"/>
          <p14:tracePt t="60798" x="8724900" y="3757613"/>
          <p14:tracePt t="60805" x="8724900" y="3767138"/>
          <p14:tracePt t="60812" x="8729663" y="3786188"/>
          <p14:tracePt t="60820" x="8734425" y="3790950"/>
          <p14:tracePt t="60827" x="8753475" y="3819525"/>
          <p14:tracePt t="60836" x="8758238" y="3824288"/>
          <p14:tracePt t="60843" x="8767763" y="3829050"/>
          <p14:tracePt t="60852" x="8772525" y="3833813"/>
          <p14:tracePt t="60860" x="8777288" y="3843338"/>
          <p14:tracePt t="60868" x="8786813" y="3848100"/>
          <p14:tracePt t="60876" x="8791575" y="3852863"/>
          <p14:tracePt t="60883" x="8796338" y="3857625"/>
          <p14:tracePt t="60900" x="8805863" y="3867150"/>
          <p14:tracePt t="60909" x="8805863" y="3871913"/>
          <p14:tracePt t="60915" x="8810625" y="3881438"/>
          <p14:tracePt t="60925" x="8815388" y="3890963"/>
          <p14:tracePt t="60931" x="8820150" y="3905250"/>
          <p14:tracePt t="60940" x="8824913" y="3905250"/>
          <p14:tracePt t="60947" x="8829675" y="3914775"/>
          <p14:tracePt t="60956" x="8834438" y="3929063"/>
          <p14:tracePt t="60963" x="8843963" y="3948113"/>
          <p14:tracePt t="60980" x="8853488" y="3971925"/>
          <p14:tracePt t="60989" x="8858250" y="3981450"/>
          <p14:tracePt t="60997" x="8858250" y="3995738"/>
          <p14:tracePt t="61003" x="8863013" y="4005263"/>
          <p14:tracePt t="61012" x="8863013" y="4019550"/>
          <p14:tracePt t="61020" x="8867775" y="4038600"/>
          <p14:tracePt t="61027" x="8867775" y="4048125"/>
          <p14:tracePt t="61036" x="8867775" y="4062413"/>
          <p14:tracePt t="61043" x="8872538" y="4081463"/>
          <p14:tracePt t="61051" x="8872538" y="4090988"/>
          <p14:tracePt t="61059" x="8872538" y="4110038"/>
          <p14:tracePt t="61068" x="8872538" y="4119563"/>
          <p14:tracePt t="61075" x="8872538" y="4129088"/>
          <p14:tracePt t="61084" x="8872538" y="4138613"/>
          <p14:tracePt t="61092" x="8872538" y="4148138"/>
          <p14:tracePt t="61099" x="8872538" y="4152900"/>
          <p14:tracePt t="61107" x="8867775" y="4162425"/>
          <p14:tracePt t="61116" x="8863013" y="4167188"/>
          <p14:tracePt t="61124" x="8858250" y="4171950"/>
          <p14:tracePt t="61132" x="8848725" y="4181475"/>
          <p14:tracePt t="61139" x="8843963" y="4186238"/>
          <p14:tracePt t="61148" x="8839200" y="4195763"/>
          <p14:tracePt t="61157" x="8834438" y="4195763"/>
          <p14:tracePt t="61164" x="8829675" y="4195763"/>
          <p14:tracePt t="61173" x="8824913" y="4205288"/>
          <p14:tracePt t="61269" x="0" y="0"/>
        </p14:tracePtLst>
        <p14:tracePtLst>
          <p14:tracePt t="62036" x="9472613" y="4595813"/>
          <p14:tracePt t="62051" x="9472613" y="4591050"/>
          <p14:tracePt t="62077" x="9472613" y="4586288"/>
          <p14:tracePt t="62085" x="9467850" y="4576763"/>
          <p14:tracePt t="62091" x="9458325" y="4572000"/>
          <p14:tracePt t="62108" x="9434513" y="4567238"/>
          <p14:tracePt t="62116" x="9420225" y="4567238"/>
          <p14:tracePt t="62124" x="9396413" y="4557713"/>
          <p14:tracePt t="62132" x="9372600" y="4552950"/>
          <p14:tracePt t="62139" x="9344025" y="4552950"/>
          <p14:tracePt t="62149" x="9320213" y="4548188"/>
          <p14:tracePt t="62160" x="9296400" y="4548188"/>
          <p14:tracePt t="62169" x="9267825" y="4543425"/>
          <p14:tracePt t="62174" x="9234488" y="4529138"/>
          <p14:tracePt t="62180" x="9210675" y="4529138"/>
          <p14:tracePt t="62189" x="9177338" y="4524375"/>
          <p14:tracePt t="62196" x="9153525" y="4524375"/>
          <p14:tracePt t="62203" x="9129713" y="4524375"/>
          <p14:tracePt t="62211" x="9101138" y="4519613"/>
          <p14:tracePt t="62220" x="9077325" y="4519613"/>
          <p14:tracePt t="62228" x="9053513" y="4514850"/>
          <p14:tracePt t="62237" x="9029700" y="4514850"/>
          <p14:tracePt t="62244" x="9001125" y="4514850"/>
          <p14:tracePt t="62251" x="8963025" y="4514850"/>
          <p14:tracePt t="62263" x="8929688" y="4514850"/>
          <p14:tracePt t="62276" x="8867775" y="4514850"/>
          <p14:tracePt t="62284" x="8824913" y="4514850"/>
          <p14:tracePt t="62291" x="8786813" y="4514850"/>
          <p14:tracePt t="62299" x="8753475" y="4514850"/>
          <p14:tracePt t="62312" x="8729663" y="4514850"/>
          <p14:tracePt t="62319" x="8686800" y="4514850"/>
          <p14:tracePt t="62326" x="8662988" y="4514850"/>
          <p14:tracePt t="62334" x="8634413" y="4514850"/>
          <p14:tracePt t="62340" x="8605838" y="4514850"/>
          <p14:tracePt t="62348" x="8577263" y="4514850"/>
          <p14:tracePt t="62356" x="8548688" y="4514850"/>
          <p14:tracePt t="62363" x="8524875" y="4514850"/>
          <p14:tracePt t="62372" x="8501063" y="4514850"/>
          <p14:tracePt t="62380" x="8482013" y="4514850"/>
          <p14:tracePt t="62388" x="8458200" y="4514850"/>
          <p14:tracePt t="62408" x="8443913" y="4514850"/>
          <p14:tracePt t="62453" x="8439150" y="4514850"/>
          <p14:tracePt t="62463" x="8434388" y="4514850"/>
          <p14:tracePt t="62472" x="8434388" y="4519613"/>
          <p14:tracePt t="62479" x="8429625" y="4529138"/>
          <p14:tracePt t="62493" x="8429625" y="4538663"/>
          <p14:tracePt t="62510" x="8429625" y="4548188"/>
          <p14:tracePt t="62538" x="8429625" y="4557713"/>
          <p14:tracePt t="62547" x="8448675" y="4567238"/>
          <p14:tracePt t="62561" x="8472488" y="4572000"/>
          <p14:tracePt t="62569" x="8505825" y="4586288"/>
          <p14:tracePt t="62574" x="8539163" y="4591050"/>
          <p14:tracePt t="62583" x="8582025" y="4600575"/>
          <p14:tracePt t="62588" x="8639175" y="4619625"/>
          <p14:tracePt t="62597" x="8686800" y="4629150"/>
          <p14:tracePt t="62604" x="8743950" y="4633913"/>
          <p14:tracePt t="62612" x="8810625" y="4648200"/>
          <p14:tracePt t="62619" x="8863013" y="4652963"/>
          <p14:tracePt t="62627" x="8920163" y="4657725"/>
          <p14:tracePt t="62636" x="8977313" y="4667250"/>
          <p14:tracePt t="62644" x="9034463" y="4676775"/>
          <p14:tracePt t="62652" x="9072563" y="4676775"/>
          <p14:tracePt t="62661" x="9115425" y="4686300"/>
          <p14:tracePt t="62668" x="9163050" y="4691063"/>
          <p14:tracePt t="62676" x="9205913" y="4691063"/>
          <p14:tracePt t="62684" x="9253538" y="4695825"/>
          <p14:tracePt t="62692" x="9286875" y="4695825"/>
          <p14:tracePt t="62700" x="9320213" y="4714875"/>
          <p14:tracePt t="62707" x="9344025" y="4714875"/>
          <p14:tracePt t="62715" x="9377363" y="4714875"/>
          <p14:tracePt t="62724" x="9410700" y="4714875"/>
          <p14:tracePt t="62731" x="9424988" y="4719638"/>
          <p14:tracePt t="62740" x="9444038" y="4719638"/>
          <p14:tracePt t="62748" x="9463088" y="4724400"/>
          <p14:tracePt t="62756" x="9482138" y="4724400"/>
          <p14:tracePt t="62764" x="9496425" y="4729163"/>
          <p14:tracePt t="62772" x="9501188" y="4729163"/>
          <p14:tracePt t="62780" x="9505950" y="4729163"/>
          <p14:tracePt t="62788" x="9510713" y="4729163"/>
          <p14:tracePt t="62835" x="9515475" y="4729163"/>
          <p14:tracePt t="62861" x="9515475" y="4719638"/>
          <p14:tracePt t="62868" x="9510713" y="4710113"/>
          <p14:tracePt t="62875" x="9496425" y="4705350"/>
          <p14:tracePt t="62883" x="9472613" y="4700588"/>
          <p14:tracePt t="62892" x="9453563" y="4686300"/>
          <p14:tracePt t="62900" x="9420225" y="4681538"/>
          <p14:tracePt t="62908" x="9377363" y="4662488"/>
          <p14:tracePt t="62917" x="9339263" y="4648200"/>
          <p14:tracePt t="62925" x="9315450" y="4638675"/>
          <p14:tracePt t="62931" x="9272588" y="4619625"/>
          <p14:tracePt t="62941" x="9229725" y="4619625"/>
          <p14:tracePt t="62950" x="9196388" y="4610100"/>
          <p14:tracePt t="62964" x="9124950" y="4610100"/>
          <p14:tracePt t="62973" x="9086850" y="4610100"/>
          <p14:tracePt t="62980" x="9053513" y="4610100"/>
          <p14:tracePt t="62988" x="9020175" y="4610100"/>
          <p14:tracePt t="62996" x="9001125" y="4610100"/>
          <p14:tracePt t="63008" x="8986838" y="4610100"/>
          <p14:tracePt t="63017" x="8982075" y="4610100"/>
          <p14:tracePt t="63023" x="8977313" y="4610100"/>
          <p14:tracePt t="63029" x="8972550" y="4610100"/>
          <p14:tracePt t="63069" x="8967788" y="4610100"/>
          <p14:tracePt t="63117" x="8967788" y="4619625"/>
          <p14:tracePt t="63124" x="8967788" y="4624388"/>
          <p14:tracePt t="63132" x="0" y="0"/>
        </p14:tracePtLst>
        <p14:tracePtLst>
          <p14:tracePt t="70974" x="4862513" y="4762500"/>
          <p14:tracePt t="71009" x="4862513" y="4748213"/>
          <p14:tracePt t="71020" x="4867275" y="4743450"/>
          <p14:tracePt t="71030" x="4872038" y="4738688"/>
          <p14:tracePt t="71035" x="4872038" y="4733925"/>
          <p14:tracePt t="71043" x="4876800" y="4729163"/>
          <p14:tracePt t="71060" x="4881563" y="4714875"/>
          <p14:tracePt t="71067" x="4881563" y="4710113"/>
          <p14:tracePt t="71076" x="4886325" y="4705350"/>
          <p14:tracePt t="71084" x="4886325" y="4695825"/>
          <p14:tracePt t="71103" x="4886325" y="4691063"/>
          <p14:tracePt t="71113" x="4886325" y="4686300"/>
          <p14:tracePt t="71123" x="4886325" y="4672013"/>
          <p14:tracePt t="71132" x="4886325" y="4657725"/>
          <p14:tracePt t="71140" x="4886325" y="4648200"/>
          <p14:tracePt t="71156" x="4886325" y="4633913"/>
          <p14:tracePt t="71164" x="4886325" y="4624388"/>
          <p14:tracePt t="71172" x="4881563" y="4605338"/>
          <p14:tracePt t="71179" x="4881563" y="4600575"/>
          <p14:tracePt t="71189" x="4876800" y="4586288"/>
          <p14:tracePt t="71196" x="4872038" y="4572000"/>
          <p14:tracePt t="71204" x="4867275" y="4567238"/>
          <p14:tracePt t="71211" x="4867275" y="4552950"/>
          <p14:tracePt t="71219" x="4857750" y="4538663"/>
          <p14:tracePt t="71227" x="4852988" y="4524375"/>
          <p14:tracePt t="71238" x="4848225" y="4524375"/>
          <p14:tracePt t="71243" x="4838700" y="4514850"/>
          <p14:tracePt t="71252" x="4829175" y="4505325"/>
          <p14:tracePt t="71260" x="4819650" y="4491038"/>
          <p14:tracePt t="71267" x="4810125" y="4486275"/>
          <p14:tracePt t="71276" x="4795838" y="4462463"/>
          <p14:tracePt t="71286" x="4786313" y="4452938"/>
          <p14:tracePt t="71292" x="4776788" y="4438650"/>
          <p14:tracePt t="71300" x="4762500" y="4424363"/>
          <p14:tracePt t="71308" x="4743450" y="4400550"/>
          <p14:tracePt t="71316" x="4733925" y="4395788"/>
          <p14:tracePt t="71324" x="4719638" y="4381500"/>
          <p14:tracePt t="71332" x="4691063" y="4357688"/>
          <p14:tracePt t="71341" x="4672013" y="4348163"/>
          <p14:tracePt t="71349" x="4643438" y="4329113"/>
          <p14:tracePt t="71356" x="4610100" y="4314825"/>
          <p14:tracePt t="71364" x="4586288" y="4305300"/>
          <p14:tracePt t="71372" x="4552950" y="4291013"/>
          <p14:tracePt t="71379" x="4524375" y="4276725"/>
          <p14:tracePt t="71388" x="4510088" y="4271963"/>
          <p14:tracePt t="71396" x="4471988" y="4252913"/>
          <p14:tracePt t="71403" x="4452938" y="4248150"/>
          <p14:tracePt t="71412" x="4429125" y="4238625"/>
          <p14:tracePt t="71419" x="4410075" y="4229100"/>
          <p14:tracePt t="71427" x="4381500" y="4224338"/>
          <p14:tracePt t="71441" x="4357688" y="4219575"/>
          <p14:tracePt t="71450" x="4343400" y="4219575"/>
          <p14:tracePt t="71459" x="4295775" y="4214813"/>
          <p14:tracePt t="71474" x="4267200" y="4214813"/>
          <p14:tracePt t="71481" x="4229100" y="4214813"/>
          <p14:tracePt t="71486" x="4205288" y="4214813"/>
          <p14:tracePt t="71495" x="4181475" y="4214813"/>
          <p14:tracePt t="71501" x="4157663" y="4214813"/>
          <p14:tracePt t="71509" x="4129088" y="4214813"/>
          <p14:tracePt t="71515" x="4119563" y="4214813"/>
          <p14:tracePt t="71526" x="4105275" y="4214813"/>
          <p14:tracePt t="71536" x="4086225" y="4214813"/>
          <p14:tracePt t="71544" x="4081463" y="4214813"/>
          <p14:tracePt t="71551" x="4067175" y="4219575"/>
          <p14:tracePt t="71559" x="4052888" y="4229100"/>
          <p14:tracePt t="71565" x="4033838" y="4243388"/>
          <p14:tracePt t="71572" x="4014788" y="4257675"/>
          <p14:tracePt t="71580" x="4005263" y="4267200"/>
          <p14:tracePt t="71588" x="3990975" y="4286250"/>
          <p14:tracePt t="71595" x="3986213" y="4314825"/>
          <p14:tracePt t="71604" x="3971925" y="4338638"/>
          <p14:tracePt t="71613" x="3962400" y="4367213"/>
          <p14:tracePt t="71620" x="3952875" y="4400550"/>
          <p14:tracePt t="71628" x="3952875" y="4424363"/>
          <p14:tracePt t="71635" x="3933825" y="4467225"/>
          <p14:tracePt t="71644" x="3924300" y="4495800"/>
          <p14:tracePt t="71655" x="3914775" y="4543425"/>
          <p14:tracePt t="71669" x="3905250" y="4605338"/>
          <p14:tracePt t="71676" x="3900488" y="4638675"/>
          <p14:tracePt t="71682" x="3900488" y="4662488"/>
          <p14:tracePt t="71691" x="3900488" y="4700588"/>
          <p14:tracePt t="71699" x="3900488" y="4743450"/>
          <p14:tracePt t="71708" x="3900488" y="4772025"/>
          <p14:tracePt t="71716" x="3905250" y="4814888"/>
          <p14:tracePt t="71724" x="3919538" y="4857750"/>
          <p14:tracePt t="71732" x="3943350" y="4910138"/>
          <p14:tracePt t="71740" x="3976688" y="4953000"/>
          <p14:tracePt t="71748" x="4010025" y="5010150"/>
          <p14:tracePt t="71756" x="4038600" y="5048250"/>
          <p14:tracePt t="71764" x="4071938" y="5091113"/>
          <p14:tracePt t="71772" x="4100513" y="5119688"/>
          <p14:tracePt t="71779" x="4129088" y="5157788"/>
          <p14:tracePt t="71788" x="4157663" y="5191125"/>
          <p14:tracePt t="71795" x="4191000" y="5224463"/>
          <p14:tracePt t="71803" x="4224338" y="5257800"/>
          <p14:tracePt t="71813" x="4252913" y="5276850"/>
          <p14:tracePt t="71820" x="4276725" y="5291138"/>
          <p14:tracePt t="71828" x="4300538" y="5310188"/>
          <p14:tracePt t="71836" x="4314825" y="5310188"/>
          <p14:tracePt t="71846" x="4324350" y="5310188"/>
          <p14:tracePt t="71852" x="4343400" y="5310188"/>
          <p14:tracePt t="71860" x="4352925" y="5310188"/>
          <p14:tracePt t="71868" x="4367213" y="5310188"/>
          <p14:tracePt t="71877" x="4381500" y="5310188"/>
          <p14:tracePt t="71884" x="4395788" y="5310188"/>
          <p14:tracePt t="71891" x="4405313" y="5310188"/>
          <p14:tracePt t="71899" x="4419600" y="5310188"/>
          <p14:tracePt t="71908" x="4424363" y="5310188"/>
          <p14:tracePt t="71919" x="4429125" y="5310188"/>
          <p14:tracePt t="71930" x="4433888" y="5310188"/>
          <p14:tracePt t="71940" x="0" y="0"/>
        </p14:tracePtLst>
        <p14:tracePtLst>
          <p14:tracePt t="72261" x="3657600" y="4852988"/>
          <p14:tracePt t="72301" x="3671888" y="4857750"/>
          <p14:tracePt t="72309" x="3681413" y="4857750"/>
          <p14:tracePt t="72315" x="3686175" y="4857750"/>
          <p14:tracePt t="72324" x="3695700" y="4857750"/>
          <p14:tracePt t="72332" x="3714750" y="4857750"/>
          <p14:tracePt t="72341" x="3743325" y="4833938"/>
          <p14:tracePt t="72347" x="3762375" y="4814888"/>
          <p14:tracePt t="72356" x="3776663" y="4786313"/>
          <p14:tracePt t="72369" x="3800475" y="4743450"/>
          <p14:tracePt t="72379" x="3814763" y="4667250"/>
          <p14:tracePt t="72391" x="3814763" y="4614863"/>
          <p14:tracePt t="72396" x="3814763" y="4572000"/>
          <p14:tracePt t="72404" x="3814763" y="4524375"/>
          <p14:tracePt t="72412" x="3814763" y="4486275"/>
          <p14:tracePt t="72420" x="3814763" y="4462463"/>
          <p14:tracePt t="72427" x="3814763" y="4433888"/>
          <p14:tracePt t="72439" x="3814763" y="4419600"/>
          <p14:tracePt t="72443" x="3805238" y="4386263"/>
          <p14:tracePt t="72452" x="3800475" y="4376738"/>
          <p14:tracePt t="72460" x="3790950" y="4352925"/>
          <p14:tracePt t="72468" x="3781425" y="4338638"/>
          <p14:tracePt t="72475" x="3771900" y="4324350"/>
          <p14:tracePt t="72483" x="3757613" y="4305300"/>
          <p14:tracePt t="72492" x="3748088" y="4295775"/>
          <p14:tracePt t="72500" x="3738563" y="4276725"/>
          <p14:tracePt t="72508" x="3719513" y="4252913"/>
          <p14:tracePt t="72515" x="3705225" y="4243388"/>
          <p14:tracePt t="72523" x="3686175" y="4224338"/>
          <p14:tracePt t="72531" x="3652838" y="4214813"/>
          <p14:tracePt t="72540" x="3629025" y="4195763"/>
          <p14:tracePt t="72548" x="3595688" y="4186238"/>
          <p14:tracePt t="72556" x="3567113" y="4176713"/>
          <p14:tracePt t="72564" x="3543300" y="4171950"/>
          <p14:tracePt t="72572" x="3519488" y="4162425"/>
          <p14:tracePt t="72580" x="3486150" y="4157663"/>
          <p14:tracePt t="72588" x="3457575" y="4157663"/>
          <p14:tracePt t="72597" x="3433763" y="4148138"/>
          <p14:tracePt t="72605" x="3409950" y="4148138"/>
          <p14:tracePt t="72617" x="3386138" y="4148138"/>
          <p14:tracePt t="72629" x="3343275" y="4148138"/>
          <p14:tracePt t="72639" x="3314700" y="4152900"/>
          <p14:tracePt t="72645" x="3281363" y="4171950"/>
          <p14:tracePt t="72651" x="3252788" y="4186238"/>
          <p14:tracePt t="72660" x="3224213" y="4205288"/>
          <p14:tracePt t="72667" x="3190875" y="4224338"/>
          <p14:tracePt t="72676" x="3171825" y="4238625"/>
          <p14:tracePt t="72683" x="3133725" y="4267200"/>
          <p14:tracePt t="72692" x="3114675" y="4276725"/>
          <p14:tracePt t="72699" x="3090863" y="4291013"/>
          <p14:tracePt t="72707" x="3081338" y="4305300"/>
          <p14:tracePt t="72717" x="3071813" y="4314825"/>
          <p14:tracePt t="72724" x="3062288" y="4333875"/>
          <p14:tracePt t="72731" x="3048000" y="4352925"/>
          <p14:tracePt t="72739" x="3033713" y="4376738"/>
          <p14:tracePt t="72748" x="3028950" y="4391025"/>
          <p14:tracePt t="72756" x="3019425" y="4414838"/>
          <p14:tracePt t="72764" x="3009900" y="4438650"/>
          <p14:tracePt t="72772" x="3009900" y="4462463"/>
          <p14:tracePt t="72780" x="3000375" y="4491038"/>
          <p14:tracePt t="72788" x="3000375" y="4514850"/>
          <p14:tracePt t="72795" x="3000375" y="4562475"/>
          <p14:tracePt t="72803" x="3000375" y="4595813"/>
          <p14:tracePt t="72811" x="3000375" y="4629150"/>
          <p14:tracePt t="72820" x="3000375" y="4652963"/>
          <p14:tracePt t="72828" x="3000375" y="4686300"/>
          <p14:tracePt t="72835" x="3000375" y="4705350"/>
          <p14:tracePt t="72845" x="3005138" y="4719638"/>
          <p14:tracePt t="72851" x="3009900" y="4738688"/>
          <p14:tracePt t="72860" x="3019425" y="4752975"/>
          <p14:tracePt t="72868" x="3028950" y="4767263"/>
          <p14:tracePt t="72876" x="3028950" y="4781550"/>
          <p14:tracePt t="72884" x="3033713" y="4786313"/>
          <p14:tracePt t="72891" x="3043238" y="4795838"/>
          <p14:tracePt t="72900" x="3043238" y="4800600"/>
          <p14:tracePt t="72908" x="3048000" y="4805363"/>
          <p14:tracePt t="72915" x="3052763" y="4805363"/>
          <p14:tracePt t="72933" x="3057525" y="4810125"/>
          <p14:tracePt t="72941" x="3062288" y="4810125"/>
          <p14:tracePt t="72941" x="0" y="0"/>
        </p14:tracePtLst>
        <p14:tracePtLst>
          <p14:tracePt t="73338" x="4733925" y="4333875"/>
          <p14:tracePt t="73389" x="4738688" y="4333875"/>
          <p14:tracePt t="73396" x="4743450" y="4333875"/>
          <p14:tracePt t="73412" x="4748213" y="4333875"/>
          <p14:tracePt t="73420" x="4752975" y="4333875"/>
          <p14:tracePt t="73428" x="4757738" y="4333875"/>
          <p14:tracePt t="73445" x="4776788" y="4324350"/>
          <p14:tracePt t="73457" x="4776788" y="4319588"/>
          <p14:tracePt t="73459" x="4781550" y="4319588"/>
          <p14:tracePt t="73468" x="4786313" y="4314825"/>
          <p14:tracePt t="73475" x="4795838" y="4305300"/>
          <p14:tracePt t="73483" x="4800600" y="4300538"/>
          <p14:tracePt t="73491" x="4814888" y="4276725"/>
          <p14:tracePt t="73500" x="4824413" y="4262438"/>
          <p14:tracePt t="73512" x="4843463" y="4233863"/>
          <p14:tracePt t="73521" x="4848225" y="4219575"/>
          <p14:tracePt t="73529" x="4872038" y="4186238"/>
          <p14:tracePt t="73535" x="4876800" y="4167188"/>
          <p14:tracePt t="73544" x="4891088" y="4133850"/>
          <p14:tracePt t="73551" x="4900613" y="4105275"/>
          <p14:tracePt t="73558" x="4900613" y="4090988"/>
          <p14:tracePt t="73565" x="4900613" y="4067175"/>
          <p14:tracePt t="73572" x="4900613" y="4048125"/>
          <p14:tracePt t="73579" x="4900613" y="4033838"/>
          <p14:tracePt t="73588" x="4900613" y="4014788"/>
          <p14:tracePt t="73595" x="4900613" y="4000500"/>
          <p14:tracePt t="73608" x="4895850" y="3981450"/>
          <p14:tracePt t="73620" x="4876800" y="3938588"/>
          <p14:tracePt t="73629" x="4862513" y="3919538"/>
          <p14:tracePt t="73635" x="4857750" y="3910013"/>
          <p14:tracePt t="73645" x="4843463" y="3886200"/>
          <p14:tracePt t="73656" x="4833938" y="3871913"/>
          <p14:tracePt t="73663" x="4829175" y="3867150"/>
          <p14:tracePt t="73669" x="4814888" y="3833813"/>
          <p14:tracePt t="73676" x="4800600" y="3814763"/>
          <p14:tracePt t="73684" x="4781550" y="3790950"/>
          <p14:tracePt t="73696" x="4752975" y="3767138"/>
          <p14:tracePt t="73707" x="4705350" y="3738563"/>
          <p14:tracePt t="73718" x="4676775" y="3714750"/>
          <p14:tracePt t="73725" x="4643438" y="3695700"/>
          <p14:tracePt t="73732" x="4614863" y="3681413"/>
          <p14:tracePt t="73741" x="4572000" y="3652838"/>
          <p14:tracePt t="73747" x="4543425" y="3643313"/>
          <p14:tracePt t="73756" x="4500563" y="3624263"/>
          <p14:tracePt t="73763" x="4481513" y="3619500"/>
          <p14:tracePt t="73772" x="4448175" y="3595688"/>
          <p14:tracePt t="73779" x="4429125" y="3590925"/>
          <p14:tracePt t="73793" x="4400550" y="3581400"/>
          <p14:tracePt t="73805" x="4376738" y="3567113"/>
          <p14:tracePt t="73811" x="4362450" y="3562350"/>
          <p14:tracePt t="73821" x="4357688" y="3562350"/>
          <p14:tracePt t="73830" x="4348163" y="3562350"/>
          <p14:tracePt t="73836" x="4338638" y="3562350"/>
          <p14:tracePt t="73844" x="4329113" y="3552825"/>
          <p14:tracePt t="73855" x="4319588" y="3552825"/>
          <p14:tracePt t="73862" x="4295775" y="3548063"/>
          <p14:tracePt t="73868" x="4276725" y="3548063"/>
          <p14:tracePt t="73876" x="4243388" y="3543300"/>
          <p14:tracePt t="73884" x="4214813" y="3543300"/>
          <p14:tracePt t="73892" x="4162425" y="3524250"/>
          <p14:tracePt t="73900" x="4129088" y="3524250"/>
          <p14:tracePt t="73907" x="4090988" y="3519488"/>
          <p14:tracePt t="73915" x="4043363" y="3509963"/>
          <p14:tracePt t="73924" x="4010025" y="3505200"/>
          <p14:tracePt t="73931" x="3967163" y="3495675"/>
          <p14:tracePt t="73940" x="3952875" y="3495675"/>
          <p14:tracePt t="73948" x="3933825" y="3495675"/>
          <p14:tracePt t="73956" x="3919538" y="3495675"/>
          <p14:tracePt t="73963" x="3910013" y="3495675"/>
          <p14:tracePt t="73972" x="3890963" y="3500438"/>
          <p14:tracePt t="73981" x="3881438" y="3500438"/>
          <p14:tracePt t="73989" x="3867150" y="3514725"/>
          <p14:tracePt t="73996" x="3857625" y="3529013"/>
          <p14:tracePt t="74005" x="3843338" y="3543300"/>
          <p14:tracePt t="74015" x="3833813" y="3557588"/>
          <p14:tracePt t="74031" x="3810000" y="3590925"/>
          <p14:tracePt t="74039" x="3800475" y="3609975"/>
          <p14:tracePt t="74045" x="3790950" y="3619500"/>
          <p14:tracePt t="74052" x="3786188" y="3633788"/>
          <p14:tracePt t="74060" x="3771900" y="3662363"/>
          <p14:tracePt t="74067" x="3767138" y="3671888"/>
          <p14:tracePt t="74077" x="3767138" y="3686175"/>
          <p14:tracePt t="74084" x="3762375" y="3695700"/>
          <p14:tracePt t="74092" x="3762375" y="3719513"/>
          <p14:tracePt t="74099" x="3752850" y="3743325"/>
          <p14:tracePt t="74107" x="3752850" y="3752850"/>
          <p14:tracePt t="74116" x="3752850" y="3771900"/>
          <p14:tracePt t="74123" x="3752850" y="3795713"/>
          <p14:tracePt t="74135" x="3752850" y="3819525"/>
          <p14:tracePt t="74147" x="3757613" y="3862388"/>
          <p14:tracePt t="74155" x="3771900" y="3890963"/>
          <p14:tracePt t="74163" x="3786188" y="3919538"/>
          <p14:tracePt t="74172" x="3800475" y="3952875"/>
          <p14:tracePt t="74179" x="3814763" y="3981450"/>
          <p14:tracePt t="74190" x="3819525" y="4005263"/>
          <p14:tracePt t="74196" x="3833813" y="4043363"/>
          <p14:tracePt t="74204" x="3857625" y="4076700"/>
          <p14:tracePt t="74212" x="3862388" y="4095750"/>
          <p14:tracePt t="74221" x="3876675" y="4124325"/>
          <p14:tracePt t="74227" x="3890963" y="4152900"/>
          <p14:tracePt t="74247" x="3924300" y="4200525"/>
          <p14:tracePt t="74257" x="3943350" y="4224338"/>
          <p14:tracePt t="74259" x="3957638" y="4233863"/>
          <p14:tracePt t="74267" x="3986213" y="4248150"/>
          <p14:tracePt t="74276" x="4010025" y="4262438"/>
          <p14:tracePt t="74283" x="4038600" y="4271963"/>
          <p14:tracePt t="74292" x="4071938" y="4276725"/>
          <p14:tracePt t="74300" x="4095750" y="4281488"/>
          <p14:tracePt t="74307" x="4119563" y="4281488"/>
          <p14:tracePt t="74315" x="4148138" y="4286250"/>
          <p14:tracePt t="74324" x="4181475" y="4286250"/>
          <p14:tracePt t="74336" x="4214813" y="4300538"/>
          <p14:tracePt t="74346" x="4252913" y="4300538"/>
          <p14:tracePt t="74353" x="4286250" y="4300538"/>
          <p14:tracePt t="74358" x="4319588" y="4300538"/>
          <p14:tracePt t="74364" x="4352925" y="4300538"/>
          <p14:tracePt t="74372" x="4376738" y="4300538"/>
          <p14:tracePt t="74380" x="4400550" y="4300538"/>
          <p14:tracePt t="74388" x="4424363" y="4300538"/>
          <p14:tracePt t="74396" x="4462463" y="4300538"/>
          <p14:tracePt t="74405" x="4495800" y="4305300"/>
          <p14:tracePt t="74411" x="4524375" y="4310063"/>
          <p14:tracePt t="74420" x="4557713" y="4314825"/>
          <p14:tracePt t="74428" x="4581525" y="4314825"/>
          <p14:tracePt t="74441" x="4610100" y="4333875"/>
          <p14:tracePt t="74453" x="4672013" y="4367213"/>
          <p14:tracePt t="74462" x="4700588" y="4381500"/>
          <p14:tracePt t="74468" x="4714875" y="4391025"/>
          <p14:tracePt t="74476" x="4729163" y="4405313"/>
          <p14:tracePt t="74484" x="4729163" y="4410075"/>
          <p14:tracePt t="74491" x="4738688" y="4414838"/>
          <p14:tracePt t="74500" x="4748213" y="4424363"/>
          <p14:tracePt t="74526" x="4748213" y="4429125"/>
          <p14:tracePt t="74596" x="0" y="0"/>
        </p14:tracePtLst>
        <p14:tracePtLst>
          <p14:tracePt t="76726" x="6510338" y="4476750"/>
          <p14:tracePt t="76740" x="6510338" y="4471988"/>
          <p14:tracePt t="76765" x="6510338" y="4467225"/>
          <p14:tracePt t="76773" x="6510338" y="4462463"/>
          <p14:tracePt t="76796" x="6510338" y="4457700"/>
          <p14:tracePt t="76804" x="6510338" y="4452938"/>
          <p14:tracePt t="76812" x="6510338" y="4448175"/>
          <p14:tracePt t="76821" x="6505575" y="4448175"/>
          <p14:tracePt t="76833" x="6505575" y="4443413"/>
          <p14:tracePt t="76837" x="6491288" y="4424363"/>
          <p14:tracePt t="76852" x="6481763" y="4410075"/>
          <p14:tracePt t="76859" x="6472238" y="4405313"/>
          <p14:tracePt t="76877" x="6467475" y="4405313"/>
          <p14:tracePt t="76892" x="6457950" y="4405313"/>
          <p14:tracePt t="76908" x="6443663" y="4405313"/>
          <p14:tracePt t="76916" x="6434138" y="4419600"/>
          <p14:tracePt t="76924" x="6429375" y="4448175"/>
          <p14:tracePt t="76935" x="6429375" y="4462463"/>
          <p14:tracePt t="76948" x="6429375" y="4505325"/>
          <p14:tracePt t="76957" x="6429375" y="4524375"/>
          <p14:tracePt t="76962" x="6434138" y="4533900"/>
          <p14:tracePt t="76975" x="6443663" y="4538663"/>
          <p14:tracePt t="76982" x="6448425" y="4538663"/>
          <p14:tracePt t="76989" x="6457950" y="4538663"/>
          <p14:tracePt t="76996" x="6477000" y="4538663"/>
          <p14:tracePt t="77012" x="6496050" y="4538663"/>
          <p14:tracePt t="77020" x="6515100" y="4533900"/>
          <p14:tracePt t="77027" x="6519863" y="4524375"/>
          <p14:tracePt t="77038" x="6534150" y="4514850"/>
          <p14:tracePt t="77044" x="6553200" y="4500563"/>
          <p14:tracePt t="77051" x="6562725" y="4491038"/>
          <p14:tracePt t="77060" x="6572250" y="4481513"/>
          <p14:tracePt t="77067" x="6577013" y="4481513"/>
          <p14:tracePt t="77076" x="6577013" y="4476750"/>
          <p14:tracePt t="77100" x="6577013" y="4471988"/>
          <p14:tracePt t="77116" x="6577013" y="4467225"/>
          <p14:tracePt t="77123" x="6577013" y="4462463"/>
          <p14:tracePt t="77145" x="6562725" y="4457700"/>
          <p14:tracePt t="77159" x="6557963" y="4457700"/>
          <p14:tracePt t="77174" x="6553200" y="4457700"/>
          <p14:tracePt t="77180" x="6553200" y="4462463"/>
          <p14:tracePt t="77188" x="6548438" y="4462463"/>
          <p14:tracePt t="77197" x="6543675" y="4467225"/>
          <p14:tracePt t="77238" x="6543675" y="4476750"/>
          <p14:tracePt t="77244" x="6548438" y="4476750"/>
          <p14:tracePt t="77244" x="0" y="0"/>
        </p14:tracePtLst>
        <p14:tracePtLst>
          <p14:tracePt t="78079" x="5772150" y="2581275"/>
          <p14:tracePt t="78166" x="5772150" y="2576513"/>
          <p14:tracePt t="78182" x="5772150" y="2562225"/>
          <p14:tracePt t="78191" x="5772150" y="2557463"/>
          <p14:tracePt t="78197" x="5772150" y="2543175"/>
          <p14:tracePt t="78204" x="5772150" y="2533650"/>
          <p14:tracePt t="78212" x="5767388" y="2524125"/>
          <p14:tracePt t="78219" x="5762625" y="2514600"/>
          <p14:tracePt t="78227" x="5762625" y="2500313"/>
          <p14:tracePt t="78236" x="5757863" y="2490788"/>
          <p14:tracePt t="78244" x="5748338" y="2471738"/>
          <p14:tracePt t="78252" x="5743575" y="2471738"/>
          <p14:tracePt t="78260" x="5738813" y="2462213"/>
          <p14:tracePt t="78276" x="5729288" y="2447925"/>
          <p14:tracePt t="78285" x="5719763" y="2433638"/>
          <p14:tracePt t="78293" x="5710238" y="2424113"/>
          <p14:tracePt t="78300" x="5700713" y="2424113"/>
          <p14:tracePt t="78307" x="5695950" y="2414588"/>
          <p14:tracePt t="78316" x="5686425" y="2409825"/>
          <p14:tracePt t="78329" x="5676900" y="2409825"/>
          <p14:tracePt t="78336" x="5667375" y="2405063"/>
          <p14:tracePt t="78343" x="5657850" y="2400300"/>
          <p14:tracePt t="78350" x="5648325" y="2400300"/>
          <p14:tracePt t="78357" x="5629275" y="2390775"/>
          <p14:tracePt t="78372" x="5619750" y="2386013"/>
          <p14:tracePt t="78379" x="5600700" y="2381250"/>
          <p14:tracePt t="78388" x="5586413" y="2376488"/>
          <p14:tracePt t="78395" x="5576888" y="2371725"/>
          <p14:tracePt t="78405" x="5548313" y="2362200"/>
          <p14:tracePt t="78411" x="5524500" y="2352675"/>
          <p14:tracePt t="78419" x="5495925" y="2343150"/>
          <p14:tracePt t="78427" x="5462588" y="2338388"/>
          <p14:tracePt t="78435" x="5438775" y="2333625"/>
          <p14:tracePt t="78444" x="5395913" y="2328863"/>
          <p14:tracePt t="78451" x="5362575" y="2328863"/>
          <p14:tracePt t="78460" x="5329238" y="2309813"/>
          <p14:tracePt t="78468" x="5305425" y="2305050"/>
          <p14:tracePt t="78476" x="5272088" y="2300288"/>
          <p14:tracePt t="78486" x="5243513" y="2290763"/>
          <p14:tracePt t="78497" x="5219700" y="2290763"/>
          <p14:tracePt t="78507" x="5167313" y="2281238"/>
          <p14:tracePt t="78517" x="5143500" y="2276475"/>
          <p14:tracePt t="78528" x="5119688" y="2276475"/>
          <p14:tracePt t="78535" x="5076825" y="2276475"/>
          <p14:tracePt t="78541" x="5067300" y="2276475"/>
          <p14:tracePt t="78548" x="5043488" y="2276475"/>
          <p14:tracePt t="78556" x="5024438" y="2276475"/>
          <p14:tracePt t="78564" x="5005388" y="2276475"/>
          <p14:tracePt t="78572" x="4986338" y="2276475"/>
          <p14:tracePt t="78580" x="4976813" y="2276475"/>
          <p14:tracePt t="78588" x="4948238" y="2281238"/>
          <p14:tracePt t="78596" x="4943475" y="2281238"/>
          <p14:tracePt t="78605" x="4929188" y="2290763"/>
          <p14:tracePt t="78612" x="4910138" y="2300288"/>
          <p14:tracePt t="78619" x="4905375" y="2309813"/>
          <p14:tracePt t="78628" x="4886325" y="2324100"/>
          <p14:tracePt t="78636" x="4876800" y="2333625"/>
          <p14:tracePt t="78644" x="4862513" y="2352675"/>
          <p14:tracePt t="78652" x="4857750" y="2362200"/>
          <p14:tracePt t="78659" x="4848225" y="2381250"/>
          <p14:tracePt t="78668" x="4843463" y="2395538"/>
          <p14:tracePt t="78679" x="4838700" y="2400300"/>
          <p14:tracePt t="78693" x="4824413" y="2438400"/>
          <p14:tracePt t="78699" x="4819650" y="2452688"/>
          <p14:tracePt t="78707" x="4814888" y="2466975"/>
          <p14:tracePt t="78716" x="4810125" y="2490788"/>
          <p14:tracePt t="78729" x="4810125" y="2505075"/>
          <p14:tracePt t="78741" x="4800600" y="2547938"/>
          <p14:tracePt t="78748" x="4800600" y="2562225"/>
          <p14:tracePt t="78760" x="4800600" y="2581275"/>
          <p14:tracePt t="78767" x="4800600" y="2605088"/>
          <p14:tracePt t="78774" x="4800600" y="2628900"/>
          <p14:tracePt t="78781" x="4800600" y="2647950"/>
          <p14:tracePt t="78788" x="4800600" y="2662238"/>
          <p14:tracePt t="78799" x="4800600" y="2676525"/>
          <p14:tracePt t="78809" x="4800600" y="2681288"/>
          <p14:tracePt t="78817" x="4805363" y="2695575"/>
          <p14:tracePt t="78821" x="4819650" y="2719388"/>
          <p14:tracePt t="78838" x="4843463" y="2752725"/>
          <p14:tracePt t="78844" x="4848225" y="2767013"/>
          <p14:tracePt t="78851" x="4862513" y="2781300"/>
          <p14:tracePt t="78859" x="4876800" y="2790825"/>
          <p14:tracePt t="78867" x="4891088" y="2800350"/>
          <p14:tracePt t="78876" x="4914900" y="2824163"/>
          <p14:tracePt t="78891" x="4972050" y="2838450"/>
          <p14:tracePt t="78903" x="4995863" y="2838450"/>
          <p14:tracePt t="78909" x="5029200" y="2843213"/>
          <p14:tracePt t="78916" x="5043488" y="2843213"/>
          <p14:tracePt t="78925" x="5072063" y="2847975"/>
          <p14:tracePt t="78931" x="5100638" y="2847975"/>
          <p14:tracePt t="78941" x="5143500" y="2857500"/>
          <p14:tracePt t="78948" x="5172075" y="2867025"/>
          <p14:tracePt t="78956" x="5210175" y="2871788"/>
          <p14:tracePt t="78963" x="5243513" y="2871788"/>
          <p14:tracePt t="78973" x="5286375" y="2876550"/>
          <p14:tracePt t="78981" x="5319713" y="2881313"/>
          <p14:tracePt t="78988" x="5357813" y="2890838"/>
          <p14:tracePt t="78996" x="5386388" y="2895600"/>
          <p14:tracePt t="79005" x="5400675" y="2900363"/>
          <p14:tracePt t="79012" x="5419725" y="2905125"/>
          <p14:tracePt t="79019" x="5438775" y="2909888"/>
          <p14:tracePt t="79028" x="5453063" y="2914650"/>
          <p14:tracePt t="79037" x="5467350" y="2919413"/>
          <p14:tracePt t="79043" x="5472113" y="2924175"/>
          <p14:tracePt t="79058" x="5500688" y="2938463"/>
          <p14:tracePt t="79069" x="5519738" y="2943225"/>
          <p14:tracePt t="79075" x="5538788" y="2952750"/>
          <p14:tracePt t="79084" x="5553075" y="2962275"/>
          <p14:tracePt t="79092" x="5562600" y="2962275"/>
          <p14:tracePt t="79100" x="5572125" y="2967038"/>
          <p14:tracePt t="79108" x="5586413" y="2971800"/>
          <p14:tracePt t="79115" x="5605463" y="2971800"/>
          <p14:tracePt t="79123" x="5619750" y="2976563"/>
          <p14:tracePt t="79131" x="5629275" y="2981325"/>
          <p14:tracePt t="79139" x="5643563" y="2986088"/>
          <p14:tracePt t="79148" x="5667375" y="2986088"/>
          <p14:tracePt t="79156" x="5681663" y="2990850"/>
          <p14:tracePt t="79163" x="5691188" y="2990850"/>
          <p14:tracePt t="79172" x="5710238" y="2990850"/>
          <p14:tracePt t="79179" x="5729288" y="2995613"/>
          <p14:tracePt t="79188" x="5743575" y="2995613"/>
          <p14:tracePt t="79196" x="5753100" y="2995613"/>
          <p14:tracePt t="79205" x="5762625" y="2995613"/>
          <p14:tracePt t="79212" x="5772150" y="2995613"/>
          <p14:tracePt t="79219" x="5776913" y="2995613"/>
          <p14:tracePt t="79228" x="5791200" y="2995613"/>
          <p14:tracePt t="79236" x="5800725" y="2995613"/>
          <p14:tracePt t="79244" x="5805488" y="2986088"/>
          <p14:tracePt t="79252" x="5815013" y="2976563"/>
          <p14:tracePt t="79260" x="5834063" y="2967038"/>
          <p14:tracePt t="79268" x="5843588" y="2962275"/>
          <p14:tracePt t="79277" x="5857875" y="2962275"/>
          <p14:tracePt t="79289" x="5867400" y="2957513"/>
          <p14:tracePt t="79296" x="5876925" y="2957513"/>
          <p14:tracePt t="79303" x="5881688" y="2952750"/>
          <p14:tracePt t="79309" x="5881688" y="2947988"/>
          <p14:tracePt t="79316" x="5886450" y="2943225"/>
          <p14:tracePt t="79326" x="5891213" y="2943225"/>
          <p14:tracePt t="79334" x="5891213" y="2938463"/>
          <p14:tracePt t="79339" x="5900738" y="2928938"/>
          <p14:tracePt t="79349" x="5905500" y="2919413"/>
          <p14:tracePt t="79356" x="5919788" y="2900363"/>
          <p14:tracePt t="79364" x="5924550" y="2886075"/>
          <p14:tracePt t="79372" x="5929313" y="2876550"/>
          <p14:tracePt t="79381" x="5934075" y="2857500"/>
          <p14:tracePt t="79388" x="5943600" y="2847975"/>
          <p14:tracePt t="79395" x="5943600" y="2838450"/>
          <p14:tracePt t="79404" x="5948363" y="2819400"/>
          <p14:tracePt t="79412" x="5948363" y="2809875"/>
          <p14:tracePt t="79420" x="5948363" y="2805113"/>
          <p14:tracePt t="79428" x="5948363" y="2800350"/>
          <p14:tracePt t="79436" x="5948363" y="2795588"/>
          <p14:tracePt t="79457" x="5948363" y="2786063"/>
          <p14:tracePt t="79501" x="0" y="0"/>
        </p14:tracePtLst>
        <p14:tracePtLst>
          <p14:tracePt t="80564" x="5114925" y="2805113"/>
          <p14:tracePt t="80655" x="5114925" y="2809875"/>
          <p14:tracePt t="80672" x="5124450" y="2819400"/>
          <p14:tracePt t="80687" x="5129213" y="2819400"/>
          <p14:tracePt t="80697" x="5143500" y="2819400"/>
          <p14:tracePt t="80712" x="5162550" y="2824163"/>
          <p14:tracePt t="80719" x="5172075" y="2824163"/>
          <p14:tracePt t="80725" x="5186363" y="2824163"/>
          <p14:tracePt t="80732" x="5195888" y="2824163"/>
          <p14:tracePt t="80740" x="5210175" y="2824163"/>
          <p14:tracePt t="80748" x="5224463" y="2824163"/>
          <p14:tracePt t="80756" x="5229225" y="2824163"/>
          <p14:tracePt t="80764" x="5233988" y="2824163"/>
          <p14:tracePt t="80772" x="5243513" y="2828925"/>
          <p14:tracePt t="80789" x="5248275" y="2833688"/>
          <p14:tracePt t="80796" x="5253038" y="2833688"/>
          <p14:tracePt t="80803" x="5257800" y="2838450"/>
          <p14:tracePt t="80811" x="5262563" y="2838450"/>
          <p14:tracePt t="80819" x="5267325" y="2843213"/>
          <p14:tracePt t="80828" x="5272088" y="2843213"/>
          <p14:tracePt t="80836" x="5286375" y="2852738"/>
          <p14:tracePt t="80844" x="5295900" y="2852738"/>
          <p14:tracePt t="80860" x="5310188" y="2857500"/>
          <p14:tracePt t="80867" x="5319713" y="2862263"/>
          <p14:tracePt t="80875" x="5324475" y="2867025"/>
          <p14:tracePt t="80884" x="5329238" y="2871788"/>
          <p14:tracePt t="80892" x="5334000" y="2871788"/>
          <p14:tracePt t="80900" x="5334000" y="2876550"/>
          <p14:tracePt t="80908" x="5338763" y="2876550"/>
          <p14:tracePt t="80915" x="5348288" y="2886075"/>
          <p14:tracePt t="80932" x="5357813" y="2900363"/>
          <p14:tracePt t="80941" x="5357813" y="2905125"/>
          <p14:tracePt t="80948" x="5367338" y="2909888"/>
          <p14:tracePt t="80956" x="5367338" y="2914650"/>
          <p14:tracePt t="80964" x="5367338" y="2919413"/>
          <p14:tracePt t="80972" x="5367338" y="2924175"/>
          <p14:tracePt t="80980" x="5376863" y="2933700"/>
          <p14:tracePt t="81007" x="5381625" y="2933700"/>
          <p14:tracePt t="81110" x="5376863" y="2933700"/>
          <p14:tracePt t="81124" x="5372100" y="2924175"/>
          <p14:tracePt t="81133" x="5357813" y="2914650"/>
          <p14:tracePt t="81142" x="5348288" y="2900363"/>
          <p14:tracePt t="81149" x="5334000" y="2886075"/>
          <p14:tracePt t="81157" x="5334000" y="2881313"/>
          <p14:tracePt t="81164" x="5324475" y="2881313"/>
          <p14:tracePt t="81172" x="5314950" y="2876550"/>
          <p14:tracePt t="81179" x="5310188" y="2867025"/>
          <p14:tracePt t="81188" x="5300663" y="2862263"/>
          <p14:tracePt t="81205" x="5295900" y="2862263"/>
          <p14:tracePt t="81221" x="5286375" y="2862263"/>
          <p14:tracePt t="81228" x="5281613" y="2862263"/>
          <p14:tracePt t="81249" x="5276850" y="2862263"/>
          <p14:tracePt t="81259" x="5262563" y="2862263"/>
          <p14:tracePt t="81272" x="5257800" y="2867025"/>
          <p14:tracePt t="81282" x="5248275" y="2867025"/>
          <p14:tracePt t="81288" x="5243513" y="2871788"/>
          <p14:tracePt t="81296" x="5243513" y="2881313"/>
          <p14:tracePt t="81308" x="5233988" y="2895600"/>
          <p14:tracePt t="81317" x="5233988" y="2905125"/>
          <p14:tracePt t="81324" x="5224463" y="2924175"/>
          <p14:tracePt t="81330" x="5224463" y="2933700"/>
          <p14:tracePt t="81340" x="5219700" y="2947988"/>
          <p14:tracePt t="81347" x="5219700" y="2967038"/>
          <p14:tracePt t="81357" x="5214938" y="2986088"/>
          <p14:tracePt t="81363" x="5214938" y="3000375"/>
          <p14:tracePt t="81372" x="5214938" y="3014663"/>
          <p14:tracePt t="81380" x="5214938" y="3033713"/>
          <p14:tracePt t="81388" x="5214938" y="3052763"/>
          <p14:tracePt t="81395" x="5214938" y="3062288"/>
          <p14:tracePt t="81404" x="5214938" y="3076575"/>
          <p14:tracePt t="81414" x="5214938" y="3090863"/>
          <p14:tracePt t="81429" x="5214938" y="3114675"/>
          <p14:tracePt t="81435" x="5214938" y="3124200"/>
          <p14:tracePt t="81444" x="5224463" y="3133725"/>
          <p14:tracePt t="81460" x="5233988" y="3138488"/>
          <p14:tracePt t="81478" x="5238750" y="3138488"/>
          <p14:tracePt t="81496" x="5243513" y="3138488"/>
          <p14:tracePt t="81510" x="5267325" y="3124200"/>
          <p14:tracePt t="81516" x="5286375" y="3095625"/>
          <p14:tracePt t="81523" x="5295900" y="3081338"/>
          <p14:tracePt t="81531" x="5305425" y="3057525"/>
          <p14:tracePt t="81539" x="5319713" y="3038475"/>
          <p14:tracePt t="81548" x="5319713" y="3009900"/>
          <p14:tracePt t="81556" x="5324475" y="2986088"/>
          <p14:tracePt t="81564" x="5324475" y="2962275"/>
          <p14:tracePt t="81573" x="5324475" y="2943225"/>
          <p14:tracePt t="81580" x="5324475" y="2919413"/>
          <p14:tracePt t="81588" x="5324475" y="2909888"/>
          <p14:tracePt t="81596" x="5324475" y="2900363"/>
          <p14:tracePt t="81604" x="5324475" y="2895600"/>
          <p14:tracePt t="81612" x="5319713" y="2886075"/>
          <p14:tracePt t="81621" x="5314950" y="2881313"/>
          <p14:tracePt t="81637" x="5310188" y="2881313"/>
          <p14:tracePt t="81659" x="5300663" y="2881313"/>
          <p14:tracePt t="81677" x="5295900" y="2881313"/>
          <p14:tracePt t="81684" x="5291138" y="2881313"/>
          <p14:tracePt t="81692" x="5291138" y="2890838"/>
          <p14:tracePt t="81699" x="5291138" y="2900363"/>
          <p14:tracePt t="81707" x="5291138" y="2905125"/>
          <p14:tracePt t="81715" x="5291138" y="2919413"/>
          <p14:tracePt t="81726" x="5291138" y="2924175"/>
          <p14:tracePt t="81732" x="5300663" y="2938463"/>
          <p14:tracePt t="81732" x="0" y="0"/>
        </p14:tracePtLst>
        <p14:tracePtLst>
          <p14:tracePt t="82067" x="5676900" y="3014663"/>
          <p14:tracePt t="82076" x="5667375" y="3009900"/>
          <p14:tracePt t="82084" x="5662613" y="3005138"/>
          <p14:tracePt t="82092" x="5657850" y="3000375"/>
          <p14:tracePt t="82100" x="5653088" y="2995613"/>
          <p14:tracePt t="82108" x="5648325" y="2995613"/>
          <p14:tracePt t="82116" x="5643563" y="2995613"/>
          <p14:tracePt t="82123" x="5619750" y="2981325"/>
          <p14:tracePt t="82134" x="5610225" y="2971800"/>
          <p14:tracePt t="82144" x="5600700" y="2971800"/>
          <p14:tracePt t="82156" x="5567363" y="2957513"/>
          <p14:tracePt t="82166" x="5553075" y="2957513"/>
          <p14:tracePt t="82171" x="5543550" y="2957513"/>
          <p14:tracePt t="82179" x="5529263" y="2957513"/>
          <p14:tracePt t="82188" x="5510213" y="2957513"/>
          <p14:tracePt t="82196" x="5500688" y="2957513"/>
          <p14:tracePt t="82205" x="5491163" y="2957513"/>
          <p14:tracePt t="82212" x="5472113" y="2957513"/>
          <p14:tracePt t="82220" x="5467350" y="2957513"/>
          <p14:tracePt t="82227" x="5457825" y="2962275"/>
          <p14:tracePt t="82236" x="5448300" y="2967038"/>
          <p14:tracePt t="82244" x="5448300" y="2981325"/>
          <p14:tracePt t="82260" x="5443538" y="3005138"/>
          <p14:tracePt t="82268" x="5443538" y="3024188"/>
          <p14:tracePt t="82277" x="5443538" y="3028950"/>
          <p14:tracePt t="82289" x="5443538" y="3033713"/>
          <p14:tracePt t="82296" x="5443538" y="3043238"/>
          <p14:tracePt t="82302" x="5453063" y="3052763"/>
          <p14:tracePt t="82316" x="5462588" y="3057525"/>
          <p14:tracePt t="82324" x="5467350" y="3062288"/>
          <p14:tracePt t="82332" x="5476875" y="3062288"/>
          <p14:tracePt t="82339" x="5495925" y="3062288"/>
          <p14:tracePt t="82347" x="5505450" y="3062288"/>
          <p14:tracePt t="82356" x="5514975" y="3062288"/>
          <p14:tracePt t="82364" x="5529263" y="3062288"/>
          <p14:tracePt t="82374" x="5534025" y="3062288"/>
          <p14:tracePt t="82385" x="5538788" y="3062288"/>
          <p14:tracePt t="82395" x="5553075" y="3062288"/>
          <p14:tracePt t="82407" x="5557838" y="3062288"/>
          <p14:tracePt t="82413" x="5562600" y="3057525"/>
          <p14:tracePt t="82421" x="5562600" y="3048000"/>
          <p14:tracePt t="82428" x="5572125" y="3038475"/>
          <p14:tracePt t="82436" x="5572125" y="3028950"/>
          <p14:tracePt t="82460" x="5572125" y="3024188"/>
          <p14:tracePt t="82476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cacher</a:t>
            </a:r>
            <a:r>
              <a:rPr lang="de-DE" dirty="0"/>
              <a:t>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…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13777-FC1C-490B-A8D1-7FB1BB1F4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94295-896B-4BA0-ACC0-91701832BC3B}"/>
              </a:ext>
            </a:extLst>
          </p:cNvPr>
          <p:cNvSpPr txBox="1"/>
          <p:nvPr/>
        </p:nvSpPr>
        <p:spPr>
          <a:xfrm>
            <a:off x="634663" y="1168899"/>
            <a:ext cx="1730847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2" name="Rectangle 628">
            <a:extLst>
              <a:ext uri="{FF2B5EF4-FFF2-40B4-BE49-F238E27FC236}">
                <a16:creationId xmlns:a16="http://schemas.microsoft.com/office/drawing/2014/main" id="{BEE7B2C2-3B41-4412-976F-A83CE06B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92" y="1166813"/>
            <a:ext cx="306388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6000">
              <a:solidFill>
                <a:srgbClr val="000000"/>
              </a:solidFill>
            </a:endParaRPr>
          </a:p>
        </p:txBody>
      </p:sp>
      <p:pic>
        <p:nvPicPr>
          <p:cNvPr id="851" name="Image 850">
            <a:extLst>
              <a:ext uri="{FF2B5EF4-FFF2-40B4-BE49-F238E27FC236}">
                <a16:creationId xmlns:a16="http://schemas.microsoft.com/office/drawing/2014/main" id="{D26F0C82-D520-4813-B969-7FB4C2FC6C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9" t="15338" r="41362" b="3171"/>
          <a:stretch/>
        </p:blipFill>
        <p:spPr>
          <a:xfrm>
            <a:off x="3023878" y="2187088"/>
            <a:ext cx="6144243" cy="4670912"/>
          </a:xfrm>
          <a:prstGeom prst="rect">
            <a:avLst/>
          </a:prstGeom>
        </p:spPr>
      </p:pic>
      <p:pic>
        <p:nvPicPr>
          <p:cNvPr id="852" name="Image 851">
            <a:extLst>
              <a:ext uri="{FF2B5EF4-FFF2-40B4-BE49-F238E27FC236}">
                <a16:creationId xmlns:a16="http://schemas.microsoft.com/office/drawing/2014/main" id="{1FD7DCEB-1897-4F5A-B3D7-9AA7F3DDE2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001" t="15771" r="16785" b="43885"/>
          <a:stretch/>
        </p:blipFill>
        <p:spPr>
          <a:xfrm rot="16200000">
            <a:off x="4241153" y="327929"/>
            <a:ext cx="1828801" cy="2056321"/>
          </a:xfrm>
          <a:prstGeom prst="rect">
            <a:avLst/>
          </a:prstGeom>
        </p:spPr>
      </p:pic>
      <p:pic>
        <p:nvPicPr>
          <p:cNvPr id="853" name="Image 852">
            <a:extLst>
              <a:ext uri="{FF2B5EF4-FFF2-40B4-BE49-F238E27FC236}">
                <a16:creationId xmlns:a16="http://schemas.microsoft.com/office/drawing/2014/main" id="{809C7FDA-1FCD-41CF-AA8C-8C5006371F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885" t="56972" r="16809" b="6186"/>
          <a:stretch/>
        </p:blipFill>
        <p:spPr>
          <a:xfrm rot="16200000">
            <a:off x="6296910" y="462784"/>
            <a:ext cx="1730125" cy="188528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0986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qui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dépendent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différents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facteurs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culturales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pédoclimat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espèce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fr-FR" dirty="0"/>
          </a:p>
          <a:p>
            <a:endParaRPr lang="fr-FR" sz="3200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854" name="ZoneTexte 853">
            <a:extLst>
              <a:ext uri="{FF2B5EF4-FFF2-40B4-BE49-F238E27FC236}">
                <a16:creationId xmlns:a16="http://schemas.microsoft.com/office/drawing/2014/main" id="{C182792F-1B17-4503-AB08-5ED1CBFD4AA7}"/>
              </a:ext>
            </a:extLst>
          </p:cNvPr>
          <p:cNvSpPr txBox="1"/>
          <p:nvPr/>
        </p:nvSpPr>
        <p:spPr>
          <a:xfrm rot="20413887">
            <a:off x="7895323" y="1963441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5" name="ZoneTexte 854">
            <a:extLst>
              <a:ext uri="{FF2B5EF4-FFF2-40B4-BE49-F238E27FC236}">
                <a16:creationId xmlns:a16="http://schemas.microsoft.com/office/drawing/2014/main" id="{1487DCF0-16EB-4A0E-9369-5771D4E42C16}"/>
              </a:ext>
            </a:extLst>
          </p:cNvPr>
          <p:cNvSpPr txBox="1"/>
          <p:nvPr/>
        </p:nvSpPr>
        <p:spPr>
          <a:xfrm rot="20413887">
            <a:off x="8166048" y="2095635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6" name="ZoneTexte 855">
            <a:extLst>
              <a:ext uri="{FF2B5EF4-FFF2-40B4-BE49-F238E27FC236}">
                <a16:creationId xmlns:a16="http://schemas.microsoft.com/office/drawing/2014/main" id="{6FB7A954-A9B9-452E-98DC-CA6927852FCD}"/>
              </a:ext>
            </a:extLst>
          </p:cNvPr>
          <p:cNvSpPr txBox="1"/>
          <p:nvPr/>
        </p:nvSpPr>
        <p:spPr>
          <a:xfrm rot="20413887">
            <a:off x="8356819" y="2391581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7" name="ZoneTexte 856">
            <a:extLst>
              <a:ext uri="{FF2B5EF4-FFF2-40B4-BE49-F238E27FC236}">
                <a16:creationId xmlns:a16="http://schemas.microsoft.com/office/drawing/2014/main" id="{49D3A965-A0C3-429E-9F6C-A2D91916A2B6}"/>
              </a:ext>
            </a:extLst>
          </p:cNvPr>
          <p:cNvSpPr txBox="1"/>
          <p:nvPr/>
        </p:nvSpPr>
        <p:spPr>
          <a:xfrm rot="20413887">
            <a:off x="8563030" y="2615164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8" name="ZoneTexte 857">
            <a:extLst>
              <a:ext uri="{FF2B5EF4-FFF2-40B4-BE49-F238E27FC236}">
                <a16:creationId xmlns:a16="http://schemas.microsoft.com/office/drawing/2014/main" id="{90B1A652-8343-4E01-B0C1-B6CF51B59271}"/>
              </a:ext>
            </a:extLst>
          </p:cNvPr>
          <p:cNvSpPr txBox="1"/>
          <p:nvPr/>
        </p:nvSpPr>
        <p:spPr>
          <a:xfrm rot="20413887">
            <a:off x="8860371" y="2766770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BA5F6E-BA9B-4956-BA7B-FAF5F3892ADC}"/>
              </a:ext>
            </a:extLst>
          </p:cNvPr>
          <p:cNvSpPr txBox="1"/>
          <p:nvPr/>
        </p:nvSpPr>
        <p:spPr>
          <a:xfrm>
            <a:off x="414834" y="1935741"/>
            <a:ext cx="217050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D58E17-ACAC-4D60-BC45-8661164E09A7}"/>
              </a:ext>
            </a:extLst>
          </p:cNvPr>
          <p:cNvSpPr txBox="1"/>
          <p:nvPr/>
        </p:nvSpPr>
        <p:spPr>
          <a:xfrm>
            <a:off x="358917" y="2798150"/>
            <a:ext cx="2282338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A1546F-8B60-4368-BCCF-13603DA8F881}"/>
              </a:ext>
            </a:extLst>
          </p:cNvPr>
          <p:cNvSpPr txBox="1"/>
          <p:nvPr/>
        </p:nvSpPr>
        <p:spPr>
          <a:xfrm>
            <a:off x="209620" y="3654749"/>
            <a:ext cx="2580933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38D7D5-DFB5-4E03-B8BB-493BF0BC0856}"/>
              </a:ext>
            </a:extLst>
          </p:cNvPr>
          <p:cNvSpPr txBox="1"/>
          <p:nvPr/>
        </p:nvSpPr>
        <p:spPr>
          <a:xfrm>
            <a:off x="1135719" y="162620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B6389D-B378-4CEF-9A3D-57DA7998A417}"/>
              </a:ext>
            </a:extLst>
          </p:cNvPr>
          <p:cNvSpPr txBox="1"/>
          <p:nvPr/>
        </p:nvSpPr>
        <p:spPr>
          <a:xfrm>
            <a:off x="1135719" y="2381544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5AD558-4124-4D1F-923B-630C6BF376D2}"/>
              </a:ext>
            </a:extLst>
          </p:cNvPr>
          <p:cNvSpPr txBox="1"/>
          <p:nvPr/>
        </p:nvSpPr>
        <p:spPr>
          <a:xfrm>
            <a:off x="1135719" y="321475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3" name="Rectangle 629">
            <a:extLst>
              <a:ext uri="{FF2B5EF4-FFF2-40B4-BE49-F238E27FC236}">
                <a16:creationId xmlns:a16="http://schemas.microsoft.com/office/drawing/2014/main" id="{64B22442-20A1-4B42-A0AF-1E7719897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621" y="6317638"/>
            <a:ext cx="2663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(D’après </a:t>
            </a:r>
            <a:r>
              <a:rPr lang="fr-FR" altLang="fr-FR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Barralis</a:t>
            </a:r>
            <a:r>
              <a:rPr lang="fr-FR" alt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al., 1988)</a:t>
            </a:r>
          </a:p>
        </p:txBody>
      </p:sp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42E2A8AC-1AFF-43B4-94E1-82485CD86233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8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6"/>
    </mc:Choice>
    <mc:Fallback xmlns="">
      <p:transition spd="slow" advTm="5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  <p:extLst mod="1">
    <p:ext uri="{3A86A75C-4F4B-4683-9AE1-C65F6400EC91}">
      <p14:laserTraceLst xmlns:p14="http://schemas.microsoft.com/office/powerpoint/2010/main">
        <p14:tracePtLst>
          <p14:tracePt t="11395" x="3467100" y="3367088"/>
          <p14:tracePt t="11471" x="3467100" y="3357563"/>
          <p14:tracePt t="11510" x="3452813" y="3328988"/>
          <p14:tracePt t="11551" x="3376613" y="3271838"/>
          <p14:tracePt t="11591" x="3286125" y="3219450"/>
          <p14:tracePt t="11630" x="3238500" y="3209925"/>
          <p14:tracePt t="11673" x="3157538" y="3238500"/>
          <p14:tracePt t="11714" x="3109913" y="3286125"/>
          <p14:tracePt t="11755" x="3100388" y="3357563"/>
          <p14:tracePt t="11757" x="3100388" y="3376613"/>
          <p14:tracePt t="11798" x="3076575" y="3471863"/>
          <p14:tracePt t="11840" x="3019425" y="3662363"/>
          <p14:tracePt t="11881" x="2971800" y="3876675"/>
          <p14:tracePt t="11924" x="2928938" y="4129088"/>
          <p14:tracePt t="11930" x="2919413" y="4181475"/>
          <p14:tracePt t="11971" x="2919413" y="4419600"/>
          <p14:tracePt t="11973" x="2919413" y="4457700"/>
          <p14:tracePt t="12013" x="2919413" y="4629150"/>
          <p14:tracePt t="12055" x="2919413" y="4814888"/>
          <p14:tracePt t="12099" x="2919413" y="4981575"/>
          <p14:tracePt t="12106" x="2919413" y="5019675"/>
          <p14:tracePt t="12148" x="2919413" y="5214938"/>
          <p14:tracePt t="12150" x="2919413" y="5253038"/>
          <p14:tracePt t="12190" x="2938463" y="5429250"/>
          <p14:tracePt t="12268" x="3048000" y="5676900"/>
          <p14:tracePt t="12269" x="3052763" y="5705475"/>
          <p14:tracePt t="12310" x="3133725" y="5815013"/>
          <p14:tracePt t="12351" x="3195638" y="5876925"/>
          <p14:tracePt t="12394" x="3200400" y="5881688"/>
          <p14:tracePt t="12433" x="3309938" y="5934075"/>
          <p14:tracePt t="12475" x="3471863" y="6038850"/>
          <p14:tracePt t="12477" x="3500438" y="6057900"/>
          <p14:tracePt t="12517" x="3519488" y="6062663"/>
          <p14:tracePt t="12559" x="3552825" y="6034088"/>
          <p14:tracePt t="12600" x="3590925" y="5934075"/>
          <p14:tracePt t="12642" x="3624263" y="5824538"/>
          <p14:tracePt t="12684" x="3643313" y="5734050"/>
          <p14:tracePt t="12687" x="3648075" y="5715000"/>
          <p14:tracePt t="12731" x="3671888" y="5619750"/>
          <p14:tracePt t="12733" x="3681413" y="5600700"/>
          <p14:tracePt t="12773" x="3686175" y="5472113"/>
          <p14:tracePt t="12814" x="3662363" y="5338763"/>
          <p14:tracePt t="13004" x="3567113" y="4762500"/>
          <p14:tracePt t="13006" x="3557588" y="4733925"/>
          <p14:tracePt t="13084" x="3529013" y="4514850"/>
          <p14:tracePt t="13088" x="3529013" y="4491038"/>
          <p14:tracePt t="13166" x="3486150" y="4324350"/>
          <p14:tracePt t="13208" x="3471863" y="4252913"/>
          <p14:tracePt t="13248" x="3438525" y="4162425"/>
          <p14:tracePt t="13290" x="3429000" y="4095750"/>
          <p14:tracePt t="13292" x="3429000" y="4086225"/>
          <p14:tracePt t="13333" x="3419475" y="4033838"/>
          <p14:tracePt t="13375" x="3414713" y="3981450"/>
          <p14:tracePt t="13415" x="3414713" y="3924300"/>
          <p14:tracePt t="13456" x="3414713" y="3833813"/>
          <p14:tracePt t="13496" x="3433763" y="3762375"/>
          <p14:tracePt t="13538" x="3438525" y="3700463"/>
          <p14:tracePt t="13582" x="3438525" y="3643313"/>
          <p14:tracePt t="13624" x="3433763" y="3571875"/>
          <p14:tracePt t="13666" x="3390900" y="3481388"/>
          <p14:tracePt t="13709" x="3348038" y="3414713"/>
          <p14:tracePt t="13750" x="3333750" y="3400425"/>
          <p14:tracePt t="13790" x="3309938" y="3390900"/>
          <p14:tracePt t="13831" x="3238500" y="3367088"/>
          <p14:tracePt t="13873" x="3162300" y="3338513"/>
          <p14:tracePt t="13914" x="3157538" y="3338513"/>
          <p14:tracePt t="14094" x="3152775" y="3338513"/>
          <p14:tracePt t="14133" x="3143250" y="3352800"/>
          <p14:tracePt t="14174" x="3138488" y="3386138"/>
          <p14:tracePt t="14216" x="3133725" y="3429000"/>
          <p14:tracePt t="14259" x="3128963" y="3448050"/>
          <p14:tracePt t="14261" x="3128963" y="3452813"/>
          <p14:tracePt t="14301" x="3124200" y="3486150"/>
          <p14:tracePt t="14342" x="3119438" y="3524250"/>
          <p14:tracePt t="14383" x="3109913" y="3595688"/>
          <p14:tracePt t="14424" x="3086100" y="3757613"/>
          <p14:tracePt t="14466" x="3086100" y="3919538"/>
          <p14:tracePt t="14469" x="3086100" y="3957638"/>
          <p14:tracePt t="14510" x="3086100" y="4095750"/>
          <p14:tracePt t="14563" x="3124200" y="4319588"/>
          <p14:tracePt t="14566" x="3128963" y="4362450"/>
          <p14:tracePt t="14682" x="3157538" y="4848225"/>
          <p14:tracePt t="14685" x="3157538" y="4881563"/>
          <p14:tracePt t="14726" x="3157538" y="5029200"/>
          <p14:tracePt t="14767" x="3157538" y="5157788"/>
          <p14:tracePt t="14810" x="3157538" y="5291138"/>
          <p14:tracePt t="14851" x="3157538" y="5443538"/>
          <p14:tracePt t="14854" x="3157538" y="5462588"/>
          <p14:tracePt t="14893" x="3157538" y="5524500"/>
          <p14:tracePt t="14933" x="3157538" y="5534025"/>
          <p14:tracePt t="14974" x="3171825" y="5586413"/>
          <p14:tracePt t="15015" x="3176588" y="5600700"/>
          <p14:tracePt t="15056" x="3181350" y="5614988"/>
          <p14:tracePt t="15098" x="3181350" y="5619750"/>
          <p14:tracePt t="15142" x="3181350" y="5624513"/>
          <p14:tracePt t="15181" x="3219450" y="5643563"/>
          <p14:tracePt t="15222" x="3252788" y="5653088"/>
          <p14:tracePt t="15534" x="0" y="0"/>
        </p14:tracePtLst>
        <p14:tracePtLst>
          <p14:tracePt t="19310" x="4605338" y="1828800"/>
          <p14:tracePt t="19387" x="4552950" y="1743075"/>
          <p14:tracePt t="19439" x="4386263" y="1690688"/>
          <p14:tracePt t="19454" x="4319588" y="1676400"/>
          <p14:tracePt t="19469" x="4243388" y="1666875"/>
          <p14:tracePt t="19484" x="4205288" y="1662113"/>
          <p14:tracePt t="19499" x="4148138" y="1662113"/>
          <p14:tracePt t="19514" x="4105275" y="1662113"/>
          <p14:tracePt t="19528" x="4076700" y="1662113"/>
          <p14:tracePt t="19543" x="4052888" y="1662113"/>
          <p14:tracePt t="19560" x="4029075" y="1662113"/>
          <p14:tracePt t="19575" x="3995738" y="1671638"/>
          <p14:tracePt t="19603" x="3957638" y="1690688"/>
          <p14:tracePt t="19605" x="3948113" y="1695450"/>
          <p14:tracePt t="19622" x="3924300" y="1714500"/>
          <p14:tracePt t="19631" x="3914775" y="1714500"/>
          <p14:tracePt t="19639" x="3910013" y="1728788"/>
          <p14:tracePt t="19646" x="3905250" y="1733550"/>
          <p14:tracePt t="19654" x="3900488" y="1738313"/>
          <p14:tracePt t="19665" x="3895725" y="1743075"/>
          <p14:tracePt t="19674" x="3895725" y="1752600"/>
          <p14:tracePt t="19680" x="3895725" y="1757363"/>
          <p14:tracePt t="19687" x="3886200" y="1766888"/>
          <p14:tracePt t="19694" x="3886200" y="1771650"/>
          <p14:tracePt t="19706" x="3886200" y="1781175"/>
          <p14:tracePt t="19714" x="3881438" y="1790700"/>
          <p14:tracePt t="19720" x="3881438" y="1804988"/>
          <p14:tracePt t="19728" x="3881438" y="1819275"/>
          <p14:tracePt t="19734" x="3881438" y="1833563"/>
          <p14:tracePt t="19742" x="3881438" y="1852613"/>
          <p14:tracePt t="19755" x="3881438" y="1871663"/>
          <p14:tracePt t="19763" x="3881438" y="1890713"/>
          <p14:tracePt t="19768" x="3881438" y="1909763"/>
          <p14:tracePt t="19774" x="3881438" y="1933575"/>
          <p14:tracePt t="19782" x="3881438" y="1957388"/>
          <p14:tracePt t="19792" x="3881438" y="1971675"/>
          <p14:tracePt t="19803" x="3881438" y="1990725"/>
          <p14:tracePt t="19807" x="3890963" y="2009775"/>
          <p14:tracePt t="19814" x="3900488" y="2024063"/>
          <p14:tracePt t="19823" x="3910013" y="2033588"/>
          <p14:tracePt t="19830" x="3914775" y="2038350"/>
          <p14:tracePt t="19839" x="3929063" y="2052638"/>
          <p14:tracePt t="19846" x="3938588" y="2062163"/>
          <p14:tracePt t="19854" x="3952875" y="2066925"/>
          <p14:tracePt t="19861" x="3971925" y="2081213"/>
          <p14:tracePt t="19901" x="4033838" y="2090738"/>
          <p14:tracePt t="19959" x="4191000" y="2124075"/>
          <p14:tracePt t="20014" x="4471988" y="2133600"/>
          <p14:tracePt t="20079" x="4800600" y="2190750"/>
          <p14:tracePt t="20135" x="5119688" y="2233613"/>
          <p14:tracePt t="20239" x="5829300" y="2319338"/>
          <p14:tracePt t="20362" x="6948488" y="2352675"/>
          <p14:tracePt t="20365" x="7015163" y="2352675"/>
          <p14:tracePt t="20578" x="8162925" y="2376488"/>
          <p14:tracePt t="20582" x="8205788" y="2376488"/>
          <p14:tracePt t="20832" x="8767763" y="2376488"/>
          <p14:tracePt t="20839" x="8777288" y="2376488"/>
          <p14:tracePt t="21042" x="8977313" y="2300288"/>
          <p14:tracePt t="21145" x="8958263" y="2233613"/>
          <p14:tracePt t="21151" x="8943975" y="2224088"/>
          <p14:tracePt t="21157" x="8934450" y="2219325"/>
          <p14:tracePt t="21627" x="6234113" y="1881188"/>
          <p14:tracePt t="21630" x="6186488" y="1866900"/>
          <p14:tracePt t="21698" x="6081713" y="1857375"/>
          <p14:tracePt t="21903" x="0" y="0"/>
        </p14:tracePtLst>
        <p14:tracePtLst>
          <p14:tracePt t="23500" x="8005763" y="2228850"/>
          <p14:tracePt t="23589" x="7977188" y="2228850"/>
          <p14:tracePt t="23654" x="7967663" y="2228850"/>
          <p14:tracePt t="23705" x="7958138" y="2238375"/>
          <p14:tracePt t="23757" x="7958138" y="2257425"/>
          <p14:tracePt t="23810" x="7958138" y="2286000"/>
          <p14:tracePt t="23862" x="7958138" y="2305050"/>
          <p14:tracePt t="23915" x="7958138" y="2309813"/>
          <p14:tracePt t="23966" x="7967663" y="2319338"/>
          <p14:tracePt t="24018" x="7972425" y="2324100"/>
          <p14:tracePt t="24105" x="7977188" y="2324100"/>
          <p14:tracePt t="24173" x="7962900" y="2305050"/>
          <p14:tracePt t="24226" x="7934325" y="2314575"/>
          <p14:tracePt t="24279" x="7910513" y="2338388"/>
          <p14:tracePt t="24333" x="7910513" y="2343150"/>
          <p14:tracePt t="24385" x="7905750" y="2343150"/>
          <p14:tracePt t="24450" x="7905750" y="2333625"/>
          <p14:tracePt t="24615" x="7905750" y="2328863"/>
          <p14:tracePt t="24666" x="7910513" y="2324100"/>
          <p14:tracePt t="24666" x="0" y="0"/>
        </p14:tracePtLst>
        <p14:tracePtLst>
          <p14:tracePt t="25565" x="8210550" y="2428875"/>
          <p14:tracePt t="25654" x="8205788" y="2428875"/>
          <p14:tracePt t="25705" x="8181975" y="2428875"/>
          <p14:tracePt t="25746" x="8139113" y="2452688"/>
          <p14:tracePt t="25786" x="8124825" y="2481263"/>
          <p14:tracePt t="25828" x="8124825" y="2495550"/>
          <p14:tracePt t="25829" x="8124825" y="2505075"/>
          <p14:tracePt t="25868" x="8139113" y="2528888"/>
          <p14:tracePt t="25909" x="8148638" y="2528888"/>
          <p14:tracePt t="25949" x="8167688" y="2528888"/>
          <p14:tracePt t="25988" x="8181975" y="2519363"/>
          <p14:tracePt t="26031" x="8186738" y="2519363"/>
          <p14:tracePt t="26118" x="0" y="0"/>
        </p14:tracePtLst>
        <p14:tracePtLst>
          <p14:tracePt t="26687" x="8434388" y="2781300"/>
          <p14:tracePt t="26770" x="8382000" y="2814638"/>
          <p14:tracePt t="26811" x="8382000" y="2828925"/>
          <p14:tracePt t="26851" x="8382000" y="2833688"/>
          <p14:tracePt t="26892" x="8382000" y="2838450"/>
          <p14:tracePt t="26931" x="8391525" y="2833688"/>
          <p14:tracePt t="26971" x="8401050" y="2819400"/>
          <p14:tracePt t="27073" x="0" y="0"/>
        </p14:tracePtLst>
        <p14:tracePtLst>
          <p14:tracePt t="27542" x="8629650" y="2976563"/>
          <p14:tracePt t="27606" x="8615363" y="3043238"/>
          <p14:tracePt t="27646" x="8605838" y="3062288"/>
          <p14:tracePt t="27685" x="8615363" y="3081338"/>
          <p14:tracePt t="27724" x="8615363" y="3086100"/>
          <p14:tracePt t="27805" x="8629650" y="3086100"/>
          <p14:tracePt t="27845" x="8639175" y="3086100"/>
          <p14:tracePt t="27943" x="0" y="0"/>
        </p14:tracePtLst>
        <p14:tracePtLst>
          <p14:tracePt t="28382" x="8891588" y="3076575"/>
          <p14:tracePt t="28450" x="8886825" y="3081338"/>
          <p14:tracePt t="28490" x="8886825" y="3100388"/>
          <p14:tracePt t="28570" x="8891588" y="3105150"/>
          <p14:tracePt t="28609" x="8901113" y="3119438"/>
          <p14:tracePt t="28694" x="0" y="0"/>
        </p14:tracePtLst>
        <p14:tracePtLst>
          <p14:tracePt t="35256" x="2566988" y="2347913"/>
          <p14:tracePt t="35441" x="2571750" y="2347913"/>
          <p14:tracePt t="35511" x="2609850" y="2309813"/>
          <p14:tracePt t="35517" x="2614613" y="2305050"/>
          <p14:tracePt t="35526" x="2619375" y="2295525"/>
          <p14:tracePt t="35538" x="2619375" y="2286000"/>
          <p14:tracePt t="35546" x="2619375" y="2271713"/>
          <p14:tracePt t="35552" x="2619375" y="2257425"/>
          <p14:tracePt t="35559" x="2619375" y="2247900"/>
          <p14:tracePt t="35566" x="2619375" y="2243138"/>
          <p14:tracePt t="35574" x="2619375" y="2233613"/>
          <p14:tracePt t="35583" x="2619375" y="2224088"/>
          <p14:tracePt t="35590" x="2619375" y="2219325"/>
          <p14:tracePt t="35598" x="2619375" y="2209800"/>
          <p14:tracePt t="35606" x="2619375" y="2200275"/>
          <p14:tracePt t="35614" x="2619375" y="2195513"/>
          <p14:tracePt t="35622" x="2619375" y="2185988"/>
          <p14:tracePt t="35630" x="2619375" y="2176463"/>
          <p14:tracePt t="35638" x="2619375" y="2166938"/>
          <p14:tracePt t="35646" x="2619375" y="2162175"/>
          <p14:tracePt t="35662" x="2619375" y="2152650"/>
          <p14:tracePt t="35673" x="2619375" y="2143125"/>
          <p14:tracePt t="35689" x="2619375" y="2138363"/>
          <p14:tracePt t="35694" x="2614613" y="2133600"/>
          <p14:tracePt t="35703" x="2609850" y="2124075"/>
          <p14:tracePt t="35710" x="2600325" y="2114550"/>
          <p14:tracePt t="35718" x="2590800" y="2109788"/>
          <p14:tracePt t="35726" x="2576513" y="2105025"/>
          <p14:tracePt t="35734" x="2562225" y="2090738"/>
          <p14:tracePt t="35742" x="2557463" y="2090738"/>
          <p14:tracePt t="35757" x="2528888" y="2085975"/>
          <p14:tracePt t="35774" x="2490788" y="2071688"/>
          <p14:tracePt t="35784" x="2486025" y="2071688"/>
          <p14:tracePt t="35791" x="2466975" y="2066925"/>
          <p14:tracePt t="35799" x="2457450" y="2062163"/>
          <p14:tracePt t="35806" x="2447925" y="2062163"/>
          <p14:tracePt t="35814" x="2433638" y="2052638"/>
          <p14:tracePt t="35821" x="2424113" y="2052638"/>
          <p14:tracePt t="35830" x="2405063" y="2052638"/>
          <p14:tracePt t="35838" x="2395538" y="2047875"/>
          <p14:tracePt t="35845" x="2381250" y="2047875"/>
          <p14:tracePt t="35854" x="2362200" y="2043113"/>
          <p14:tracePt t="35862" x="2333625" y="2028825"/>
          <p14:tracePt t="35870" x="2309813" y="2024063"/>
          <p14:tracePt t="35878" x="2276475" y="2009775"/>
          <p14:tracePt t="35892" x="2243138" y="2000250"/>
          <p14:tracePt t="35900" x="2214563" y="1995488"/>
          <p14:tracePt t="35906" x="2181225" y="1995488"/>
          <p14:tracePt t="35913" x="2147888" y="1981200"/>
          <p14:tracePt t="35921" x="2114550" y="1971675"/>
          <p14:tracePt t="35926" x="2081213" y="1957388"/>
          <p14:tracePt t="35933" x="2047875" y="1957388"/>
          <p14:tracePt t="35942" x="2024063" y="1952625"/>
          <p14:tracePt t="35955" x="1995488" y="1952625"/>
          <p14:tracePt t="35962" x="1971675" y="1943100"/>
          <p14:tracePt t="35971" x="1943100" y="1938338"/>
          <p14:tracePt t="35975" x="1919288" y="1938338"/>
          <p14:tracePt t="35982" x="1900238" y="1938338"/>
          <p14:tracePt t="35990" x="1876425" y="1938338"/>
          <p14:tracePt t="36002" x="1852613" y="1938338"/>
          <p14:tracePt t="36009" x="1828800" y="1938338"/>
          <p14:tracePt t="36017" x="1804988" y="1938338"/>
          <p14:tracePt t="36022" x="1771650" y="1938338"/>
          <p14:tracePt t="36030" x="1738313" y="1938338"/>
          <p14:tracePt t="36037" x="1700213" y="1933575"/>
          <p14:tracePt t="36046" x="1657350" y="1933575"/>
          <p14:tracePt t="36053" x="1633538" y="1928813"/>
          <p14:tracePt t="36062" x="1609725" y="1928813"/>
          <p14:tracePt t="36074" x="1581150" y="1914525"/>
          <p14:tracePt t="36082" x="1557338" y="1909763"/>
          <p14:tracePt t="36091" x="1538288" y="1909763"/>
          <p14:tracePt t="36097" x="1514475" y="1905000"/>
          <p14:tracePt t="36103" x="1485900" y="1900238"/>
          <p14:tracePt t="36109" x="1481138" y="1900238"/>
          <p14:tracePt t="36118" x="1457325" y="1900238"/>
          <p14:tracePt t="36125" x="1428750" y="1890713"/>
          <p14:tracePt t="36134" x="1404938" y="1885950"/>
          <p14:tracePt t="36141" x="1362075" y="1885950"/>
          <p14:tracePt t="36150" x="1338263" y="1881188"/>
          <p14:tracePt t="36158" x="1304925" y="1876425"/>
          <p14:tracePt t="36170" x="1281113" y="1876425"/>
          <p14:tracePt t="36178" x="1252538" y="1862138"/>
          <p14:tracePt t="36186" x="1228725" y="1857375"/>
          <p14:tracePt t="36191" x="1204913" y="1857375"/>
          <p14:tracePt t="36197" x="1176338" y="1857375"/>
          <p14:tracePt t="36205" x="1152525" y="1852613"/>
          <p14:tracePt t="36220" x="1128713" y="1847850"/>
          <p14:tracePt t="36227" x="1100138" y="1847850"/>
          <p14:tracePt t="36232" x="1066800" y="1838325"/>
          <p14:tracePt t="36238" x="1042988" y="1833563"/>
          <p14:tracePt t="36246" x="1009650" y="1833563"/>
          <p14:tracePt t="36254" x="985838" y="1833563"/>
          <p14:tracePt t="36262" x="962025" y="1833563"/>
          <p14:tracePt t="36271" x="942975" y="1833563"/>
          <p14:tracePt t="36281" x="923925" y="1833563"/>
          <p14:tracePt t="36286" x="900113" y="1833563"/>
          <p14:tracePt t="36294" x="881063" y="1833563"/>
          <p14:tracePt t="36303" x="871538" y="1833563"/>
          <p14:tracePt t="36310" x="857250" y="1833563"/>
          <p14:tracePt t="36321" x="838200" y="1833563"/>
          <p14:tracePt t="36330" x="819150" y="1838325"/>
          <p14:tracePt t="36337" x="804863" y="1843088"/>
          <p14:tracePt t="36343" x="785813" y="1847850"/>
          <p14:tracePt t="36349" x="766763" y="1847850"/>
          <p14:tracePt t="36358" x="747713" y="1857375"/>
          <p14:tracePt t="36366" x="733425" y="1857375"/>
          <p14:tracePt t="36375" x="723900" y="1857375"/>
          <p14:tracePt t="36382" x="704850" y="1862138"/>
          <p14:tracePt t="36393" x="690563" y="1871663"/>
          <p14:tracePt t="36401" x="681038" y="1881188"/>
          <p14:tracePt t="36409" x="666750" y="1890713"/>
          <p14:tracePt t="36416" x="647700" y="1895475"/>
          <p14:tracePt t="36424" x="642938" y="1905000"/>
          <p14:tracePt t="36432" x="633413" y="1909763"/>
          <p14:tracePt t="36440" x="623888" y="1924050"/>
          <p14:tracePt t="36448" x="604838" y="1933575"/>
          <p14:tracePt t="36454" x="595313" y="1943100"/>
          <p14:tracePt t="36464" x="581025" y="1957388"/>
          <p14:tracePt t="36473" x="571500" y="1971675"/>
          <p14:tracePt t="36481" x="561975" y="1981200"/>
          <p14:tracePt t="36487" x="542925" y="2000250"/>
          <p14:tracePt t="36494" x="533400" y="2014538"/>
          <p14:tracePt t="36501" x="519113" y="2024063"/>
          <p14:tracePt t="36510" x="509588" y="2038350"/>
          <p14:tracePt t="36517" x="509588" y="2052638"/>
          <p14:tracePt t="36526" x="509588" y="2066925"/>
          <p14:tracePt t="36538" x="504825" y="2081213"/>
          <p14:tracePt t="36548" x="504825" y="2109788"/>
          <p14:tracePt t="36555" x="504825" y="2124075"/>
          <p14:tracePt t="36562" x="504825" y="2143125"/>
          <p14:tracePt t="36569" x="504825" y="2166938"/>
          <p14:tracePt t="36576" x="504825" y="2190750"/>
          <p14:tracePt t="36586" x="504825" y="2205038"/>
          <p14:tracePt t="36594" x="504825" y="2224088"/>
          <p14:tracePt t="36600" x="504825" y="2233613"/>
          <p14:tracePt t="36607" x="504825" y="2243138"/>
          <p14:tracePt t="36613" x="504825" y="2247900"/>
          <p14:tracePt t="36621" x="509588" y="2257425"/>
          <p14:tracePt t="36629" x="514350" y="2266950"/>
          <p14:tracePt t="36646" x="519113" y="2266950"/>
          <p14:tracePt t="36657" x="528638" y="2266950"/>
          <p14:tracePt t="36665" x="528638" y="2271713"/>
          <p14:tracePt t="36674" x="538163" y="2276475"/>
          <p14:tracePt t="36681" x="552450" y="2281238"/>
          <p14:tracePt t="36687" x="557213" y="2286000"/>
          <p14:tracePt t="36694" x="571500" y="2290763"/>
          <p14:tracePt t="36702" x="600075" y="2305050"/>
          <p14:tracePt t="36711" x="623888" y="2309813"/>
          <p14:tracePt t="36718" x="657225" y="2314575"/>
          <p14:tracePt t="36729" x="685800" y="2333625"/>
          <p14:tracePt t="36737" x="719138" y="2338388"/>
          <p14:tracePt t="36745" x="752475" y="2343150"/>
          <p14:tracePt t="36750" x="785813" y="2357438"/>
          <p14:tracePt t="36758" x="819150" y="2366963"/>
          <p14:tracePt t="36768" x="862013" y="2366963"/>
          <p14:tracePt t="36777" x="900113" y="2371725"/>
          <p14:tracePt t="36781" x="947738" y="2371725"/>
          <p14:tracePt t="36789" x="995363" y="2371725"/>
          <p14:tracePt t="36798" x="1038225" y="2371725"/>
          <p14:tracePt t="36807" x="1100138" y="2371725"/>
          <p14:tracePt t="36813" x="1162050" y="2371725"/>
          <p14:tracePt t="36822" x="1219200" y="2371725"/>
          <p14:tracePt t="36832" x="1281113" y="2371725"/>
          <p14:tracePt t="36844" x="1338263" y="2371725"/>
          <p14:tracePt t="36850" x="1381125" y="2386013"/>
          <p14:tracePt t="36855" x="1428750" y="2390775"/>
          <p14:tracePt t="36862" x="1466850" y="2395538"/>
          <p14:tracePt t="36873" x="1509713" y="2405063"/>
          <p14:tracePt t="36880" x="1543050" y="2405063"/>
          <p14:tracePt t="36886" x="1566863" y="2414588"/>
          <p14:tracePt t="36893" x="1609725" y="2414588"/>
          <p14:tracePt t="36903" x="1633538" y="2419350"/>
          <p14:tracePt t="36913" x="1681163" y="2419350"/>
          <p14:tracePt t="36918" x="1714500" y="2419350"/>
          <p14:tracePt t="36926" x="1747838" y="2419350"/>
          <p14:tracePt t="36934" x="1795463" y="2419350"/>
          <p14:tracePt t="36943" x="1833563" y="2419350"/>
          <p14:tracePt t="36950" x="1890713" y="2419350"/>
          <p14:tracePt t="36958" x="1924050" y="2419350"/>
          <p14:tracePt t="36966" x="1962150" y="2419350"/>
          <p14:tracePt t="36975" x="1995488" y="2424113"/>
          <p14:tracePt t="36985" x="2038350" y="2424113"/>
          <p14:tracePt t="36993" x="2062163" y="2424113"/>
          <p14:tracePt t="37002" x="2100263" y="2424113"/>
          <p14:tracePt t="37011" x="2133600" y="2424113"/>
          <p14:tracePt t="37016" x="2157413" y="2424113"/>
          <p14:tracePt t="37022" x="2185988" y="2428875"/>
          <p14:tracePt t="37032" x="2209800" y="2438400"/>
          <p14:tracePt t="37041" x="2233613" y="2438400"/>
          <p14:tracePt t="37047" x="2262188" y="2443163"/>
          <p14:tracePt t="37057" x="2281238" y="2447925"/>
          <p14:tracePt t="37064" x="2290763" y="2447925"/>
          <p14:tracePt t="37072" x="2309813" y="2447925"/>
          <p14:tracePt t="37077" x="2333625" y="2452688"/>
          <p14:tracePt t="37089" x="2338388" y="2452688"/>
          <p14:tracePt t="37099" x="2352675" y="2452688"/>
          <p14:tracePt t="37107" x="2376488" y="2452688"/>
          <p14:tracePt t="37110" x="2395538" y="2452688"/>
          <p14:tracePt t="37118" x="2419350" y="2452688"/>
          <p14:tracePt t="37127" x="2438400" y="2452688"/>
          <p14:tracePt t="37133" x="2443163" y="2452688"/>
          <p14:tracePt t="37141" x="2462213" y="2452688"/>
          <p14:tracePt t="37150" x="2466975" y="2452688"/>
          <p14:tracePt t="37407" x="0" y="0"/>
        </p14:tracePtLst>
        <p14:tracePtLst>
          <p14:tracePt t="43950" x="2390775" y="2795588"/>
          <p14:tracePt t="44115" x="2381250" y="2786063"/>
          <p14:tracePt t="44129" x="2347913" y="2786063"/>
          <p14:tracePt t="44136" x="2328863" y="2786063"/>
          <p14:tracePt t="44142" x="2305050" y="2786063"/>
          <p14:tracePt t="44150" x="2271713" y="2786063"/>
          <p14:tracePt t="44159" x="2247900" y="2786063"/>
          <p14:tracePt t="44168" x="2219325" y="2786063"/>
          <p14:tracePt t="44175" x="2190750" y="2786063"/>
          <p14:tracePt t="44182" x="2166938" y="2786063"/>
          <p14:tracePt t="44190" x="2133600" y="2786063"/>
          <p14:tracePt t="44200" x="2119313" y="2786063"/>
          <p14:tracePt t="44211" x="2095500" y="2786063"/>
          <p14:tracePt t="44218" x="2071688" y="2786063"/>
          <p14:tracePt t="44223" x="2043113" y="2786063"/>
          <p14:tracePt t="44233" x="2019300" y="2786063"/>
          <p14:tracePt t="44240" x="2000250" y="2786063"/>
          <p14:tracePt t="44246" x="1971675" y="2786063"/>
          <p14:tracePt t="44254" x="1938338" y="2781300"/>
          <p14:tracePt t="44262" x="1905000" y="2781300"/>
          <p14:tracePt t="44271" x="1857375" y="2776538"/>
          <p14:tracePt t="44277" x="1809750" y="2776538"/>
          <p14:tracePt t="44287" x="1771650" y="2771775"/>
          <p14:tracePt t="44294" x="1714500" y="2757488"/>
          <p14:tracePt t="44302" x="1671638" y="2752725"/>
          <p14:tracePt t="44310" x="1624013" y="2747963"/>
          <p14:tracePt t="44319" x="1576388" y="2747963"/>
          <p14:tracePt t="44326" x="1528763" y="2747963"/>
          <p14:tracePt t="44334" x="1485900" y="2747963"/>
          <p14:tracePt t="44343" x="1438275" y="2747963"/>
          <p14:tracePt t="44350" x="1404938" y="2747963"/>
          <p14:tracePt t="44358" x="1366838" y="2747963"/>
          <p14:tracePt t="44366" x="1343025" y="2747963"/>
          <p14:tracePt t="44374" x="1309688" y="2747963"/>
          <p14:tracePt t="44382" x="1290638" y="2747963"/>
          <p14:tracePt t="44390" x="1266825" y="2747963"/>
          <p14:tracePt t="44398" x="1243013" y="2747963"/>
          <p14:tracePt t="44411" x="1219200" y="2747963"/>
          <p14:tracePt t="44418" x="1204913" y="2747963"/>
          <p14:tracePt t="44426" x="1181100" y="2747963"/>
          <p14:tracePt t="44432" x="1166813" y="2747963"/>
          <p14:tracePt t="44439" x="1147763" y="2747963"/>
          <p14:tracePt t="44445" x="1133475" y="2747963"/>
          <p14:tracePt t="44454" x="1119188" y="2747963"/>
          <p14:tracePt t="44462" x="1100138" y="2747963"/>
          <p14:tracePt t="44470" x="1081088" y="2747963"/>
          <p14:tracePt t="44478" x="1062038" y="2747963"/>
          <p14:tracePt t="44487" x="1052513" y="2747963"/>
          <p14:tracePt t="44494" x="1028700" y="2747963"/>
          <p14:tracePt t="44503" x="1004888" y="2747963"/>
          <p14:tracePt t="44510" x="985838" y="2747963"/>
          <p14:tracePt t="44518" x="962025" y="2747963"/>
          <p14:tracePt t="44526" x="938213" y="2747963"/>
          <p14:tracePt t="44533" x="919163" y="2747963"/>
          <p14:tracePt t="44541" x="895350" y="2747963"/>
          <p14:tracePt t="44550" x="871538" y="2747963"/>
          <p14:tracePt t="44558" x="847725" y="2747963"/>
          <p14:tracePt t="44566" x="819150" y="2747963"/>
          <p14:tracePt t="44574" x="795338" y="2747963"/>
          <p14:tracePt t="44582" x="766763" y="2747963"/>
          <p14:tracePt t="44590" x="738188" y="2747963"/>
          <p14:tracePt t="44598" x="714375" y="2747963"/>
          <p14:tracePt t="44607" x="681038" y="2747963"/>
          <p14:tracePt t="44614" x="657225" y="2747963"/>
          <p14:tracePt t="44622" x="623888" y="2752725"/>
          <p14:tracePt t="44630" x="604838" y="2752725"/>
          <p14:tracePt t="44639" x="581025" y="2767013"/>
          <p14:tracePt t="44646" x="547688" y="2781300"/>
          <p14:tracePt t="44655" x="519113" y="2795588"/>
          <p14:tracePt t="44663" x="490538" y="2805113"/>
          <p14:tracePt t="44671" x="481013" y="2809875"/>
          <p14:tracePt t="44678" x="466725" y="2814638"/>
          <p14:tracePt t="44686" x="447675" y="2824163"/>
          <p14:tracePt t="44694" x="433388" y="2833688"/>
          <p14:tracePt t="44702" x="419100" y="2843213"/>
          <p14:tracePt t="44710" x="404813" y="2857500"/>
          <p14:tracePt t="44718" x="385763" y="2871788"/>
          <p14:tracePt t="44726" x="376238" y="2881313"/>
          <p14:tracePt t="44734" x="361950" y="2895600"/>
          <p14:tracePt t="44742" x="352425" y="2909888"/>
          <p14:tracePt t="44750" x="347663" y="2924175"/>
          <p14:tracePt t="44758" x="347663" y="2943225"/>
          <p14:tracePt t="44770" x="347663" y="2962275"/>
          <p14:tracePt t="44779" x="347663" y="2976563"/>
          <p14:tracePt t="44787" x="347663" y="3005138"/>
          <p14:tracePt t="44793" x="347663" y="3019425"/>
          <p14:tracePt t="44801" x="347663" y="3038475"/>
          <p14:tracePt t="44810" x="357188" y="3062288"/>
          <p14:tracePt t="44816" x="366713" y="3076575"/>
          <p14:tracePt t="44822" x="371475" y="3090863"/>
          <p14:tracePt t="44830" x="371475" y="3100388"/>
          <p14:tracePt t="44838" x="376238" y="3109913"/>
          <p14:tracePt t="44845" x="390525" y="3128963"/>
          <p14:tracePt t="44853" x="395288" y="3138488"/>
          <p14:tracePt t="44872" x="400050" y="3152775"/>
          <p14:tracePt t="44894" x="409575" y="3162300"/>
          <p14:tracePt t="44929" x="414338" y="3162300"/>
          <p14:tracePt t="44954" x="419100" y="3167063"/>
          <p14:tracePt t="44961" x="428625" y="3176588"/>
          <p14:tracePt t="44972" x="438150" y="3181350"/>
          <p14:tracePt t="44979" x="447675" y="3181350"/>
          <p14:tracePt t="44984" x="457200" y="3181350"/>
          <p14:tracePt t="44990" x="471488" y="3181350"/>
          <p14:tracePt t="44998" x="495300" y="3200400"/>
          <p14:tracePt t="45006" x="514350" y="3200400"/>
          <p14:tracePt t="45014" x="542925" y="3205163"/>
          <p14:tracePt t="45023" x="566738" y="3205163"/>
          <p14:tracePt t="45033" x="600075" y="3209925"/>
          <p14:tracePt t="45043" x="628650" y="3209925"/>
          <p14:tracePt t="45049" x="652463" y="3219450"/>
          <p14:tracePt t="45055" x="695325" y="3219450"/>
          <p14:tracePt t="45062" x="733425" y="3224213"/>
          <p14:tracePt t="45070" x="766763" y="3224213"/>
          <p14:tracePt t="45078" x="795338" y="3238500"/>
          <p14:tracePt t="45087" x="828675" y="3248025"/>
          <p14:tracePt t="45094" x="847725" y="3248025"/>
          <p14:tracePt t="45102" x="876300" y="3262313"/>
          <p14:tracePt t="45114" x="904875" y="3276600"/>
          <p14:tracePt t="45127" x="942975" y="3281363"/>
          <p14:tracePt t="45135" x="966788" y="3281363"/>
          <p14:tracePt t="45142" x="985838" y="3286125"/>
          <p14:tracePt t="45150" x="1009650" y="3286125"/>
          <p14:tracePt t="45157" x="1042988" y="3286125"/>
          <p14:tracePt t="45167" x="1071563" y="3286125"/>
          <p14:tracePt t="45174" x="1104900" y="3286125"/>
          <p14:tracePt t="45182" x="1147763" y="3286125"/>
          <p14:tracePt t="45189" x="1181100" y="3290888"/>
          <p14:tracePt t="45198" x="1219200" y="3290888"/>
          <p14:tracePt t="45206" x="1266825" y="3309938"/>
          <p14:tracePt t="45214" x="1300163" y="3309938"/>
          <p14:tracePt t="45223" x="1333500" y="3314700"/>
          <p14:tracePt t="45230" x="1376363" y="3319463"/>
          <p14:tracePt t="45238" x="1419225" y="3333750"/>
          <p14:tracePt t="45246" x="1433513" y="3333750"/>
          <p14:tracePt t="45254" x="1457325" y="3338513"/>
          <p14:tracePt t="45262" x="1485900" y="3338513"/>
          <p14:tracePt t="45270" x="1519238" y="3343275"/>
          <p14:tracePt t="45278" x="1552575" y="3362325"/>
          <p14:tracePt t="45290" x="1576388" y="3362325"/>
          <p14:tracePt t="45297" x="1619250" y="3362325"/>
          <p14:tracePt t="45307" x="1657350" y="3362325"/>
          <p14:tracePt t="45314" x="1704975" y="3362325"/>
          <p14:tracePt t="45322" x="1752600" y="3362325"/>
          <p14:tracePt t="45329" x="1800225" y="3362325"/>
          <p14:tracePt t="45338" x="1838325" y="3362325"/>
          <p14:tracePt t="45343" x="1890713" y="3367088"/>
          <p14:tracePt t="45353" x="1924050" y="3371850"/>
          <p14:tracePt t="45361" x="1947863" y="3376613"/>
          <p14:tracePt t="45367" x="1976438" y="3386138"/>
          <p14:tracePt t="45374" x="1995488" y="3386138"/>
          <p14:tracePt t="45381" x="2019300" y="3390900"/>
          <p14:tracePt t="45391" x="2043113" y="3390900"/>
          <p14:tracePt t="45399" x="2066925" y="3390900"/>
          <p14:tracePt t="45406" x="2090738" y="3390900"/>
          <p14:tracePt t="45414" x="2124075" y="3390900"/>
          <p14:tracePt t="45421" x="2157413" y="3390900"/>
          <p14:tracePt t="45430" x="2205038" y="3390900"/>
          <p14:tracePt t="45438" x="2238375" y="3390900"/>
          <p14:tracePt t="45446" x="2286000" y="3390900"/>
          <p14:tracePt t="45458" x="2324100" y="3390900"/>
          <p14:tracePt t="45467" x="2381250" y="3390900"/>
          <p14:tracePt t="45476" x="2405063" y="3390900"/>
          <p14:tracePt t="45481" x="2443163" y="3400425"/>
          <p14:tracePt t="45488" x="2462213" y="3400425"/>
          <p14:tracePt t="45495" x="2481263" y="3400425"/>
          <p14:tracePt t="45503" x="2500313" y="3400425"/>
          <p14:tracePt t="45509" x="2509838" y="3400425"/>
          <p14:tracePt t="45518" x="2524125" y="3400425"/>
          <p14:tracePt t="45526" x="2528888" y="3400425"/>
          <p14:tracePt t="45534" x="2538413" y="3400425"/>
          <p14:tracePt t="45542" x="2547938" y="3400425"/>
          <p14:tracePt t="45550" x="2557463" y="3400425"/>
          <p14:tracePt t="45558" x="2566988" y="3395663"/>
          <p14:tracePt t="45566" x="2586038" y="3390900"/>
          <p14:tracePt t="45573" x="2595563" y="3390900"/>
          <p14:tracePt t="45586" x="2609850" y="3381375"/>
          <p14:tracePt t="45594" x="2624138" y="3381375"/>
          <p14:tracePt t="45603" x="2638425" y="3371850"/>
          <p14:tracePt t="45608" x="2657475" y="3367088"/>
          <p14:tracePt t="45616" x="2676525" y="3367088"/>
          <p14:tracePt t="45623" x="2690813" y="3362325"/>
          <p14:tracePt t="45631" x="2700338" y="3357563"/>
          <p14:tracePt t="45638" x="2719388" y="3343275"/>
          <p14:tracePt t="45646" x="2728913" y="3338513"/>
          <p14:tracePt t="45657" x="2747963" y="3328988"/>
          <p14:tracePt t="45670" x="2771775" y="3309938"/>
          <p14:tracePt t="45682" x="2771775" y="3305175"/>
          <p14:tracePt t="45689" x="2776538" y="3295650"/>
          <p14:tracePt t="45696" x="2790825" y="3276600"/>
          <p14:tracePt t="45710" x="2795588" y="3262313"/>
          <p14:tracePt t="45718" x="2795588" y="3252788"/>
          <p14:tracePt t="45726" x="2795588" y="3243263"/>
          <p14:tracePt t="45738" x="2795588" y="3238500"/>
          <p14:tracePt t="45745" x="2795588" y="3228975"/>
          <p14:tracePt t="45756" x="2800350" y="3224213"/>
          <p14:tracePt t="45763" x="2800350" y="3209925"/>
          <p14:tracePt t="45769" x="2800350" y="3200400"/>
          <p14:tracePt t="45773" x="2800350" y="3186113"/>
          <p14:tracePt t="45784" x="2800350" y="3176588"/>
          <p14:tracePt t="45792" x="2800350" y="3162300"/>
          <p14:tracePt t="45797" x="2800350" y="3152775"/>
          <p14:tracePt t="45807" x="2800350" y="3143250"/>
          <p14:tracePt t="45814" x="2800350" y="3138488"/>
          <p14:tracePt t="45822" x="2800350" y="3124200"/>
          <p14:tracePt t="45830" x="2795588" y="3114675"/>
          <p14:tracePt t="45838" x="2786063" y="3105150"/>
          <p14:tracePt t="45846" x="2776538" y="3090863"/>
          <p14:tracePt t="45857" x="2762250" y="3081338"/>
          <p14:tracePt t="45867" x="2762250" y="3076575"/>
          <p14:tracePt t="45875" x="2747963" y="3057525"/>
          <p14:tracePt t="45880" x="2743200" y="3057525"/>
          <p14:tracePt t="45887" x="2743200" y="3052763"/>
          <p14:tracePt t="45894" x="2738438" y="3048000"/>
          <p14:tracePt t="45902" x="2724150" y="3038475"/>
          <p14:tracePt t="45910" x="2719388" y="3033713"/>
          <p14:tracePt t="45919" x="2714625" y="3028950"/>
          <p14:tracePt t="45927" x="2700338" y="3019425"/>
          <p14:tracePt t="45942" x="2686050" y="3019425"/>
          <p14:tracePt t="45950" x="2686050" y="3014663"/>
          <p14:tracePt t="45958" x="2676525" y="3009900"/>
          <p14:tracePt t="45967" x="2667000" y="3009900"/>
          <p14:tracePt t="45977" x="2662238" y="3000375"/>
          <p14:tracePt t="45986" x="2647950" y="2995613"/>
          <p14:tracePt t="45996" x="2633663" y="2995613"/>
          <p14:tracePt t="46002" x="2628900" y="2995613"/>
          <p14:tracePt t="46008" x="2609850" y="2995613"/>
          <p14:tracePt t="46017" x="2600325" y="2990850"/>
          <p14:tracePt t="46023" x="2576513" y="2981325"/>
          <p14:tracePt t="46030" x="2557463" y="2976563"/>
          <p14:tracePt t="46038" x="2533650" y="2971800"/>
          <p14:tracePt t="46046" x="2514600" y="2967038"/>
          <p14:tracePt t="46053" x="2505075" y="2967038"/>
          <p14:tracePt t="46062" x="2490788" y="2967038"/>
          <p14:tracePt t="46074" x="2481263" y="2957513"/>
          <p14:tracePt t="46081" x="2476500" y="2957513"/>
          <p14:tracePt t="46089" x="2471738" y="2957513"/>
          <p14:tracePt t="46103" x="2466975" y="2957513"/>
          <p14:tracePt t="46254" x="0" y="0"/>
        </p14:tracePtLst>
        <p14:tracePtLst>
          <p14:tracePt t="47679" x="2781300" y="3662363"/>
          <p14:tracePt t="47751" x="2771775" y="3662363"/>
          <p14:tracePt t="47760" x="2771775" y="3667125"/>
          <p14:tracePt t="47768" x="2762250" y="3671888"/>
          <p14:tracePt t="47775" x="2757488" y="3671888"/>
          <p14:tracePt t="47782" x="2743200" y="3686175"/>
          <p14:tracePt t="47790" x="2724150" y="3690938"/>
          <p14:tracePt t="47798" x="2709863" y="3690938"/>
          <p14:tracePt t="47806" x="2686050" y="3695700"/>
          <p14:tracePt t="47817" x="2662238" y="3695700"/>
          <p14:tracePt t="47826" x="2628900" y="3705225"/>
          <p14:tracePt t="47832" x="2586038" y="3705225"/>
          <p14:tracePt t="47840" x="2547938" y="3705225"/>
          <p14:tracePt t="47846" x="2524125" y="3705225"/>
          <p14:tracePt t="47856" x="2476500" y="3705225"/>
          <p14:tracePt t="47863" x="2443163" y="3705225"/>
          <p14:tracePt t="47871" x="2400300" y="3700463"/>
          <p14:tracePt t="47878" x="2343150" y="3690938"/>
          <p14:tracePt t="47886" x="2309813" y="3690938"/>
          <p14:tracePt t="47893" x="2271713" y="3681413"/>
          <p14:tracePt t="47903" x="2238375" y="3681413"/>
          <p14:tracePt t="47910" x="2209800" y="3676650"/>
          <p14:tracePt t="47919" x="2181225" y="3676650"/>
          <p14:tracePt t="47927" x="2157413" y="3676650"/>
          <p14:tracePt t="47934" x="2124075" y="3676650"/>
          <p14:tracePt t="47942" x="2100263" y="3676650"/>
          <p14:tracePt t="47950" x="2057400" y="3676650"/>
          <p14:tracePt t="47958" x="2024063" y="3676650"/>
          <p14:tracePt t="47967" x="1995488" y="3676650"/>
          <p14:tracePt t="47977" x="1962150" y="3676650"/>
          <p14:tracePt t="47986" x="1914525" y="3676650"/>
          <p14:tracePt t="47995" x="1871663" y="3676650"/>
          <p14:tracePt t="48005" x="1785938" y="3676650"/>
          <p14:tracePt t="48015" x="1747838" y="3676650"/>
          <p14:tracePt t="48022" x="1714500" y="3676650"/>
          <p14:tracePt t="48030" x="1671638" y="3676650"/>
          <p14:tracePt t="48039" x="1633538" y="3676650"/>
          <p14:tracePt t="48046" x="1595438" y="3676650"/>
          <p14:tracePt t="48056" x="1566863" y="3676650"/>
          <p14:tracePt t="48067" x="1538288" y="3676650"/>
          <p14:tracePt t="48074" x="1504950" y="3676650"/>
          <p14:tracePt t="48079" x="1481138" y="3676650"/>
          <p14:tracePt t="48086" x="1462088" y="3676650"/>
          <p14:tracePt t="48095" x="1438275" y="3676650"/>
          <p14:tracePt t="48102" x="1419225" y="3676650"/>
          <p14:tracePt t="48110" x="1400175" y="3681413"/>
          <p14:tracePt t="48118" x="1390650" y="3686175"/>
          <p14:tracePt t="48127" x="1376363" y="3690938"/>
          <p14:tracePt t="48134" x="1362075" y="3700463"/>
          <p14:tracePt t="48143" x="1352550" y="3705225"/>
          <p14:tracePt t="48150" x="1338263" y="3709988"/>
          <p14:tracePt t="48157" x="1328738" y="3724275"/>
          <p14:tracePt t="48166" x="1314450" y="3729038"/>
          <p14:tracePt t="48174" x="1295400" y="3743325"/>
          <p14:tracePt t="48182" x="1285875" y="3743325"/>
          <p14:tracePt t="48195" x="1271588" y="3752850"/>
          <p14:tracePt t="48203" x="1262063" y="3762375"/>
          <p14:tracePt t="48209" x="1262063" y="3767138"/>
          <p14:tracePt t="48216" x="1262063" y="3781425"/>
          <p14:tracePt t="48223" x="1257300" y="3786188"/>
          <p14:tracePt t="48230" x="1257300" y="3800475"/>
          <p14:tracePt t="48239" x="1257300" y="3814763"/>
          <p14:tracePt t="48246" x="1257300" y="3838575"/>
          <p14:tracePt t="48254" x="1257300" y="3848100"/>
          <p14:tracePt t="48262" x="1257300" y="3862388"/>
          <p14:tracePt t="48270" x="1257300" y="3881438"/>
          <p14:tracePt t="48278" x="1266825" y="3919538"/>
          <p14:tracePt t="48287" x="1281113" y="3952875"/>
          <p14:tracePt t="48294" x="1295400" y="3967163"/>
          <p14:tracePt t="48302" x="1309688" y="3995738"/>
          <p14:tracePt t="48313" x="1323975" y="4014788"/>
          <p14:tracePt t="48322" x="1352550" y="4043363"/>
          <p14:tracePt t="48332" x="1381125" y="4052888"/>
          <p14:tracePt t="48338" x="1395413" y="4062413"/>
          <p14:tracePt t="48342" x="1414463" y="4071938"/>
          <p14:tracePt t="48353" x="1447800" y="4086225"/>
          <p14:tracePt t="48359" x="1476375" y="4090988"/>
          <p14:tracePt t="48367" x="1514475" y="4095750"/>
          <p14:tracePt t="48374" x="1547813" y="4100513"/>
          <p14:tracePt t="48382" x="1595438" y="4100513"/>
          <p14:tracePt t="48390" x="1657350" y="4100513"/>
          <p14:tracePt t="48401" x="1738313" y="4100513"/>
          <p14:tracePt t="48409" x="1814513" y="4100513"/>
          <p14:tracePt t="48416" x="1905000" y="4100513"/>
          <p14:tracePt t="48423" x="2009775" y="4100513"/>
          <p14:tracePt t="48430" x="2095500" y="4100513"/>
          <p14:tracePt t="48438" x="2176463" y="4119563"/>
          <p14:tracePt t="48446" x="2247900" y="4129088"/>
          <p14:tracePt t="48454" x="2305050" y="4133850"/>
          <p14:tracePt t="48462" x="2362200" y="4148138"/>
          <p14:tracePt t="48471" x="2419350" y="4152900"/>
          <p14:tracePt t="48478" x="2452688" y="4152900"/>
          <p14:tracePt t="48486" x="2486025" y="4152900"/>
          <p14:tracePt t="48494" x="2509838" y="4152900"/>
          <p14:tracePt t="48503" x="2524125" y="4152900"/>
          <p14:tracePt t="48510" x="2543175" y="4148138"/>
          <p14:tracePt t="48519" x="2552700" y="4143375"/>
          <p14:tracePt t="48525" x="2586038" y="4124325"/>
          <p14:tracePt t="48534" x="2600325" y="4114800"/>
          <p14:tracePt t="48542" x="2628900" y="4095750"/>
          <p14:tracePt t="48550" x="2667000" y="4086225"/>
          <p14:tracePt t="48558" x="2700338" y="4076700"/>
          <p14:tracePt t="48566" x="2724150" y="4071938"/>
          <p14:tracePt t="48573" x="2752725" y="4062413"/>
          <p14:tracePt t="48582" x="2762250" y="4062413"/>
          <p14:tracePt t="48589" x="2781300" y="4043363"/>
          <p14:tracePt t="48598" x="2795588" y="4043363"/>
          <p14:tracePt t="48607" x="2805113" y="4038600"/>
          <p14:tracePt t="48617" x="2814638" y="4029075"/>
          <p14:tracePt t="48626" x="2814638" y="4024313"/>
          <p14:tracePt t="48630" x="2814638" y="4014788"/>
          <p14:tracePt t="48638" x="2819400" y="4000500"/>
          <p14:tracePt t="48646" x="2824163" y="3986213"/>
          <p14:tracePt t="48655" x="2828925" y="3967163"/>
          <p14:tracePt t="48663" x="2828925" y="3957638"/>
          <p14:tracePt t="48673" x="2833688" y="3943350"/>
          <p14:tracePt t="48692" x="2833688" y="3933825"/>
          <p14:tracePt t="48698" x="2838450" y="3933825"/>
          <p14:tracePt t="48704" x="2843213" y="3929063"/>
          <p14:tracePt t="48726" x="2843213" y="3924300"/>
          <p14:tracePt t="4882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cacher</a:t>
            </a:r>
            <a:r>
              <a:rPr lang="de-DE" dirty="0"/>
              <a:t>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…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13777-FC1C-490B-A8D1-7FB1BB1F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94295-896B-4BA0-ACC0-91701832BC3B}"/>
              </a:ext>
            </a:extLst>
          </p:cNvPr>
          <p:cNvSpPr txBox="1"/>
          <p:nvPr/>
        </p:nvSpPr>
        <p:spPr>
          <a:xfrm>
            <a:off x="634663" y="1168899"/>
            <a:ext cx="1730847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2" name="Rectangle 628">
            <a:extLst>
              <a:ext uri="{FF2B5EF4-FFF2-40B4-BE49-F238E27FC236}">
                <a16:creationId xmlns:a16="http://schemas.microsoft.com/office/drawing/2014/main" id="{BEE7B2C2-3B41-4412-976F-A83CE06B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92" y="1166813"/>
            <a:ext cx="306388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6000">
              <a:solidFill>
                <a:srgbClr val="000000"/>
              </a:solidFill>
            </a:endParaRPr>
          </a:p>
        </p:txBody>
      </p:sp>
      <p:pic>
        <p:nvPicPr>
          <p:cNvPr id="851" name="Image 850">
            <a:extLst>
              <a:ext uri="{FF2B5EF4-FFF2-40B4-BE49-F238E27FC236}">
                <a16:creationId xmlns:a16="http://schemas.microsoft.com/office/drawing/2014/main" id="{D26F0C82-D520-4813-B969-7FB4C2FC6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" t="15338" r="41362" b="3171"/>
          <a:stretch/>
        </p:blipFill>
        <p:spPr>
          <a:xfrm>
            <a:off x="3023878" y="2187088"/>
            <a:ext cx="6144243" cy="4670912"/>
          </a:xfrm>
          <a:prstGeom prst="rect">
            <a:avLst/>
          </a:prstGeom>
        </p:spPr>
      </p:pic>
      <p:pic>
        <p:nvPicPr>
          <p:cNvPr id="852" name="Image 851">
            <a:extLst>
              <a:ext uri="{FF2B5EF4-FFF2-40B4-BE49-F238E27FC236}">
                <a16:creationId xmlns:a16="http://schemas.microsoft.com/office/drawing/2014/main" id="{1FD7DCEB-1897-4F5A-B3D7-9AA7F3DDE2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001" t="15771" r="16785" b="43885"/>
          <a:stretch/>
        </p:blipFill>
        <p:spPr>
          <a:xfrm rot="16200000">
            <a:off x="4241153" y="327929"/>
            <a:ext cx="1828801" cy="2056321"/>
          </a:xfrm>
          <a:prstGeom prst="rect">
            <a:avLst/>
          </a:prstGeom>
        </p:spPr>
      </p:pic>
      <p:pic>
        <p:nvPicPr>
          <p:cNvPr id="853" name="Image 852">
            <a:extLst>
              <a:ext uri="{FF2B5EF4-FFF2-40B4-BE49-F238E27FC236}">
                <a16:creationId xmlns:a16="http://schemas.microsoft.com/office/drawing/2014/main" id="{809C7FDA-1FCD-41CF-AA8C-8C5006371F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85" t="56972" r="16809" b="6186"/>
          <a:stretch/>
        </p:blipFill>
        <p:spPr>
          <a:xfrm rot="16200000">
            <a:off x="6296910" y="462784"/>
            <a:ext cx="1730125" cy="188528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0986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qui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dépendent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différents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facteurs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culturales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pédoclimat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espèce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fr-FR" dirty="0"/>
          </a:p>
          <a:p>
            <a:endParaRPr lang="fr-FR" sz="3200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854" name="ZoneTexte 853">
            <a:extLst>
              <a:ext uri="{FF2B5EF4-FFF2-40B4-BE49-F238E27FC236}">
                <a16:creationId xmlns:a16="http://schemas.microsoft.com/office/drawing/2014/main" id="{C182792F-1B17-4503-AB08-5ED1CBFD4AA7}"/>
              </a:ext>
            </a:extLst>
          </p:cNvPr>
          <p:cNvSpPr txBox="1"/>
          <p:nvPr/>
        </p:nvSpPr>
        <p:spPr>
          <a:xfrm rot="20413887">
            <a:off x="7895323" y="1963441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5" name="ZoneTexte 854">
            <a:extLst>
              <a:ext uri="{FF2B5EF4-FFF2-40B4-BE49-F238E27FC236}">
                <a16:creationId xmlns:a16="http://schemas.microsoft.com/office/drawing/2014/main" id="{1487DCF0-16EB-4A0E-9369-5771D4E42C16}"/>
              </a:ext>
            </a:extLst>
          </p:cNvPr>
          <p:cNvSpPr txBox="1"/>
          <p:nvPr/>
        </p:nvSpPr>
        <p:spPr>
          <a:xfrm rot="20413887">
            <a:off x="8166048" y="2095635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6" name="ZoneTexte 855">
            <a:extLst>
              <a:ext uri="{FF2B5EF4-FFF2-40B4-BE49-F238E27FC236}">
                <a16:creationId xmlns:a16="http://schemas.microsoft.com/office/drawing/2014/main" id="{6FB7A954-A9B9-452E-98DC-CA6927852FCD}"/>
              </a:ext>
            </a:extLst>
          </p:cNvPr>
          <p:cNvSpPr txBox="1"/>
          <p:nvPr/>
        </p:nvSpPr>
        <p:spPr>
          <a:xfrm rot="20413887">
            <a:off x="8356819" y="2391581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7" name="ZoneTexte 856">
            <a:extLst>
              <a:ext uri="{FF2B5EF4-FFF2-40B4-BE49-F238E27FC236}">
                <a16:creationId xmlns:a16="http://schemas.microsoft.com/office/drawing/2014/main" id="{49D3A965-A0C3-429E-9F6C-A2D91916A2B6}"/>
              </a:ext>
            </a:extLst>
          </p:cNvPr>
          <p:cNvSpPr txBox="1"/>
          <p:nvPr/>
        </p:nvSpPr>
        <p:spPr>
          <a:xfrm rot="20413887">
            <a:off x="8563030" y="2615164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8" name="ZoneTexte 857">
            <a:extLst>
              <a:ext uri="{FF2B5EF4-FFF2-40B4-BE49-F238E27FC236}">
                <a16:creationId xmlns:a16="http://schemas.microsoft.com/office/drawing/2014/main" id="{90B1A652-8343-4E01-B0C1-B6CF51B59271}"/>
              </a:ext>
            </a:extLst>
          </p:cNvPr>
          <p:cNvSpPr txBox="1"/>
          <p:nvPr/>
        </p:nvSpPr>
        <p:spPr>
          <a:xfrm rot="20413887">
            <a:off x="8860371" y="2766770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BA5F6E-BA9B-4956-BA7B-FAF5F3892ADC}"/>
              </a:ext>
            </a:extLst>
          </p:cNvPr>
          <p:cNvSpPr txBox="1"/>
          <p:nvPr/>
        </p:nvSpPr>
        <p:spPr>
          <a:xfrm>
            <a:off x="414834" y="1935741"/>
            <a:ext cx="217050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D58E17-ACAC-4D60-BC45-8661164E09A7}"/>
              </a:ext>
            </a:extLst>
          </p:cNvPr>
          <p:cNvSpPr txBox="1"/>
          <p:nvPr/>
        </p:nvSpPr>
        <p:spPr>
          <a:xfrm>
            <a:off x="358917" y="2798150"/>
            <a:ext cx="2282338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A1546F-8B60-4368-BCCF-13603DA8F881}"/>
              </a:ext>
            </a:extLst>
          </p:cNvPr>
          <p:cNvSpPr txBox="1"/>
          <p:nvPr/>
        </p:nvSpPr>
        <p:spPr>
          <a:xfrm>
            <a:off x="209620" y="3654749"/>
            <a:ext cx="2580933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38D7D5-DFB5-4E03-B8BB-493BF0BC0856}"/>
              </a:ext>
            </a:extLst>
          </p:cNvPr>
          <p:cNvSpPr txBox="1"/>
          <p:nvPr/>
        </p:nvSpPr>
        <p:spPr>
          <a:xfrm>
            <a:off x="1135719" y="162620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B6389D-B378-4CEF-9A3D-57DA7998A417}"/>
              </a:ext>
            </a:extLst>
          </p:cNvPr>
          <p:cNvSpPr txBox="1"/>
          <p:nvPr/>
        </p:nvSpPr>
        <p:spPr>
          <a:xfrm>
            <a:off x="1135719" y="2381544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5AD558-4124-4D1F-923B-630C6BF376D2}"/>
              </a:ext>
            </a:extLst>
          </p:cNvPr>
          <p:cNvSpPr txBox="1"/>
          <p:nvPr/>
        </p:nvSpPr>
        <p:spPr>
          <a:xfrm>
            <a:off x="1135719" y="321475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AEFDE80-C1D0-46B3-B214-04121516038D}"/>
              </a:ext>
            </a:extLst>
          </p:cNvPr>
          <p:cNvSpPr txBox="1"/>
          <p:nvPr/>
        </p:nvSpPr>
        <p:spPr>
          <a:xfrm rot="16200000">
            <a:off x="3430743" y="1348329"/>
            <a:ext cx="1605876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avoine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54363FD3-2C0D-4183-B9BE-2A6E488D31DE}"/>
              </a:ext>
            </a:extLst>
          </p:cNvPr>
          <p:cNvSpPr/>
          <p:nvPr/>
        </p:nvSpPr>
        <p:spPr>
          <a:xfrm>
            <a:off x="4251474" y="2312069"/>
            <a:ext cx="712694" cy="4309782"/>
          </a:xfrm>
          <a:custGeom>
            <a:avLst/>
            <a:gdLst>
              <a:gd name="connsiteX0" fmla="*/ 0 w 712694"/>
              <a:gd name="connsiteY0" fmla="*/ 0 h 4309782"/>
              <a:gd name="connsiteX1" fmla="*/ 248770 w 712694"/>
              <a:gd name="connsiteY1" fmla="*/ 1021976 h 4309782"/>
              <a:gd name="connsiteX2" fmla="*/ 470647 w 712694"/>
              <a:gd name="connsiteY2" fmla="*/ 2904564 h 4309782"/>
              <a:gd name="connsiteX3" fmla="*/ 712694 w 712694"/>
              <a:gd name="connsiteY3" fmla="*/ 4309782 h 430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694" h="4309782">
                <a:moveTo>
                  <a:pt x="0" y="0"/>
                </a:moveTo>
                <a:lnTo>
                  <a:pt x="248770" y="1021976"/>
                </a:lnTo>
                <a:lnTo>
                  <a:pt x="470647" y="2904564"/>
                </a:lnTo>
                <a:lnTo>
                  <a:pt x="712694" y="4309782"/>
                </a:lnTo>
              </a:path>
            </a:pathLst>
          </a:custGeom>
          <a:noFill/>
          <a:ln w="76200"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75773BF-96EA-42B5-82D3-A564BED162B2}"/>
              </a:ext>
            </a:extLst>
          </p:cNvPr>
          <p:cNvSpPr txBox="1"/>
          <p:nvPr/>
        </p:nvSpPr>
        <p:spPr>
          <a:xfrm>
            <a:off x="334486" y="4567174"/>
            <a:ext cx="2205875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persistante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7F16F70-D9F2-491B-BF37-361C7D42FAC8}"/>
              </a:ext>
            </a:extLst>
          </p:cNvPr>
          <p:cNvSpPr txBox="1"/>
          <p:nvPr/>
        </p:nvSpPr>
        <p:spPr>
          <a:xfrm>
            <a:off x="118705" y="5012977"/>
            <a:ext cx="2845034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mortalité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1-6%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6DE82A2-A0B5-4541-BE49-C47424024DFB}"/>
              </a:ext>
            </a:extLst>
          </p:cNvPr>
          <p:cNvSpPr txBox="1"/>
          <p:nvPr/>
        </p:nvSpPr>
        <p:spPr>
          <a:xfrm>
            <a:off x="129785" y="5436445"/>
            <a:ext cx="2894093" cy="664797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même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30 cm de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profondeur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34DEC6A-8134-4878-B673-AB8421EE8EE7}"/>
              </a:ext>
            </a:extLst>
          </p:cNvPr>
          <p:cNvSpPr/>
          <p:nvPr/>
        </p:nvSpPr>
        <p:spPr>
          <a:xfrm>
            <a:off x="4235591" y="2294985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C39F887-DE85-4CDA-9544-C2ADB91933FB}"/>
              </a:ext>
            </a:extLst>
          </p:cNvPr>
          <p:cNvSpPr/>
          <p:nvPr/>
        </p:nvSpPr>
        <p:spPr>
          <a:xfrm>
            <a:off x="4455581" y="3287600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CDFF355-7E6F-4887-910F-3C2982196EDD}"/>
              </a:ext>
            </a:extLst>
          </p:cNvPr>
          <p:cNvSpPr/>
          <p:nvPr/>
        </p:nvSpPr>
        <p:spPr>
          <a:xfrm>
            <a:off x="4690769" y="5105217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0428B94-EEAC-40EB-9104-EF9CDD42305B}"/>
              </a:ext>
            </a:extLst>
          </p:cNvPr>
          <p:cNvSpPr/>
          <p:nvPr/>
        </p:nvSpPr>
        <p:spPr>
          <a:xfrm>
            <a:off x="4872085" y="6578193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31E47B4-5E11-481D-837E-8DAA0F9FE4CD}"/>
              </a:ext>
            </a:extLst>
          </p:cNvPr>
          <p:cNvSpPr txBox="1"/>
          <p:nvPr/>
        </p:nvSpPr>
        <p:spPr>
          <a:xfrm>
            <a:off x="4917949" y="6302449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4130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D4130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D413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AF9F2E-A2D7-4C19-A195-468F69A425CA}"/>
              </a:ext>
            </a:extLst>
          </p:cNvPr>
          <p:cNvSpPr txBox="1"/>
          <p:nvPr/>
        </p:nvSpPr>
        <p:spPr>
          <a:xfrm>
            <a:off x="674628" y="6116538"/>
            <a:ext cx="237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Gardarin</a:t>
            </a:r>
            <a:r>
              <a:rPr lang="de-DE" sz="1400" dirty="0"/>
              <a:t> et al 2012</a:t>
            </a:r>
            <a:endParaRPr lang="en-GB" sz="1400" dirty="0"/>
          </a:p>
        </p:txBody>
      </p:sp>
      <p:sp>
        <p:nvSpPr>
          <p:cNvPr id="38" name="Rectangle 629">
            <a:extLst>
              <a:ext uri="{FF2B5EF4-FFF2-40B4-BE49-F238E27FC236}">
                <a16:creationId xmlns:a16="http://schemas.microsoft.com/office/drawing/2014/main" id="{DC318886-2995-45A0-B588-AF0382A48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621" y="6317638"/>
            <a:ext cx="2663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(D’après </a:t>
            </a:r>
            <a:r>
              <a:rPr lang="fr-FR" altLang="fr-FR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Barralis</a:t>
            </a:r>
            <a:r>
              <a:rPr lang="fr-FR" alt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al., 1988)</a:t>
            </a:r>
          </a:p>
        </p:txBody>
      </p:sp>
      <p:sp>
        <p:nvSpPr>
          <p:cNvPr id="39" name="Espace réservé du numéro de diapositive 1">
            <a:extLst>
              <a:ext uri="{FF2B5EF4-FFF2-40B4-BE49-F238E27FC236}">
                <a16:creationId xmlns:a16="http://schemas.microsoft.com/office/drawing/2014/main" id="{BC12A2F0-9E63-4648-BADE-7A659EEB95B7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76"/>
    </mc:Choice>
    <mc:Fallback xmlns="">
      <p:transition spd="slow" advTm="3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844" x="5219700" y="6524625"/>
          <p14:tracePt t="6940" x="5219700" y="6529388"/>
          <p14:tracePt t="6981" x="5167313" y="6515100"/>
          <p14:tracePt t="7020" x="5057775" y="6457950"/>
          <p14:tracePt t="7060" x="5000625" y="6434138"/>
          <p14:tracePt t="7102" x="4919663" y="6381750"/>
          <p14:tracePt t="7144" x="4872038" y="6376988"/>
          <p14:tracePt t="7185" x="4810125" y="6367463"/>
          <p14:tracePt t="7187" x="4795838" y="6362700"/>
          <p14:tracePt t="7227" x="4733925" y="6348413"/>
          <p14:tracePt t="7270" x="4629150" y="6343650"/>
          <p14:tracePt t="7311" x="4491038" y="6386513"/>
          <p14:tracePt t="7352" x="4452938" y="6434138"/>
          <p14:tracePt t="7394" x="4452938" y="6534150"/>
          <p14:tracePt t="7396" x="4457700" y="6557963"/>
          <p14:tracePt t="7438" x="4533900" y="6643688"/>
          <p14:tracePt t="7485" x="4614863" y="6719888"/>
          <p14:tracePt t="7527" x="4662488" y="6777038"/>
          <p14:tracePt t="7569" x="4781550" y="6848475"/>
          <p14:tracePt t="7571" x="4814888" y="6853238"/>
          <p14:tracePt t="7612" x="4948238" y="6853238"/>
          <p14:tracePt t="7655" x="4981575" y="6853238"/>
          <p14:tracePt t="7698" x="5005388" y="6848475"/>
          <p14:tracePt t="7700" x="5019675" y="6829425"/>
          <p14:tracePt t="7742" x="5048250" y="6777038"/>
          <p14:tracePt t="7783" x="5067300" y="6705600"/>
          <p14:tracePt t="7824" x="5081588" y="6638925"/>
          <p14:tracePt t="7827" x="5081588" y="6629400"/>
          <p14:tracePt t="7868" x="5086350" y="6615113"/>
          <p14:tracePt t="7916" x="5086350" y="6586538"/>
          <p14:tracePt t="7958" x="5067300" y="6524625"/>
          <p14:tracePt t="7964" x="5062538" y="6519863"/>
          <p14:tracePt t="8014" x="4995863" y="6467475"/>
          <p14:tracePt t="8055" x="4953000" y="6467475"/>
          <p14:tracePt t="8099" x="4919663" y="6472238"/>
          <p14:tracePt t="8142" x="4914900" y="6500813"/>
          <p14:tracePt t="8279" x="4910138" y="6505575"/>
          <p14:tracePt t="8347" x="4857750" y="6538913"/>
          <p14:tracePt t="8390" x="4848225" y="6543675"/>
          <p14:tracePt t="8485" x="0" y="0"/>
        </p14:tracePtLst>
        <p14:tracePtLst>
          <p14:tracePt t="19139" x="2857500" y="5153025"/>
          <p14:tracePt t="19186" x="2857500" y="5148263"/>
          <p14:tracePt t="19228" x="2852738" y="5114925"/>
          <p14:tracePt t="19237" x="2843213" y="5105400"/>
          <p14:tracePt t="19244" x="2828925" y="5091113"/>
          <p14:tracePt t="19252" x="2824163" y="5091113"/>
          <p14:tracePt t="19263" x="2809875" y="5086350"/>
          <p14:tracePt t="19272" x="2795588" y="5076825"/>
          <p14:tracePt t="19282" x="2790825" y="5072063"/>
          <p14:tracePt t="19286" x="2776538" y="5062538"/>
          <p14:tracePt t="19292" x="2762250" y="5053013"/>
          <p14:tracePt t="19304" x="2752725" y="5048250"/>
          <p14:tracePt t="19311" x="2743200" y="5048250"/>
          <p14:tracePt t="19318" x="2733675" y="5043488"/>
          <p14:tracePt t="19324" x="2719388" y="5033963"/>
          <p14:tracePt t="19335" x="2709863" y="5033963"/>
          <p14:tracePt t="19343" x="2700338" y="5029200"/>
          <p14:tracePt t="19350" x="2690813" y="5029200"/>
          <p14:tracePt t="19356" x="2676525" y="5024438"/>
          <p14:tracePt t="19364" x="2667000" y="5019675"/>
          <p14:tracePt t="19372" x="2647950" y="5010150"/>
          <p14:tracePt t="19381" x="2643188" y="5010150"/>
          <p14:tracePt t="19388" x="2628900" y="5010150"/>
          <p14:tracePt t="19396" x="2614613" y="5005388"/>
          <p14:tracePt t="19408" x="2605088" y="5000625"/>
          <p14:tracePt t="19420" x="2586038" y="4995863"/>
          <p14:tracePt t="19429" x="2562225" y="4991100"/>
          <p14:tracePt t="19436" x="2552700" y="4986338"/>
          <p14:tracePt t="19444" x="2543175" y="4986338"/>
          <p14:tracePt t="19455" x="2528888" y="4986338"/>
          <p14:tracePt t="19464" x="2514600" y="4986338"/>
          <p14:tracePt t="19470" x="2495550" y="4981575"/>
          <p14:tracePt t="19477" x="2481263" y="4976813"/>
          <p14:tracePt t="19484" x="2462213" y="4967288"/>
          <p14:tracePt t="19491" x="2447925" y="4967288"/>
          <p14:tracePt t="19501" x="2424113" y="4962525"/>
          <p14:tracePt t="19509" x="2409825" y="4962525"/>
          <p14:tracePt t="19515" x="2390775" y="4962525"/>
          <p14:tracePt t="19524" x="2371725" y="4957763"/>
          <p14:tracePt t="19532" x="2362200" y="4957763"/>
          <p14:tracePt t="19540" x="2338388" y="4953000"/>
          <p14:tracePt t="19549" x="2333625" y="4953000"/>
          <p14:tracePt t="19557" x="2319338" y="4953000"/>
          <p14:tracePt t="19565" x="2305050" y="4953000"/>
          <p14:tracePt t="19572" x="2290763" y="4943475"/>
          <p14:tracePt t="19579" x="2281238" y="4943475"/>
          <p14:tracePt t="19588" x="2271713" y="4943475"/>
          <p14:tracePt t="19595" x="2252663" y="4943475"/>
          <p14:tracePt t="19604" x="2233613" y="4943475"/>
          <p14:tracePt t="19613" x="2228850" y="4943475"/>
          <p14:tracePt t="19620" x="2209800" y="4943475"/>
          <p14:tracePt t="19628" x="2195513" y="4943475"/>
          <p14:tracePt t="19636" x="2190750" y="4943475"/>
          <p14:tracePt t="19644" x="2176463" y="4943475"/>
          <p14:tracePt t="19652" x="2171700" y="4943475"/>
          <p14:tracePt t="19660" x="2166938" y="4943475"/>
          <p14:tracePt t="19669" x="2157413" y="4943475"/>
          <p14:tracePt t="19692" x="2147888" y="4943475"/>
          <p14:tracePt t="19700" x="2143125" y="4943475"/>
          <p14:tracePt t="19716" x="2133600" y="4948238"/>
          <p14:tracePt t="19724" x="2128838" y="4953000"/>
          <p14:tracePt t="19732" x="2119313" y="4957763"/>
          <p14:tracePt t="19740" x="2114550" y="4962525"/>
          <p14:tracePt t="19748" x="2109788" y="4967288"/>
          <p14:tracePt t="19756" x="2095500" y="4976813"/>
          <p14:tracePt t="19765" x="2085975" y="4981575"/>
          <p14:tracePt t="19773" x="2076450" y="4986338"/>
          <p14:tracePt t="19779" x="2071688" y="4995863"/>
          <p14:tracePt t="19788" x="2062163" y="5000625"/>
          <p14:tracePt t="19796" x="2047875" y="5010150"/>
          <p14:tracePt t="19809" x="2043113" y="5010150"/>
          <p14:tracePt t="19818" x="2038350" y="5019675"/>
          <p14:tracePt t="19833" x="2033588" y="5024438"/>
          <p14:tracePt t="19839" x="2028825" y="5024438"/>
          <p14:tracePt t="19845" x="2024063" y="5029200"/>
          <p14:tracePt t="19855" x="2014538" y="5033963"/>
          <p14:tracePt t="19870" x="2009775" y="5038725"/>
          <p14:tracePt t="19879" x="2009775" y="5048250"/>
          <p14:tracePt t="19884" x="2005013" y="5057775"/>
          <p14:tracePt t="19892" x="1995488" y="5072063"/>
          <p14:tracePt t="19900" x="1990725" y="5081588"/>
          <p14:tracePt t="19909" x="1985963" y="5091113"/>
          <p14:tracePt t="19916" x="1971675" y="5105400"/>
          <p14:tracePt t="19924" x="1971675" y="5114925"/>
          <p14:tracePt t="19933" x="1966913" y="5129213"/>
          <p14:tracePt t="19948" x="1966913" y="5138738"/>
          <p14:tracePt t="19956" x="1962150" y="5148263"/>
          <p14:tracePt t="19973" x="1962150" y="5157788"/>
          <p14:tracePt t="19980" x="1962150" y="5162550"/>
          <p14:tracePt t="19988" x="1962150" y="5167313"/>
          <p14:tracePt t="19996" x="1962150" y="5176838"/>
          <p14:tracePt t="20004" x="1962150" y="5186363"/>
          <p14:tracePt t="20011" x="1962150" y="5200650"/>
          <p14:tracePt t="20020" x="1962150" y="5205413"/>
          <p14:tracePt t="20032" x="1962150" y="5219700"/>
          <p14:tracePt t="20041" x="1962150" y="5229225"/>
          <p14:tracePt t="20051" x="1962150" y="5248275"/>
          <p14:tracePt t="20064" x="1962150" y="5253038"/>
          <p14:tracePt t="20070" x="1962150" y="5262563"/>
          <p14:tracePt t="20077" x="1971675" y="5276850"/>
          <p14:tracePt t="20085" x="1971675" y="5281613"/>
          <p14:tracePt t="20093" x="1976438" y="5286375"/>
          <p14:tracePt t="20119" x="1981200" y="5295900"/>
          <p14:tracePt t="20138" x="1985963" y="5300663"/>
          <p14:tracePt t="20141" x="1990725" y="5305425"/>
          <p14:tracePt t="20156" x="1995488" y="5310188"/>
          <p14:tracePt t="20164" x="2000250" y="5314950"/>
          <p14:tracePt t="20173" x="2005013" y="5314950"/>
          <p14:tracePt t="20181" x="2014538" y="5319713"/>
          <p14:tracePt t="20197" x="2024063" y="5324475"/>
          <p14:tracePt t="20204" x="2028825" y="5324475"/>
          <p14:tracePt t="20212" x="2028825" y="5329238"/>
          <p14:tracePt t="20219" x="2033588" y="5329238"/>
          <p14:tracePt t="20228" x="2052638" y="5334000"/>
          <p14:tracePt t="20244" x="2052638" y="5338763"/>
          <p14:tracePt t="20252" x="2066925" y="5338763"/>
          <p14:tracePt t="20260" x="2071688" y="5343525"/>
          <p14:tracePt t="20268" x="2085975" y="5343525"/>
          <p14:tracePt t="20276" x="2105025" y="5348288"/>
          <p14:tracePt t="20284" x="2119313" y="5348288"/>
          <p14:tracePt t="20293" x="2138363" y="5357813"/>
          <p14:tracePt t="20301" x="2147888" y="5357813"/>
          <p14:tracePt t="20308" x="2162175" y="5357813"/>
          <p14:tracePt t="20316" x="2181225" y="5357813"/>
          <p14:tracePt t="20324" x="2190750" y="5357813"/>
          <p14:tracePt t="20332" x="2200275" y="5357813"/>
          <p14:tracePt t="20339" x="2219325" y="5357813"/>
          <p14:tracePt t="20349" x="2224088" y="5362575"/>
          <p14:tracePt t="20356" x="2238375" y="5362575"/>
          <p14:tracePt t="20364" x="2247900" y="5362575"/>
          <p14:tracePt t="20371" x="2252663" y="5362575"/>
          <p14:tracePt t="20381" x="2257425" y="5362575"/>
          <p14:tracePt t="20388" x="2262188" y="5362575"/>
          <p14:tracePt t="20397" x="2271713" y="5362575"/>
          <p14:tracePt t="20404" x="2276475" y="5362575"/>
          <p14:tracePt t="20412" x="2281238" y="5367338"/>
          <p14:tracePt t="20420" x="2295525" y="5367338"/>
          <p14:tracePt t="20428" x="2305050" y="5367338"/>
          <p14:tracePt t="20441" x="2319338" y="5372100"/>
          <p14:tracePt t="20449" x="2324100" y="5372100"/>
          <p14:tracePt t="20455" x="2338388" y="5372100"/>
          <p14:tracePt t="20462" x="2352675" y="5372100"/>
          <p14:tracePt t="20471" x="2366963" y="5372100"/>
          <p14:tracePt t="20476" x="2381250" y="5372100"/>
          <p14:tracePt t="20484" x="2400300" y="5372100"/>
          <p14:tracePt t="20492" x="2419350" y="5381625"/>
          <p14:tracePt t="20500" x="2433638" y="5381625"/>
          <p14:tracePt t="20508" x="2452688" y="5381625"/>
          <p14:tracePt t="20516" x="2466975" y="5381625"/>
          <p14:tracePt t="20524" x="2486025" y="5381625"/>
          <p14:tracePt t="20532" x="2500313" y="5381625"/>
          <p14:tracePt t="20539" x="2519363" y="5381625"/>
          <p14:tracePt t="20548" x="2533650" y="5381625"/>
          <p14:tracePt t="20557" x="2552700" y="5381625"/>
          <p14:tracePt t="20565" x="2566988" y="5381625"/>
          <p14:tracePt t="20572" x="2576513" y="5381625"/>
          <p14:tracePt t="20583" x="2586038" y="5381625"/>
          <p14:tracePt t="20592" x="2600325" y="5381625"/>
          <p14:tracePt t="20604" x="2614613" y="5381625"/>
          <p14:tracePt t="20614" x="2619375" y="5381625"/>
          <p14:tracePt t="20627" x="2633663" y="5381625"/>
          <p14:tracePt t="20636" x="2638425" y="5381625"/>
          <p14:tracePt t="20644" x="2643188" y="5381625"/>
          <p14:tracePt t="20652" x="2652713" y="5381625"/>
          <p14:tracePt t="20660" x="2667000" y="5381625"/>
          <p14:tracePt t="20668" x="2681288" y="5381625"/>
          <p14:tracePt t="20676" x="2690813" y="5381625"/>
          <p14:tracePt t="20684" x="2705100" y="5381625"/>
          <p14:tracePt t="20691" x="2719388" y="5381625"/>
          <p14:tracePt t="20701" x="2724150" y="5381625"/>
          <p14:tracePt t="20711" x="2743200" y="5381625"/>
          <p14:tracePt t="20720" x="2757488" y="5381625"/>
          <p14:tracePt t="20727" x="2762250" y="5381625"/>
          <p14:tracePt t="20735" x="2767013" y="5381625"/>
          <p14:tracePt t="20740" x="2781300" y="5381625"/>
          <p14:tracePt t="20748" x="2786063" y="5376863"/>
          <p14:tracePt t="20765" x="2795588" y="5372100"/>
          <p14:tracePt t="20772" x="2800350" y="5372100"/>
          <p14:tracePt t="20784" x="2805113" y="5367338"/>
          <p14:tracePt t="20791" x="2819400" y="5357813"/>
          <p14:tracePt t="20799" x="2824163" y="5353050"/>
          <p14:tracePt t="20805" x="2828925" y="5343525"/>
          <p14:tracePt t="20812" x="2838450" y="5343525"/>
          <p14:tracePt t="20820" x="2847975" y="5338763"/>
          <p14:tracePt t="20828" x="2857500" y="5329238"/>
          <p14:tracePt t="20835" x="2867025" y="5319713"/>
          <p14:tracePt t="20844" x="2871788" y="5314950"/>
          <p14:tracePt t="20852" x="2881313" y="5314950"/>
          <p14:tracePt t="20860" x="2886075" y="5310188"/>
          <p14:tracePt t="20868" x="2890838" y="5305425"/>
          <p14:tracePt t="20876" x="2900363" y="5295900"/>
          <p14:tracePt t="20904" x="2900363" y="5291138"/>
          <p14:tracePt t="20915" x="2905125" y="5286375"/>
          <p14:tracePt t="20925" x="2909888" y="5281613"/>
          <p14:tracePt t="20934" x="2919413" y="5272088"/>
          <p14:tracePt t="20973" x="2919413" y="5229225"/>
          <p14:tracePt t="21015" x="2919413" y="5191125"/>
          <p14:tracePt t="21057" x="2919413" y="5162550"/>
          <p14:tracePt t="21099" x="2890838" y="5119688"/>
          <p14:tracePt t="21139" x="2857500" y="5076825"/>
          <p14:tracePt t="21181" x="2824163" y="5057775"/>
          <p14:tracePt t="21187" x="2814638" y="5053013"/>
          <p14:tracePt t="21198" x="2809875" y="5053013"/>
          <p14:tracePt t="21204" x="2795588" y="5048250"/>
          <p14:tracePt t="21211" x="2781300" y="5048250"/>
          <p14:tracePt t="21222" x="2771775" y="5043488"/>
          <p14:tracePt t="21234" x="2752725" y="5038725"/>
          <p14:tracePt t="21240" x="2733675" y="5033963"/>
          <p14:tracePt t="21246" x="2714625" y="5024438"/>
          <p14:tracePt t="21253" x="2700338" y="5024438"/>
          <p14:tracePt t="21260" x="2681288" y="5019675"/>
          <p14:tracePt t="21268" x="2662238" y="5014913"/>
          <p14:tracePt t="21279" x="2647950" y="5010150"/>
          <p14:tracePt t="21287" x="2633663" y="5005388"/>
          <p14:tracePt t="21295" x="2614613" y="4995863"/>
          <p14:tracePt t="21301" x="2600325" y="4991100"/>
          <p14:tracePt t="21308" x="2586038" y="4991100"/>
          <p14:tracePt t="21316" x="2562225" y="4976813"/>
          <p14:tracePt t="21324" x="2547938" y="4972050"/>
          <p14:tracePt t="21336" x="2533650" y="4967288"/>
          <p14:tracePt t="21344" x="2524125" y="4967288"/>
          <p14:tracePt t="21350" x="2509838" y="4962525"/>
          <p14:tracePt t="21356" x="2500313" y="4962525"/>
          <p14:tracePt t="21364" x="2486025" y="4957763"/>
          <p14:tracePt t="21372" x="2481263" y="4953000"/>
          <p14:tracePt t="21389" x="2476500" y="4953000"/>
          <p14:tracePt t="21408" x="2471738" y="4953000"/>
          <p14:tracePt t="21416" x="2466975" y="4953000"/>
          <p14:tracePt t="21509" x="2462213" y="4953000"/>
          <p14:tracePt t="22005" x="0" y="0"/>
        </p14:tracePtLst>
        <p14:tracePtLst>
          <p14:tracePt t="27091" x="1866900" y="5586413"/>
          <p14:tracePt t="27271" x="1866900" y="5581650"/>
          <p14:tracePt t="27281" x="1866900" y="5576888"/>
          <p14:tracePt t="27290" x="1866900" y="5572125"/>
          <p14:tracePt t="27295" x="1866900" y="5567363"/>
          <p14:tracePt t="27301" x="1852613" y="5557838"/>
          <p14:tracePt t="27308" x="1843088" y="5553075"/>
          <p14:tracePt t="27316" x="1819275" y="5548313"/>
          <p14:tracePt t="27324" x="1781175" y="5543550"/>
          <p14:tracePt t="27332" x="1752600" y="5529263"/>
          <p14:tracePt t="27339" x="1719263" y="5524500"/>
          <p14:tracePt t="27348" x="1676400" y="5524500"/>
          <p14:tracePt t="27355" x="1652588" y="5519738"/>
          <p14:tracePt t="27369" x="1614488" y="5519738"/>
          <p14:tracePt t="27376" x="1581150" y="5514975"/>
          <p14:tracePt t="27388" x="1519238" y="5505450"/>
          <p14:tracePt t="27396" x="1500188" y="5500688"/>
          <p14:tracePt t="27404" x="1485900" y="5500688"/>
          <p14:tracePt t="27413" x="1471613" y="5495925"/>
          <p14:tracePt t="27420" x="1452563" y="5495925"/>
          <p14:tracePt t="27431" x="1428750" y="5491163"/>
          <p14:tracePt t="27438" x="1400175" y="5476875"/>
          <p14:tracePt t="27448" x="1390650" y="5476875"/>
          <p14:tracePt t="27457" x="1366838" y="5476875"/>
          <p14:tracePt t="27466" x="1338263" y="5472113"/>
          <p14:tracePt t="27471" x="1304925" y="5467350"/>
          <p14:tracePt t="27477" x="1281113" y="5467350"/>
          <p14:tracePt t="27484" x="1262063" y="5467350"/>
          <p14:tracePt t="27492" x="1238250" y="5462588"/>
          <p14:tracePt t="27500" x="1214438" y="5462588"/>
          <p14:tracePt t="27507" x="1200150" y="5462588"/>
          <p14:tracePt t="27517" x="1185863" y="5462588"/>
          <p14:tracePt t="27525" x="1171575" y="5462588"/>
          <p14:tracePt t="27532" x="1157288" y="5462588"/>
          <p14:tracePt t="27539" x="1143000" y="5462588"/>
          <p14:tracePt t="27548" x="1128713" y="5462588"/>
          <p14:tracePt t="27556" x="1114425" y="5462588"/>
          <p14:tracePt t="27568" x="1090613" y="5476875"/>
          <p14:tracePt t="27576" x="1076325" y="5476875"/>
          <p14:tracePt t="27582" x="1057275" y="5486400"/>
          <p14:tracePt t="27589" x="1038225" y="5505450"/>
          <p14:tracePt t="27595" x="1028700" y="5505450"/>
          <p14:tracePt t="27604" x="1014413" y="5514975"/>
          <p14:tracePt t="27612" x="1000125" y="5529263"/>
          <p14:tracePt t="27620" x="995363" y="5543550"/>
          <p14:tracePt t="27629" x="990600" y="5553075"/>
          <p14:tracePt t="27636" x="981075" y="5562600"/>
          <p14:tracePt t="27644" x="981075" y="5572125"/>
          <p14:tracePt t="27652" x="976313" y="5586413"/>
          <p14:tracePt t="27660" x="976313" y="5605463"/>
          <p14:tracePt t="27668" x="976313" y="5610225"/>
          <p14:tracePt t="27679" x="976313" y="5624513"/>
          <p14:tracePt t="27689" x="976313" y="5634038"/>
          <p14:tracePt t="27696" x="981075" y="5662613"/>
          <p14:tracePt t="27703" x="985838" y="5681663"/>
          <p14:tracePt t="27709" x="990600" y="5695950"/>
          <p14:tracePt t="27718" x="995363" y="5724525"/>
          <p14:tracePt t="27723" x="1009650" y="5743575"/>
          <p14:tracePt t="27735" x="1014413" y="5757863"/>
          <p14:tracePt t="27743" x="1028700" y="5776913"/>
          <p14:tracePt t="27751" x="1038225" y="5786438"/>
          <p14:tracePt t="27756" x="1057275" y="5805488"/>
          <p14:tracePt t="27764" x="1076325" y="5815013"/>
          <p14:tracePt t="27772" x="1085850" y="5824538"/>
          <p14:tracePt t="27781" x="1100138" y="5829300"/>
          <p14:tracePt t="27793" x="1109663" y="5834063"/>
          <p14:tracePt t="27799" x="1128713" y="5843588"/>
          <p14:tracePt t="27805" x="1147763" y="5848350"/>
          <p14:tracePt t="27812" x="1152525" y="5848350"/>
          <p14:tracePt t="27820" x="1171575" y="5853113"/>
          <p14:tracePt t="27828" x="1195388" y="5857875"/>
          <p14:tracePt t="27836" x="1223963" y="5857875"/>
          <p14:tracePt t="27844" x="1257300" y="5867400"/>
          <p14:tracePt t="27851" x="1281113" y="5872163"/>
          <p14:tracePt t="27859" x="1323975" y="5872163"/>
          <p14:tracePt t="27867" x="1352550" y="5872163"/>
          <p14:tracePt t="27875" x="1381125" y="5872163"/>
          <p14:tracePt t="27884" x="1404938" y="5872163"/>
          <p14:tracePt t="27892" x="1428750" y="5872163"/>
          <p14:tracePt t="27900" x="1447800" y="5872163"/>
          <p14:tracePt t="27908" x="1481138" y="5867400"/>
          <p14:tracePt t="27915" x="1504950" y="5862638"/>
          <p14:tracePt t="27924" x="1533525" y="5857875"/>
          <p14:tracePt t="27932" x="1557338" y="5857875"/>
          <p14:tracePt t="27941" x="1581150" y="5848350"/>
          <p14:tracePt t="27953" x="1614488" y="5848350"/>
          <p14:tracePt t="27960" x="1633538" y="5838825"/>
          <p14:tracePt t="27969" x="1652588" y="5838825"/>
          <p14:tracePt t="27975" x="1666875" y="5834063"/>
          <p14:tracePt t="27983" x="1681163" y="5824538"/>
          <p14:tracePt t="27989" x="1700213" y="5815013"/>
          <p14:tracePt t="27996" x="1700213" y="5810250"/>
          <p14:tracePt t="28006" x="1709738" y="5805488"/>
          <p14:tracePt t="28015" x="1714500" y="5805488"/>
          <p14:tracePt t="28020" x="1719263" y="5795963"/>
          <p14:tracePt t="28037" x="1719263" y="5786438"/>
          <p14:tracePt t="28053" x="1724025" y="5776913"/>
          <p14:tracePt t="28068" x="1724025" y="5767388"/>
          <p14:tracePt t="28084" x="1724025" y="5762625"/>
          <p14:tracePt t="28095" x="1724025" y="5757863"/>
          <p14:tracePt t="28105" x="1724025" y="5753100"/>
          <p14:tracePt t="28254" x="0" y="0"/>
        </p14:tracePtLst>
        <p14:tracePtLst>
          <p14:tracePt t="29046" x="742950" y="5891213"/>
          <p14:tracePt t="29060" x="747713" y="5891213"/>
          <p14:tracePt t="29076" x="747713" y="5886450"/>
          <p14:tracePt t="29084" x="752475" y="5886450"/>
          <p14:tracePt t="29092" x="757238" y="5881688"/>
          <p14:tracePt t="29100" x="757238" y="5876925"/>
          <p14:tracePt t="29109" x="757238" y="5872163"/>
          <p14:tracePt t="29116" x="757238" y="5867400"/>
          <p14:tracePt t="29124" x="762000" y="5853113"/>
          <p14:tracePt t="29143" x="762000" y="5838825"/>
          <p14:tracePt t="29152" x="762000" y="5834063"/>
          <p14:tracePt t="29157" x="762000" y="5819775"/>
          <p14:tracePt t="29164" x="762000" y="5805488"/>
          <p14:tracePt t="29172" x="747713" y="5791200"/>
          <p14:tracePt t="29179" x="738188" y="5781675"/>
          <p14:tracePt t="29187" x="723900" y="5772150"/>
          <p14:tracePt t="29196" x="723900" y="5767388"/>
          <p14:tracePt t="29204" x="700088" y="5762625"/>
          <p14:tracePt t="29212" x="681038" y="5757863"/>
          <p14:tracePt t="29220" x="661988" y="5748338"/>
          <p14:tracePt t="29228" x="638175" y="5743575"/>
          <p14:tracePt t="29236" x="609600" y="5738813"/>
          <p14:tracePt t="29243" x="585788" y="5734050"/>
          <p14:tracePt t="29252" x="566738" y="5724525"/>
          <p14:tracePt t="29260" x="552450" y="5719763"/>
          <p14:tracePt t="29268" x="533400" y="5715000"/>
          <p14:tracePt t="29276" x="514350" y="5710238"/>
          <p14:tracePt t="29284" x="509588" y="5710238"/>
          <p14:tracePt t="29291" x="490538" y="5710238"/>
          <p14:tracePt t="29300" x="476250" y="5710238"/>
          <p14:tracePt t="29311" x="466725" y="5705475"/>
          <p14:tracePt t="29320" x="452438" y="5700713"/>
          <p14:tracePt t="29329" x="442913" y="5700713"/>
          <p14:tracePt t="29332" x="433388" y="5700713"/>
          <p14:tracePt t="29341" x="423863" y="5700713"/>
          <p14:tracePt t="29348" x="409575" y="5700713"/>
          <p14:tracePt t="29356" x="400050" y="5700713"/>
          <p14:tracePt t="29365" x="390525" y="5700713"/>
          <p14:tracePt t="29372" x="371475" y="5700713"/>
          <p14:tracePt t="29380" x="366713" y="5700713"/>
          <p14:tracePt t="29389" x="347663" y="5700713"/>
          <p14:tracePt t="29395" x="338138" y="5700713"/>
          <p14:tracePt t="29404" x="314325" y="5705475"/>
          <p14:tracePt t="29412" x="295275" y="5705475"/>
          <p14:tracePt t="29421" x="280988" y="5710238"/>
          <p14:tracePt t="29427" x="266700" y="5724525"/>
          <p14:tracePt t="29438" x="252413" y="5729288"/>
          <p14:tracePt t="29446" x="233363" y="5734050"/>
          <p14:tracePt t="29457" x="219075" y="5743575"/>
          <p14:tracePt t="29465" x="209550" y="5753100"/>
          <p14:tracePt t="29471" x="204788" y="5762625"/>
          <p14:tracePt t="29477" x="200025" y="5767388"/>
          <p14:tracePt t="29484" x="185738" y="5781675"/>
          <p14:tracePt t="29492" x="180975" y="5791200"/>
          <p14:tracePt t="29500" x="176213" y="5805488"/>
          <p14:tracePt t="29508" x="166688" y="5824538"/>
          <p14:tracePt t="29517" x="166688" y="5829300"/>
          <p14:tracePt t="29524" x="161925" y="5848350"/>
          <p14:tracePt t="29532" x="161925" y="5857875"/>
          <p14:tracePt t="29539" x="161925" y="5876925"/>
          <p14:tracePt t="29548" x="157163" y="5886450"/>
          <p14:tracePt t="29556" x="157163" y="5895975"/>
          <p14:tracePt t="29568" x="157163" y="5915025"/>
          <p14:tracePt t="29575" x="157163" y="5919788"/>
          <p14:tracePt t="29584" x="157163" y="5934075"/>
          <p14:tracePt t="29592" x="157163" y="5943600"/>
          <p14:tracePt t="29596" x="157163" y="5948363"/>
          <p14:tracePt t="29604" x="157163" y="5957888"/>
          <p14:tracePt t="29611" x="157163" y="5976938"/>
          <p14:tracePt t="29620" x="161925" y="5981700"/>
          <p14:tracePt t="29629" x="176213" y="5995988"/>
          <p14:tracePt t="29638" x="200025" y="6010275"/>
          <p14:tracePt t="29644" x="219075" y="6029325"/>
          <p14:tracePt t="29655" x="257175" y="6057900"/>
          <p14:tracePt t="29660" x="266700" y="6067425"/>
          <p14:tracePt t="29671" x="300038" y="6091238"/>
          <p14:tracePt t="29679" x="338138" y="6105525"/>
          <p14:tracePt t="29686" x="347663" y="6115050"/>
          <p14:tracePt t="29692" x="376238" y="6129338"/>
          <p14:tracePt t="29699" x="400050" y="6143625"/>
          <p14:tracePt t="29708" x="419100" y="6148388"/>
          <p14:tracePt t="29716" x="433388" y="6153150"/>
          <p14:tracePt t="29727" x="452438" y="6162675"/>
          <p14:tracePt t="29736" x="471488" y="6162675"/>
          <p14:tracePt t="29742" x="485775" y="6162675"/>
          <p14:tracePt t="29749" x="504825" y="6162675"/>
          <p14:tracePt t="29756" x="542925" y="6162675"/>
          <p14:tracePt t="29764" x="566738" y="6162675"/>
          <p14:tracePt t="29771" x="623888" y="6162675"/>
          <p14:tracePt t="29781" x="671513" y="6162675"/>
          <p14:tracePt t="29788" x="733425" y="6162675"/>
          <p14:tracePt t="29797" x="795338" y="6162675"/>
          <p14:tracePt t="29806" x="852488" y="6162675"/>
          <p14:tracePt t="29812" x="909638" y="6162675"/>
          <p14:tracePt t="29820" x="938213" y="6162675"/>
          <p14:tracePt t="29828" x="971550" y="6162675"/>
          <p14:tracePt t="29837" x="995363" y="6162675"/>
          <p14:tracePt t="29848" x="1014413" y="6162675"/>
          <p14:tracePt t="29857" x="1028700" y="6162675"/>
          <p14:tracePt t="29863" x="1038225" y="6162675"/>
          <p14:tracePt t="29869" x="1042988" y="6157913"/>
          <p14:tracePt t="29876" x="1052513" y="6148388"/>
          <p14:tracePt t="29888" x="1057275" y="6138863"/>
          <p14:tracePt t="29894" x="1062038" y="6129338"/>
          <p14:tracePt t="29900" x="1062038" y="6119813"/>
          <p14:tracePt t="29908" x="1066800" y="6110288"/>
          <p14:tracePt t="29917" x="1071563" y="6091238"/>
          <p14:tracePt t="29933" x="1071563" y="6076950"/>
          <p14:tracePt t="29940" x="1071563" y="6072188"/>
          <p14:tracePt t="29949" x="1076325" y="6062663"/>
          <p14:tracePt t="29956" x="1076325" y="6053138"/>
          <p14:tracePt t="29965" x="1076325" y="6043613"/>
          <p14:tracePt t="29971" x="1076325" y="6034088"/>
          <p14:tracePt t="29980" x="1076325" y="6015038"/>
          <p14:tracePt t="29993" x="1076325" y="6010275"/>
          <p14:tracePt t="30002" x="1076325" y="5995988"/>
          <p14:tracePt t="30009" x="1076325" y="5986463"/>
          <p14:tracePt t="30018" x="1076325" y="5976938"/>
          <p14:tracePt t="30030" x="1076325" y="5972175"/>
          <p14:tracePt t="30035" x="1076325" y="5967413"/>
          <p14:tracePt t="30109" x="1076325" y="5962650"/>
          <p14:tracePt t="30124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C'est</a:t>
            </a:r>
            <a:r>
              <a:rPr lang="de-DE" dirty="0" smtClean="0"/>
              <a:t> </a:t>
            </a:r>
            <a:r>
              <a:rPr lang="de-DE" dirty="0" err="1" smtClean="0"/>
              <a:t>quoi</a:t>
            </a:r>
            <a:r>
              <a:rPr lang="de-DE" dirty="0" smtClean="0"/>
              <a:t>, les </a:t>
            </a:r>
            <a:r>
              <a:rPr lang="de-DE" dirty="0" err="1" smtClean="0"/>
              <a:t>adventices</a:t>
            </a:r>
            <a:r>
              <a:rPr lang="de-DE" dirty="0" smtClean="0"/>
              <a:t>?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B33CC00B-7C0A-47DB-807D-6A1A0386E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475" y="886014"/>
            <a:ext cx="7772400" cy="536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r>
              <a:rPr lang="fr-FR" altLang="fr-FR" sz="2400" kern="0" dirty="0">
                <a:solidFill>
                  <a:srgbClr val="FF0000"/>
                </a:solidFill>
                <a:latin typeface="Verdana" panose="020B0604030504040204" pitchFamily="34" charset="0"/>
              </a:rPr>
              <a:t>Mauvaises herbes ?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00938F7C-A370-41E3-BDB3-2F9F2EB6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66" y="1295902"/>
            <a:ext cx="9505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"Toutes les herbes qui naissent d'elles-mêmes dans les terrains cultivés pour d'autres, sont réputées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mauvaises herbes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 quelle que puisse être d'ailleurs leur utilité." </a:t>
            </a:r>
            <a:b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A.P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De Candolle (1832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2" name="Picture 1">
            <a:extLst>
              <a:ext uri="{FF2B5EF4-FFF2-40B4-BE49-F238E27FC236}">
                <a16:creationId xmlns:a16="http://schemas.microsoft.com/office/drawing/2014/main" id="{82D6634D-93F3-4AF3-9178-B7F71FBB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1"/>
          <a:stretch>
            <a:fillRect/>
          </a:stretch>
        </p:blipFill>
        <p:spPr bwMode="auto">
          <a:xfrm>
            <a:off x="5513240" y="2482067"/>
            <a:ext cx="2527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C72F8-AD2B-448B-90AE-FB9875084900}"/>
              </a:ext>
            </a:extLst>
          </p:cNvPr>
          <p:cNvSpPr txBox="1"/>
          <p:nvPr/>
        </p:nvSpPr>
        <p:spPr>
          <a:xfrm>
            <a:off x="4489897" y="6519446"/>
            <a:ext cx="386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Nathalie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Colbach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2022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1"/>
    </mc:Choice>
    <mc:Fallback xmlns="">
      <p:transition spd="slow" advTm="1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cacher</a:t>
            </a:r>
            <a:r>
              <a:rPr lang="de-DE" dirty="0"/>
              <a:t>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…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13777-FC1C-490B-A8D1-7FB1BB1F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94295-896B-4BA0-ACC0-91701832BC3B}"/>
              </a:ext>
            </a:extLst>
          </p:cNvPr>
          <p:cNvSpPr txBox="1"/>
          <p:nvPr/>
        </p:nvSpPr>
        <p:spPr>
          <a:xfrm>
            <a:off x="634663" y="1168899"/>
            <a:ext cx="1730847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2" name="Rectangle 628">
            <a:extLst>
              <a:ext uri="{FF2B5EF4-FFF2-40B4-BE49-F238E27FC236}">
                <a16:creationId xmlns:a16="http://schemas.microsoft.com/office/drawing/2014/main" id="{BEE7B2C2-3B41-4412-976F-A83CE06B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92" y="1166813"/>
            <a:ext cx="306388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6000">
              <a:solidFill>
                <a:srgbClr val="000000"/>
              </a:solidFill>
            </a:endParaRPr>
          </a:p>
        </p:txBody>
      </p:sp>
      <p:pic>
        <p:nvPicPr>
          <p:cNvPr id="851" name="Image 850">
            <a:extLst>
              <a:ext uri="{FF2B5EF4-FFF2-40B4-BE49-F238E27FC236}">
                <a16:creationId xmlns:a16="http://schemas.microsoft.com/office/drawing/2014/main" id="{D26F0C82-D520-4813-B969-7FB4C2FC6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" t="15338" r="41362" b="3171"/>
          <a:stretch/>
        </p:blipFill>
        <p:spPr>
          <a:xfrm>
            <a:off x="3023878" y="2187088"/>
            <a:ext cx="6144243" cy="4670912"/>
          </a:xfrm>
          <a:prstGeom prst="rect">
            <a:avLst/>
          </a:prstGeom>
        </p:spPr>
      </p:pic>
      <p:pic>
        <p:nvPicPr>
          <p:cNvPr id="852" name="Image 851">
            <a:extLst>
              <a:ext uri="{FF2B5EF4-FFF2-40B4-BE49-F238E27FC236}">
                <a16:creationId xmlns:a16="http://schemas.microsoft.com/office/drawing/2014/main" id="{1FD7DCEB-1897-4F5A-B3D7-9AA7F3DDE2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001" t="15771" r="16785" b="43885"/>
          <a:stretch/>
        </p:blipFill>
        <p:spPr>
          <a:xfrm rot="16200000">
            <a:off x="4241153" y="327929"/>
            <a:ext cx="1828801" cy="2056321"/>
          </a:xfrm>
          <a:prstGeom prst="rect">
            <a:avLst/>
          </a:prstGeom>
        </p:spPr>
      </p:pic>
      <p:pic>
        <p:nvPicPr>
          <p:cNvPr id="853" name="Image 852">
            <a:extLst>
              <a:ext uri="{FF2B5EF4-FFF2-40B4-BE49-F238E27FC236}">
                <a16:creationId xmlns:a16="http://schemas.microsoft.com/office/drawing/2014/main" id="{809C7FDA-1FCD-41CF-AA8C-8C5006371F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85" t="56972" r="16809" b="6186"/>
          <a:stretch/>
        </p:blipFill>
        <p:spPr>
          <a:xfrm rot="16200000">
            <a:off x="6296910" y="462784"/>
            <a:ext cx="1730125" cy="188528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0986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qui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dépendent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différents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facteurs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culturales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pédoclimat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espèce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fr-FR" dirty="0"/>
          </a:p>
          <a:p>
            <a:endParaRPr lang="fr-FR" sz="3200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854" name="ZoneTexte 853">
            <a:extLst>
              <a:ext uri="{FF2B5EF4-FFF2-40B4-BE49-F238E27FC236}">
                <a16:creationId xmlns:a16="http://schemas.microsoft.com/office/drawing/2014/main" id="{C182792F-1B17-4503-AB08-5ED1CBFD4AA7}"/>
              </a:ext>
            </a:extLst>
          </p:cNvPr>
          <p:cNvSpPr txBox="1"/>
          <p:nvPr/>
        </p:nvSpPr>
        <p:spPr>
          <a:xfrm rot="20413887">
            <a:off x="7895323" y="1963441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5" name="ZoneTexte 854">
            <a:extLst>
              <a:ext uri="{FF2B5EF4-FFF2-40B4-BE49-F238E27FC236}">
                <a16:creationId xmlns:a16="http://schemas.microsoft.com/office/drawing/2014/main" id="{1487DCF0-16EB-4A0E-9369-5771D4E42C16}"/>
              </a:ext>
            </a:extLst>
          </p:cNvPr>
          <p:cNvSpPr txBox="1"/>
          <p:nvPr/>
        </p:nvSpPr>
        <p:spPr>
          <a:xfrm rot="20413887">
            <a:off x="8166048" y="2095635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6" name="ZoneTexte 855">
            <a:extLst>
              <a:ext uri="{FF2B5EF4-FFF2-40B4-BE49-F238E27FC236}">
                <a16:creationId xmlns:a16="http://schemas.microsoft.com/office/drawing/2014/main" id="{6FB7A954-A9B9-452E-98DC-CA6927852FCD}"/>
              </a:ext>
            </a:extLst>
          </p:cNvPr>
          <p:cNvSpPr txBox="1"/>
          <p:nvPr/>
        </p:nvSpPr>
        <p:spPr>
          <a:xfrm rot="20413887">
            <a:off x="8356819" y="2391581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7" name="ZoneTexte 856">
            <a:extLst>
              <a:ext uri="{FF2B5EF4-FFF2-40B4-BE49-F238E27FC236}">
                <a16:creationId xmlns:a16="http://schemas.microsoft.com/office/drawing/2014/main" id="{49D3A965-A0C3-429E-9F6C-A2D91916A2B6}"/>
              </a:ext>
            </a:extLst>
          </p:cNvPr>
          <p:cNvSpPr txBox="1"/>
          <p:nvPr/>
        </p:nvSpPr>
        <p:spPr>
          <a:xfrm rot="20413887">
            <a:off x="8563030" y="2615164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8" name="ZoneTexte 857">
            <a:extLst>
              <a:ext uri="{FF2B5EF4-FFF2-40B4-BE49-F238E27FC236}">
                <a16:creationId xmlns:a16="http://schemas.microsoft.com/office/drawing/2014/main" id="{90B1A652-8343-4E01-B0C1-B6CF51B59271}"/>
              </a:ext>
            </a:extLst>
          </p:cNvPr>
          <p:cNvSpPr txBox="1"/>
          <p:nvPr/>
        </p:nvSpPr>
        <p:spPr>
          <a:xfrm rot="20413887">
            <a:off x="8860371" y="2766770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BA5F6E-BA9B-4956-BA7B-FAF5F3892ADC}"/>
              </a:ext>
            </a:extLst>
          </p:cNvPr>
          <p:cNvSpPr txBox="1"/>
          <p:nvPr/>
        </p:nvSpPr>
        <p:spPr>
          <a:xfrm>
            <a:off x="414834" y="1935741"/>
            <a:ext cx="217050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D58E17-ACAC-4D60-BC45-8661164E09A7}"/>
              </a:ext>
            </a:extLst>
          </p:cNvPr>
          <p:cNvSpPr txBox="1"/>
          <p:nvPr/>
        </p:nvSpPr>
        <p:spPr>
          <a:xfrm>
            <a:off x="358917" y="2798150"/>
            <a:ext cx="2282338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A1546F-8B60-4368-BCCF-13603DA8F881}"/>
              </a:ext>
            </a:extLst>
          </p:cNvPr>
          <p:cNvSpPr txBox="1"/>
          <p:nvPr/>
        </p:nvSpPr>
        <p:spPr>
          <a:xfrm>
            <a:off x="209620" y="3654749"/>
            <a:ext cx="2580933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38D7D5-DFB5-4E03-B8BB-493BF0BC0856}"/>
              </a:ext>
            </a:extLst>
          </p:cNvPr>
          <p:cNvSpPr txBox="1"/>
          <p:nvPr/>
        </p:nvSpPr>
        <p:spPr>
          <a:xfrm>
            <a:off x="1135719" y="162620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B6389D-B378-4CEF-9A3D-57DA7998A417}"/>
              </a:ext>
            </a:extLst>
          </p:cNvPr>
          <p:cNvSpPr txBox="1"/>
          <p:nvPr/>
        </p:nvSpPr>
        <p:spPr>
          <a:xfrm>
            <a:off x="1135719" y="2381544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5AD558-4124-4D1F-923B-630C6BF376D2}"/>
              </a:ext>
            </a:extLst>
          </p:cNvPr>
          <p:cNvSpPr txBox="1"/>
          <p:nvPr/>
        </p:nvSpPr>
        <p:spPr>
          <a:xfrm>
            <a:off x="1135719" y="321475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AEFDE80-C1D0-46B3-B214-04121516038D}"/>
              </a:ext>
            </a:extLst>
          </p:cNvPr>
          <p:cNvSpPr txBox="1"/>
          <p:nvPr/>
        </p:nvSpPr>
        <p:spPr>
          <a:xfrm rot="16200000">
            <a:off x="4090875" y="1681737"/>
            <a:ext cx="845098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vulpin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75773BF-96EA-42B5-82D3-A564BED162B2}"/>
              </a:ext>
            </a:extLst>
          </p:cNvPr>
          <p:cNvSpPr txBox="1"/>
          <p:nvPr/>
        </p:nvSpPr>
        <p:spPr>
          <a:xfrm>
            <a:off x="334486" y="4567174"/>
            <a:ext cx="1840525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persistant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7F16F70-D9F2-491B-BF37-361C7D42FAC8}"/>
              </a:ext>
            </a:extLst>
          </p:cNvPr>
          <p:cNvSpPr txBox="1"/>
          <p:nvPr/>
        </p:nvSpPr>
        <p:spPr>
          <a:xfrm>
            <a:off x="118705" y="5012977"/>
            <a:ext cx="2845034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mortalité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15%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6DE82A2-A0B5-4541-BE49-C47424024DFB}"/>
              </a:ext>
            </a:extLst>
          </p:cNvPr>
          <p:cNvSpPr txBox="1"/>
          <p:nvPr/>
        </p:nvSpPr>
        <p:spPr>
          <a:xfrm>
            <a:off x="129785" y="5436445"/>
            <a:ext cx="2894093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10 cm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1D2575A2-0BF9-4CED-A36D-43AA749515CE}"/>
              </a:ext>
            </a:extLst>
          </p:cNvPr>
          <p:cNvSpPr/>
          <p:nvPr/>
        </p:nvSpPr>
        <p:spPr>
          <a:xfrm>
            <a:off x="4489199" y="2270486"/>
            <a:ext cx="954741" cy="3603811"/>
          </a:xfrm>
          <a:custGeom>
            <a:avLst/>
            <a:gdLst>
              <a:gd name="connsiteX0" fmla="*/ 0 w 954741"/>
              <a:gd name="connsiteY0" fmla="*/ 0 h 3603811"/>
              <a:gd name="connsiteX1" fmla="*/ 228600 w 954741"/>
              <a:gd name="connsiteY1" fmla="*/ 1122829 h 3603811"/>
              <a:gd name="connsiteX2" fmla="*/ 463923 w 954741"/>
              <a:gd name="connsiteY2" fmla="*/ 2299447 h 3603811"/>
              <a:gd name="connsiteX3" fmla="*/ 685800 w 954741"/>
              <a:gd name="connsiteY3" fmla="*/ 3348317 h 3603811"/>
              <a:gd name="connsiteX4" fmla="*/ 954741 w 954741"/>
              <a:gd name="connsiteY4" fmla="*/ 3603811 h 360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741" h="3603811">
                <a:moveTo>
                  <a:pt x="0" y="0"/>
                </a:moveTo>
                <a:lnTo>
                  <a:pt x="228600" y="1122829"/>
                </a:lnTo>
                <a:lnTo>
                  <a:pt x="463923" y="2299447"/>
                </a:lnTo>
                <a:lnTo>
                  <a:pt x="685800" y="3348317"/>
                </a:lnTo>
                <a:lnTo>
                  <a:pt x="954741" y="3603811"/>
                </a:lnTo>
              </a:path>
            </a:pathLst>
          </a:custGeom>
          <a:noFill/>
          <a:ln w="57150"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C023C3-B268-4B6C-9659-AC6DF78B4B47}"/>
              </a:ext>
            </a:extLst>
          </p:cNvPr>
          <p:cNvSpPr/>
          <p:nvPr/>
        </p:nvSpPr>
        <p:spPr>
          <a:xfrm>
            <a:off x="4456200" y="2255099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5532D50-25FA-41FD-B2B9-B4EE76F1E07D}"/>
              </a:ext>
            </a:extLst>
          </p:cNvPr>
          <p:cNvSpPr/>
          <p:nvPr/>
        </p:nvSpPr>
        <p:spPr>
          <a:xfrm>
            <a:off x="4694673" y="3367922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1F6D465-CFB8-45A5-B35C-E6DAE1DB2AC2}"/>
              </a:ext>
            </a:extLst>
          </p:cNvPr>
          <p:cNvSpPr/>
          <p:nvPr/>
        </p:nvSpPr>
        <p:spPr>
          <a:xfrm>
            <a:off x="4926858" y="4567174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EF9C262-9B1D-4D3D-8485-2EBC797AAD4C}"/>
              </a:ext>
            </a:extLst>
          </p:cNvPr>
          <p:cNvSpPr/>
          <p:nvPr/>
        </p:nvSpPr>
        <p:spPr>
          <a:xfrm>
            <a:off x="5174652" y="5554111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5236EFF-1198-4E78-AFA0-347E013E3814}"/>
              </a:ext>
            </a:extLst>
          </p:cNvPr>
          <p:cNvSpPr/>
          <p:nvPr/>
        </p:nvSpPr>
        <p:spPr>
          <a:xfrm>
            <a:off x="5395253" y="5849470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4DC396C-E016-4980-BDE4-DD898E2D4579}"/>
              </a:ext>
            </a:extLst>
          </p:cNvPr>
          <p:cNvSpPr txBox="1"/>
          <p:nvPr/>
        </p:nvSpPr>
        <p:spPr>
          <a:xfrm>
            <a:off x="4878540" y="5997387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4130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D4130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D413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02F06C6-D431-42B5-ACFE-570EB6289919}"/>
              </a:ext>
            </a:extLst>
          </p:cNvPr>
          <p:cNvSpPr txBox="1"/>
          <p:nvPr/>
        </p:nvSpPr>
        <p:spPr>
          <a:xfrm>
            <a:off x="531496" y="5794377"/>
            <a:ext cx="237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Colbach</a:t>
            </a:r>
            <a:r>
              <a:rPr lang="de-DE" sz="1400" dirty="0"/>
              <a:t> et al 2006</a:t>
            </a:r>
            <a:endParaRPr lang="en-GB" sz="1400" dirty="0"/>
          </a:p>
        </p:txBody>
      </p:sp>
      <p:sp>
        <p:nvSpPr>
          <p:cNvPr id="35" name="Rectangle 629">
            <a:extLst>
              <a:ext uri="{FF2B5EF4-FFF2-40B4-BE49-F238E27FC236}">
                <a16:creationId xmlns:a16="http://schemas.microsoft.com/office/drawing/2014/main" id="{5BB0EFE9-905A-4302-9691-BAC16243D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621" y="6317638"/>
            <a:ext cx="2663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(D’après </a:t>
            </a:r>
            <a:r>
              <a:rPr lang="fr-FR" altLang="fr-FR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Barralis</a:t>
            </a:r>
            <a:r>
              <a:rPr lang="fr-FR" alt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al., 1988)</a:t>
            </a:r>
          </a:p>
        </p:txBody>
      </p:sp>
      <p:sp>
        <p:nvSpPr>
          <p:cNvPr id="36" name="Espace réservé du numéro de diapositive 1">
            <a:extLst>
              <a:ext uri="{FF2B5EF4-FFF2-40B4-BE49-F238E27FC236}">
                <a16:creationId xmlns:a16="http://schemas.microsoft.com/office/drawing/2014/main" id="{35B00318-B389-41BB-8382-9DECBF5B94F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0"/>
    </mc:Choice>
    <mc:Fallback xmlns="">
      <p:transition spd="slow" advTm="2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977" x="2419350" y="4895850"/>
          <p14:tracePt t="6984" x="2419350" y="4891088"/>
          <p14:tracePt t="7001" x="2419350" y="4886325"/>
          <p14:tracePt t="7008" x="2419350" y="4881563"/>
          <p14:tracePt t="7016" x="2419350" y="4872038"/>
          <p14:tracePt t="7025" x="2419350" y="4867275"/>
          <p14:tracePt t="7033" x="2409825" y="4857750"/>
          <p14:tracePt t="7043" x="2400300" y="4843463"/>
          <p14:tracePt t="7051" x="2390775" y="4833938"/>
          <p14:tracePt t="7059" x="2381250" y="4829175"/>
          <p14:tracePt t="7064" x="2376488" y="4824413"/>
          <p14:tracePt t="7073" x="2362200" y="4810125"/>
          <p14:tracePt t="7085" x="2352675" y="4805363"/>
          <p14:tracePt t="7091" x="2343150" y="4800600"/>
          <p14:tracePt t="7097" x="2333625" y="4800600"/>
          <p14:tracePt t="7104" x="2319338" y="4791075"/>
          <p14:tracePt t="7112" x="2305050" y="4786313"/>
          <p14:tracePt t="7120" x="2281238" y="4781550"/>
          <p14:tracePt t="7128" x="2266950" y="4781550"/>
          <p14:tracePt t="7136" x="2252663" y="4781550"/>
          <p14:tracePt t="7144" x="2238375" y="4781550"/>
          <p14:tracePt t="7156" x="2219325" y="4781550"/>
          <p14:tracePt t="7164" x="2205038" y="4781550"/>
          <p14:tracePt t="7172" x="2195513" y="4781550"/>
          <p14:tracePt t="7180" x="2176463" y="4781550"/>
          <p14:tracePt t="7185" x="2171700" y="4786313"/>
          <p14:tracePt t="7192" x="2162175" y="4791075"/>
          <p14:tracePt t="7200" x="2157413" y="4791075"/>
          <p14:tracePt t="7208" x="2152650" y="4805363"/>
          <p14:tracePt t="7215" x="2143125" y="4819650"/>
          <p14:tracePt t="7224" x="2133600" y="4833938"/>
          <p14:tracePt t="7232" x="2124075" y="4857750"/>
          <p14:tracePt t="7240" x="2114550" y="4876800"/>
          <p14:tracePt t="7247" x="2109788" y="4900613"/>
          <p14:tracePt t="7259" x="2090738" y="4929188"/>
          <p14:tracePt t="7267" x="2081213" y="4957763"/>
          <p14:tracePt t="7278" x="2071688" y="4986338"/>
          <p14:tracePt t="7284" x="2062163" y="4991100"/>
          <p14:tracePt t="7292" x="2062163" y="5014913"/>
          <p14:tracePt t="7297" x="2057400" y="5029200"/>
          <p14:tracePt t="7304" x="2052638" y="5038725"/>
          <p14:tracePt t="7315" x="2043113" y="5048250"/>
          <p14:tracePt t="7328" x="2038350" y="5057775"/>
          <p14:tracePt t="7348" x="2038350" y="5062538"/>
          <p14:tracePt t="7353" x="2038350" y="5072063"/>
          <p14:tracePt t="7360" x="2038350" y="5086350"/>
          <p14:tracePt t="7368" x="2038350" y="5091113"/>
          <p14:tracePt t="7377" x="2038350" y="5110163"/>
          <p14:tracePt t="7386" x="2038350" y="5133975"/>
          <p14:tracePt t="7392" x="2038350" y="5153025"/>
          <p14:tracePt t="7400" x="2038350" y="5176838"/>
          <p14:tracePt t="7408" x="2038350" y="5186363"/>
          <p14:tracePt t="7416" x="2038350" y="5210175"/>
          <p14:tracePt t="7424" x="2038350" y="5229225"/>
          <p14:tracePt t="7432" x="2038350" y="5243513"/>
          <p14:tracePt t="7449" x="2038350" y="5253038"/>
          <p14:tracePt t="7456" x="2038350" y="5262563"/>
          <p14:tracePt t="7480" x="2038350" y="5276850"/>
          <p14:tracePt t="7496" x="2043113" y="5281613"/>
          <p14:tracePt t="7511" x="2047875" y="5291138"/>
          <p14:tracePt t="7520" x="2057400" y="5310188"/>
          <p14:tracePt t="7528" x="2066925" y="5314950"/>
          <p14:tracePt t="7536" x="2071688" y="5324475"/>
          <p14:tracePt t="7543" x="2085975" y="5338763"/>
          <p14:tracePt t="7552" x="2100263" y="5353050"/>
          <p14:tracePt t="7562" x="2109788" y="5357813"/>
          <p14:tracePt t="7571" x="2114550" y="5362575"/>
          <p14:tracePt t="7581" x="2124075" y="5376863"/>
          <p14:tracePt t="7586" x="2133600" y="5376863"/>
          <p14:tracePt t="7593" x="2143125" y="5381625"/>
          <p14:tracePt t="7610" x="2147888" y="5391150"/>
          <p14:tracePt t="7624" x="2162175" y="5391150"/>
          <p14:tracePt t="7631" x="2166938" y="5391150"/>
          <p14:tracePt t="7640" x="2171700" y="5391150"/>
          <p14:tracePt t="7648" x="2185988" y="5391150"/>
          <p14:tracePt t="7660" x="2190750" y="5391150"/>
          <p14:tracePt t="7667" x="2205038" y="5391150"/>
          <p14:tracePt t="7677" x="2224088" y="5391150"/>
          <p14:tracePt t="7682" x="2233613" y="5391150"/>
          <p14:tracePt t="7688" x="2252663" y="5391150"/>
          <p14:tracePt t="7696" x="2271713" y="5391150"/>
          <p14:tracePt t="7704" x="2286000" y="5391150"/>
          <p14:tracePt t="7713" x="2309813" y="5391150"/>
          <p14:tracePt t="7720" x="2324100" y="5391150"/>
          <p14:tracePt t="7728" x="2343150" y="5395913"/>
          <p14:tracePt t="7736" x="2362200" y="5395913"/>
          <p14:tracePt t="7744" x="2386013" y="5395913"/>
          <p14:tracePt t="7756" x="2400300" y="5400675"/>
          <p14:tracePt t="7764" x="2419350" y="5400675"/>
          <p14:tracePt t="7772" x="2438400" y="5400675"/>
          <p14:tracePt t="7779" x="2457450" y="5400675"/>
          <p14:tracePt t="7784" x="2471738" y="5400675"/>
          <p14:tracePt t="7792" x="2481263" y="5400675"/>
          <p14:tracePt t="7799" x="2500313" y="5400675"/>
          <p14:tracePt t="7807" x="2519363" y="5400675"/>
          <p14:tracePt t="7817" x="2524125" y="5400675"/>
          <p14:tracePt t="7824" x="2543175" y="5400675"/>
          <p14:tracePt t="7834" x="2562225" y="5400675"/>
          <p14:tracePt t="7846" x="2576513" y="5400675"/>
          <p14:tracePt t="7851" x="2600325" y="5400675"/>
          <p14:tracePt t="7857" x="2614613" y="5400675"/>
          <p14:tracePt t="7864" x="2628900" y="5400675"/>
          <p14:tracePt t="7880" x="2652713" y="5400675"/>
          <p14:tracePt t="7892" x="2671763" y="5395913"/>
          <p14:tracePt t="7899" x="2690813" y="5391150"/>
          <p14:tracePt t="7906" x="2700338" y="5386388"/>
          <p14:tracePt t="7913" x="2709863" y="5386388"/>
          <p14:tracePt t="7920" x="2724150" y="5376863"/>
          <p14:tracePt t="7928" x="2738438" y="5367338"/>
          <p14:tracePt t="7941" x="2743200" y="5367338"/>
          <p14:tracePt t="7949" x="2752725" y="5362575"/>
          <p14:tracePt t="7957" x="2762250" y="5353050"/>
          <p14:tracePt t="7961" x="2762250" y="5348288"/>
          <p14:tracePt t="7969" x="2776538" y="5343525"/>
          <p14:tracePt t="7976" x="2786063" y="5329238"/>
          <p14:tracePt t="7983" x="2790825" y="5314950"/>
          <p14:tracePt t="7992" x="2805113" y="5300663"/>
          <p14:tracePt t="8001" x="2805113" y="5295900"/>
          <p14:tracePt t="8008" x="2819400" y="5281613"/>
          <p14:tracePt t="8020" x="2824163" y="5267325"/>
          <p14:tracePt t="8026" x="2828925" y="5257800"/>
          <p14:tracePt t="8034" x="2828925" y="5253038"/>
          <p14:tracePt t="8041" x="2833688" y="5243513"/>
          <p14:tracePt t="8048" x="2833688" y="5238750"/>
          <p14:tracePt t="8056" x="2833688" y="5229225"/>
          <p14:tracePt t="8063" x="2833688" y="5224463"/>
          <p14:tracePt t="8072" x="2833688" y="5214938"/>
          <p14:tracePt t="8081" x="2833688" y="5205413"/>
          <p14:tracePt t="8089" x="2833688" y="5191125"/>
          <p14:tracePt t="8098" x="2833688" y="5181600"/>
          <p14:tracePt t="8111" x="2833688" y="5148263"/>
          <p14:tracePt t="8123" x="2824163" y="5129213"/>
          <p14:tracePt t="8131" x="2819400" y="5119688"/>
          <p14:tracePt t="8139" x="2814638" y="5105400"/>
          <p14:tracePt t="8144" x="2800350" y="5086350"/>
          <p14:tracePt t="8152" x="2795588" y="5076825"/>
          <p14:tracePt t="8160" x="2786063" y="5067300"/>
          <p14:tracePt t="8168" x="2771775" y="5053013"/>
          <p14:tracePt t="8176" x="2762250" y="5038725"/>
          <p14:tracePt t="8185" x="2752725" y="5033963"/>
          <p14:tracePt t="8192" x="2743200" y="5024438"/>
          <p14:tracePt t="8200" x="2733675" y="5014913"/>
          <p14:tracePt t="8207" x="2724150" y="5005388"/>
          <p14:tracePt t="8224" x="2709863" y="4995863"/>
          <p14:tracePt t="8232" x="2700338" y="4986338"/>
          <p14:tracePt t="8243" x="2690813" y="4976813"/>
          <p14:tracePt t="8250" x="2686050" y="4976813"/>
          <p14:tracePt t="8260" x="2671763" y="4972050"/>
          <p14:tracePt t="8267" x="2643188" y="4962525"/>
          <p14:tracePt t="8273" x="2624138" y="4962525"/>
          <p14:tracePt t="8280" x="2605088" y="4957763"/>
          <p14:tracePt t="8289" x="2581275" y="4953000"/>
          <p14:tracePt t="8300" x="2547938" y="4943475"/>
          <p14:tracePt t="8307" x="2528888" y="4943475"/>
          <p14:tracePt t="8313" x="2505075" y="4938713"/>
          <p14:tracePt t="8320" x="2476500" y="4924425"/>
          <p14:tracePt t="8328" x="2452688" y="4924425"/>
          <p14:tracePt t="8341" x="2433638" y="4910138"/>
          <p14:tracePt t="8346" x="2419350" y="4910138"/>
          <p14:tracePt t="8353" x="2405063" y="4905375"/>
          <p14:tracePt t="8359" x="2400300" y="4905375"/>
          <p14:tracePt t="8369" x="2390775" y="4900613"/>
          <p14:tracePt t="8378" x="2381250" y="4900613"/>
          <p14:tracePt t="8408" x="2362200" y="4900613"/>
          <p14:tracePt t="8415" x="2347913" y="4900613"/>
          <p14:tracePt t="8427" x="2343150" y="4900613"/>
          <p14:tracePt t="8434" x="2338388" y="4900613"/>
          <p14:tracePt t="8444" x="2324100" y="4900613"/>
          <p14:tracePt t="8451" x="2314575" y="4910138"/>
          <p14:tracePt t="8465" x="2300288" y="4919663"/>
          <p14:tracePt t="8481" x="2300288" y="4924425"/>
          <p14:tracePt t="8487" x="2300288" y="4929188"/>
          <p14:tracePt t="8640" x="0" y="0"/>
        </p14:tracePtLst>
        <p14:tracePtLst>
          <p14:tracePt t="12993" x="2452688" y="5905500"/>
          <p14:tracePt t="13049" x="2457450" y="5905500"/>
          <p14:tracePt t="13056" x="2462213" y="5905500"/>
          <p14:tracePt t="13089" x="2471738" y="5905500"/>
          <p14:tracePt t="13096" x="2476500" y="5905500"/>
          <p14:tracePt t="13107" x="2481263" y="5900738"/>
          <p14:tracePt t="13115" x="2490788" y="5886450"/>
          <p14:tracePt t="13124" x="2500313" y="5867400"/>
          <p14:tracePt t="13131" x="2509838" y="5848350"/>
          <p14:tracePt t="13138" x="2519363" y="5829300"/>
          <p14:tracePt t="13145" x="2519363" y="5810250"/>
          <p14:tracePt t="13152" x="2524125" y="5781675"/>
          <p14:tracePt t="13162" x="2524125" y="5757863"/>
          <p14:tracePt t="13170" x="2528888" y="5724525"/>
          <p14:tracePt t="13178" x="2528888" y="5700713"/>
          <p14:tracePt t="13185" x="2528888" y="5681663"/>
          <p14:tracePt t="13192" x="2528888" y="5657850"/>
          <p14:tracePt t="13200" x="2528888" y="5648325"/>
          <p14:tracePt t="13208" x="2528888" y="5638800"/>
          <p14:tracePt t="13216" x="2528888" y="5629275"/>
          <p14:tracePt t="13224" x="2528888" y="5624513"/>
          <p14:tracePt t="13235" x="2528888" y="5614988"/>
          <p14:tracePt t="13244" x="2528888" y="5605463"/>
          <p14:tracePt t="13263" x="2514600" y="5586413"/>
          <p14:tracePt t="13275" x="2505075" y="5581650"/>
          <p14:tracePt t="13282" x="2500313" y="5572125"/>
          <p14:tracePt t="13290" x="2495550" y="5562600"/>
          <p14:tracePt t="13299" x="2486025" y="5553075"/>
          <p14:tracePt t="13309" x="2471738" y="5538788"/>
          <p14:tracePt t="13316" x="2462213" y="5524500"/>
          <p14:tracePt t="13324" x="2447925" y="5510213"/>
          <p14:tracePt t="13329" x="2438400" y="5495925"/>
          <p14:tracePt t="13336" x="2419350" y="5481638"/>
          <p14:tracePt t="13344" x="2405063" y="5476875"/>
          <p14:tracePt t="13353" x="2386013" y="5467350"/>
          <p14:tracePt t="13360" x="2352675" y="5443538"/>
          <p14:tracePt t="13368" x="2328863" y="5424488"/>
          <p14:tracePt t="13376" x="2314575" y="5424488"/>
          <p14:tracePt t="13384" x="2295525" y="5424488"/>
          <p14:tracePt t="13394" x="2276475" y="5419725"/>
          <p14:tracePt t="13400" x="2257425" y="5419725"/>
          <p14:tracePt t="13411" x="2243138" y="5419725"/>
          <p14:tracePt t="13419" x="2224088" y="5419725"/>
          <p14:tracePt t="13426" x="2205038" y="5419725"/>
          <p14:tracePt t="13432" x="2190750" y="5419725"/>
          <p14:tracePt t="13440" x="2166938" y="5424488"/>
          <p14:tracePt t="13452" x="2152650" y="5429250"/>
          <p14:tracePt t="13461" x="2138363" y="5434013"/>
          <p14:tracePt t="13466" x="2124075" y="5434013"/>
          <p14:tracePt t="13473" x="2109788" y="5438775"/>
          <p14:tracePt t="13480" x="2090738" y="5448300"/>
          <p14:tracePt t="13493" x="2085975" y="5448300"/>
          <p14:tracePt t="13497" x="2071688" y="5453063"/>
          <p14:tracePt t="13505" x="2062163" y="5453063"/>
          <p14:tracePt t="13528" x="2038350" y="5462588"/>
          <p14:tracePt t="13539" x="2033588" y="5472113"/>
          <p14:tracePt t="13546" x="2028825" y="5481638"/>
          <p14:tracePt t="13552" x="2019300" y="5495925"/>
          <p14:tracePt t="13560" x="2000250" y="5524500"/>
          <p14:tracePt t="13568" x="1990725" y="5543550"/>
          <p14:tracePt t="13576" x="1971675" y="5581650"/>
          <p14:tracePt t="13585" x="1971675" y="5600700"/>
          <p14:tracePt t="13591" x="1957388" y="5634038"/>
          <p14:tracePt t="13600" x="1947863" y="5662613"/>
          <p14:tracePt t="13609" x="1943100" y="5676900"/>
          <p14:tracePt t="13616" x="1943100" y="5705475"/>
          <p14:tracePt t="13624" x="1943100" y="5719763"/>
          <p14:tracePt t="13632" x="1943100" y="5738813"/>
          <p14:tracePt t="13640" x="1943100" y="5753100"/>
          <p14:tracePt t="13648" x="1947863" y="5772150"/>
          <p14:tracePt t="13656" x="1976438" y="5805488"/>
          <p14:tracePt t="13664" x="1995488" y="5834063"/>
          <p14:tracePt t="13672" x="2009775" y="5853113"/>
          <p14:tracePt t="13680" x="2038350" y="5886450"/>
          <p14:tracePt t="13687" x="2062163" y="5905500"/>
          <p14:tracePt t="13695" x="2071688" y="5919788"/>
          <p14:tracePt t="13704" x="2100263" y="5943600"/>
          <p14:tracePt t="13712" x="2114550" y="5957888"/>
          <p14:tracePt t="13720" x="2133600" y="5967413"/>
          <p14:tracePt t="13730" x="2157413" y="5981700"/>
          <p14:tracePt t="13739" x="2162175" y="5986463"/>
          <p14:tracePt t="13747" x="2176463" y="5991225"/>
          <p14:tracePt t="13755" x="2181225" y="5991225"/>
          <p14:tracePt t="13769" x="2195513" y="6000750"/>
          <p14:tracePt t="13777" x="2200275" y="6005513"/>
          <p14:tracePt t="13785" x="2214563" y="6010275"/>
          <p14:tracePt t="13792" x="2224088" y="6015038"/>
          <p14:tracePt t="13803" x="2247900" y="6015038"/>
          <p14:tracePt t="13812" x="2286000" y="6015038"/>
          <p14:tracePt t="13819" x="2319338" y="6015038"/>
          <p14:tracePt t="13824" x="2352675" y="6015038"/>
          <p14:tracePt t="13832" x="2376488" y="6015038"/>
          <p14:tracePt t="13840" x="2400300" y="6010275"/>
          <p14:tracePt t="13847" x="2438400" y="6000750"/>
          <p14:tracePt t="13856" x="2447925" y="5991225"/>
          <p14:tracePt t="13864" x="2476500" y="5972175"/>
          <p14:tracePt t="13873" x="2486025" y="5957888"/>
          <p14:tracePt t="13880" x="2500313" y="5943600"/>
          <p14:tracePt t="13888" x="2509838" y="5929313"/>
          <p14:tracePt t="13896" x="2509838" y="5924550"/>
          <p14:tracePt t="13904" x="2519363" y="5905500"/>
          <p14:tracePt t="13912" x="2519363" y="5900738"/>
          <p14:tracePt t="13920" x="2524125" y="5886450"/>
          <p14:tracePt t="13940" x="2524125" y="5872163"/>
          <p14:tracePt t="13947" x="2524125" y="5862638"/>
          <p14:tracePt t="13958" x="2524125" y="5853113"/>
          <p14:tracePt t="13968" x="2524125" y="5829300"/>
          <p14:tracePt t="13977" x="2524125" y="5824538"/>
          <p14:tracePt t="13984" x="2524125" y="5810250"/>
          <p14:tracePt t="13993" x="2524125" y="5805488"/>
          <p14:tracePt t="14000" x="2524125" y="5800725"/>
          <p14:tracePt t="14008" x="2524125" y="5791200"/>
          <p14:tracePt t="1411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cacher</a:t>
            </a:r>
            <a:r>
              <a:rPr lang="de-DE" dirty="0"/>
              <a:t>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…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13777-FC1C-490B-A8D1-7FB1BB1F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94295-896B-4BA0-ACC0-91701832BC3B}"/>
              </a:ext>
            </a:extLst>
          </p:cNvPr>
          <p:cNvSpPr txBox="1"/>
          <p:nvPr/>
        </p:nvSpPr>
        <p:spPr>
          <a:xfrm>
            <a:off x="634663" y="1168899"/>
            <a:ext cx="1730847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2" name="Rectangle 628">
            <a:extLst>
              <a:ext uri="{FF2B5EF4-FFF2-40B4-BE49-F238E27FC236}">
                <a16:creationId xmlns:a16="http://schemas.microsoft.com/office/drawing/2014/main" id="{BEE7B2C2-3B41-4412-976F-A83CE06B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92" y="1166813"/>
            <a:ext cx="306388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6000">
              <a:solidFill>
                <a:srgbClr val="000000"/>
              </a:solidFill>
            </a:endParaRPr>
          </a:p>
        </p:txBody>
      </p:sp>
      <p:pic>
        <p:nvPicPr>
          <p:cNvPr id="851" name="Image 850">
            <a:extLst>
              <a:ext uri="{FF2B5EF4-FFF2-40B4-BE49-F238E27FC236}">
                <a16:creationId xmlns:a16="http://schemas.microsoft.com/office/drawing/2014/main" id="{D26F0C82-D520-4813-B969-7FB4C2FC6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" t="15338" r="41362" b="3171"/>
          <a:stretch/>
        </p:blipFill>
        <p:spPr>
          <a:xfrm>
            <a:off x="3023878" y="2187088"/>
            <a:ext cx="6144243" cy="4670912"/>
          </a:xfrm>
          <a:prstGeom prst="rect">
            <a:avLst/>
          </a:prstGeom>
        </p:spPr>
      </p:pic>
      <p:pic>
        <p:nvPicPr>
          <p:cNvPr id="852" name="Image 851">
            <a:extLst>
              <a:ext uri="{FF2B5EF4-FFF2-40B4-BE49-F238E27FC236}">
                <a16:creationId xmlns:a16="http://schemas.microsoft.com/office/drawing/2014/main" id="{1FD7DCEB-1897-4F5A-B3D7-9AA7F3DDE2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001" t="15771" r="16785" b="43885"/>
          <a:stretch/>
        </p:blipFill>
        <p:spPr>
          <a:xfrm rot="16200000">
            <a:off x="4241153" y="327929"/>
            <a:ext cx="1828801" cy="2056321"/>
          </a:xfrm>
          <a:prstGeom prst="rect">
            <a:avLst/>
          </a:prstGeom>
        </p:spPr>
      </p:pic>
      <p:pic>
        <p:nvPicPr>
          <p:cNvPr id="853" name="Image 852">
            <a:extLst>
              <a:ext uri="{FF2B5EF4-FFF2-40B4-BE49-F238E27FC236}">
                <a16:creationId xmlns:a16="http://schemas.microsoft.com/office/drawing/2014/main" id="{809C7FDA-1FCD-41CF-AA8C-8C5006371F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85" t="56972" r="16809" b="6186"/>
          <a:stretch/>
        </p:blipFill>
        <p:spPr>
          <a:xfrm rot="16200000">
            <a:off x="6296910" y="462784"/>
            <a:ext cx="1730125" cy="188528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0986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qui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dépendent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différents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facteurs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culturales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pédoclimat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espèce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fr-FR" dirty="0"/>
          </a:p>
          <a:p>
            <a:endParaRPr lang="fr-FR" sz="3200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854" name="ZoneTexte 853">
            <a:extLst>
              <a:ext uri="{FF2B5EF4-FFF2-40B4-BE49-F238E27FC236}">
                <a16:creationId xmlns:a16="http://schemas.microsoft.com/office/drawing/2014/main" id="{C182792F-1B17-4503-AB08-5ED1CBFD4AA7}"/>
              </a:ext>
            </a:extLst>
          </p:cNvPr>
          <p:cNvSpPr txBox="1"/>
          <p:nvPr/>
        </p:nvSpPr>
        <p:spPr>
          <a:xfrm rot="20413887">
            <a:off x="7895323" y="1963441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5" name="ZoneTexte 854">
            <a:extLst>
              <a:ext uri="{FF2B5EF4-FFF2-40B4-BE49-F238E27FC236}">
                <a16:creationId xmlns:a16="http://schemas.microsoft.com/office/drawing/2014/main" id="{1487DCF0-16EB-4A0E-9369-5771D4E42C16}"/>
              </a:ext>
            </a:extLst>
          </p:cNvPr>
          <p:cNvSpPr txBox="1"/>
          <p:nvPr/>
        </p:nvSpPr>
        <p:spPr>
          <a:xfrm rot="20413887">
            <a:off x="8166048" y="2095635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6" name="ZoneTexte 855">
            <a:extLst>
              <a:ext uri="{FF2B5EF4-FFF2-40B4-BE49-F238E27FC236}">
                <a16:creationId xmlns:a16="http://schemas.microsoft.com/office/drawing/2014/main" id="{6FB7A954-A9B9-452E-98DC-CA6927852FCD}"/>
              </a:ext>
            </a:extLst>
          </p:cNvPr>
          <p:cNvSpPr txBox="1"/>
          <p:nvPr/>
        </p:nvSpPr>
        <p:spPr>
          <a:xfrm rot="20413887">
            <a:off x="8356819" y="2391581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7" name="ZoneTexte 856">
            <a:extLst>
              <a:ext uri="{FF2B5EF4-FFF2-40B4-BE49-F238E27FC236}">
                <a16:creationId xmlns:a16="http://schemas.microsoft.com/office/drawing/2014/main" id="{49D3A965-A0C3-429E-9F6C-A2D91916A2B6}"/>
              </a:ext>
            </a:extLst>
          </p:cNvPr>
          <p:cNvSpPr txBox="1"/>
          <p:nvPr/>
        </p:nvSpPr>
        <p:spPr>
          <a:xfrm rot="20413887">
            <a:off x="8563030" y="2615164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8" name="ZoneTexte 857">
            <a:extLst>
              <a:ext uri="{FF2B5EF4-FFF2-40B4-BE49-F238E27FC236}">
                <a16:creationId xmlns:a16="http://schemas.microsoft.com/office/drawing/2014/main" id="{90B1A652-8343-4E01-B0C1-B6CF51B59271}"/>
              </a:ext>
            </a:extLst>
          </p:cNvPr>
          <p:cNvSpPr txBox="1"/>
          <p:nvPr/>
        </p:nvSpPr>
        <p:spPr>
          <a:xfrm rot="20413887">
            <a:off x="8860371" y="2766770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BA5F6E-BA9B-4956-BA7B-FAF5F3892ADC}"/>
              </a:ext>
            </a:extLst>
          </p:cNvPr>
          <p:cNvSpPr txBox="1"/>
          <p:nvPr/>
        </p:nvSpPr>
        <p:spPr>
          <a:xfrm>
            <a:off x="414834" y="1935741"/>
            <a:ext cx="217050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D58E17-ACAC-4D60-BC45-8661164E09A7}"/>
              </a:ext>
            </a:extLst>
          </p:cNvPr>
          <p:cNvSpPr txBox="1"/>
          <p:nvPr/>
        </p:nvSpPr>
        <p:spPr>
          <a:xfrm>
            <a:off x="358917" y="2798150"/>
            <a:ext cx="2282338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A1546F-8B60-4368-BCCF-13603DA8F881}"/>
              </a:ext>
            </a:extLst>
          </p:cNvPr>
          <p:cNvSpPr txBox="1"/>
          <p:nvPr/>
        </p:nvSpPr>
        <p:spPr>
          <a:xfrm>
            <a:off x="209620" y="3654749"/>
            <a:ext cx="2580933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38D7D5-DFB5-4E03-B8BB-493BF0BC0856}"/>
              </a:ext>
            </a:extLst>
          </p:cNvPr>
          <p:cNvSpPr txBox="1"/>
          <p:nvPr/>
        </p:nvSpPr>
        <p:spPr>
          <a:xfrm>
            <a:off x="1135719" y="162620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B6389D-B378-4CEF-9A3D-57DA7998A417}"/>
              </a:ext>
            </a:extLst>
          </p:cNvPr>
          <p:cNvSpPr txBox="1"/>
          <p:nvPr/>
        </p:nvSpPr>
        <p:spPr>
          <a:xfrm>
            <a:off x="1135719" y="2381544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5AD558-4124-4D1F-923B-630C6BF376D2}"/>
              </a:ext>
            </a:extLst>
          </p:cNvPr>
          <p:cNvSpPr txBox="1"/>
          <p:nvPr/>
        </p:nvSpPr>
        <p:spPr>
          <a:xfrm>
            <a:off x="1135719" y="321475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AEFDE80-C1D0-46B3-B214-04121516038D}"/>
              </a:ext>
            </a:extLst>
          </p:cNvPr>
          <p:cNvSpPr txBox="1"/>
          <p:nvPr/>
        </p:nvSpPr>
        <p:spPr>
          <a:xfrm rot="16200000">
            <a:off x="4090875" y="1681737"/>
            <a:ext cx="845098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vulpin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75773BF-96EA-42B5-82D3-A564BED162B2}"/>
              </a:ext>
            </a:extLst>
          </p:cNvPr>
          <p:cNvSpPr txBox="1"/>
          <p:nvPr/>
        </p:nvSpPr>
        <p:spPr>
          <a:xfrm>
            <a:off x="334486" y="4567174"/>
            <a:ext cx="1840525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persistant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7F16F70-D9F2-491B-BF37-361C7D42FAC8}"/>
              </a:ext>
            </a:extLst>
          </p:cNvPr>
          <p:cNvSpPr txBox="1"/>
          <p:nvPr/>
        </p:nvSpPr>
        <p:spPr>
          <a:xfrm>
            <a:off x="118705" y="5012977"/>
            <a:ext cx="2845034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mortalité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15%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6DE82A2-A0B5-4541-BE49-C47424024DFB}"/>
              </a:ext>
            </a:extLst>
          </p:cNvPr>
          <p:cNvSpPr txBox="1"/>
          <p:nvPr/>
        </p:nvSpPr>
        <p:spPr>
          <a:xfrm>
            <a:off x="129785" y="5436445"/>
            <a:ext cx="2894093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10 cm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1D2575A2-0BF9-4CED-A36D-43AA749515CE}"/>
              </a:ext>
            </a:extLst>
          </p:cNvPr>
          <p:cNvSpPr/>
          <p:nvPr/>
        </p:nvSpPr>
        <p:spPr>
          <a:xfrm>
            <a:off x="4489199" y="2270486"/>
            <a:ext cx="954741" cy="3603811"/>
          </a:xfrm>
          <a:custGeom>
            <a:avLst/>
            <a:gdLst>
              <a:gd name="connsiteX0" fmla="*/ 0 w 954741"/>
              <a:gd name="connsiteY0" fmla="*/ 0 h 3603811"/>
              <a:gd name="connsiteX1" fmla="*/ 228600 w 954741"/>
              <a:gd name="connsiteY1" fmla="*/ 1122829 h 3603811"/>
              <a:gd name="connsiteX2" fmla="*/ 463923 w 954741"/>
              <a:gd name="connsiteY2" fmla="*/ 2299447 h 3603811"/>
              <a:gd name="connsiteX3" fmla="*/ 685800 w 954741"/>
              <a:gd name="connsiteY3" fmla="*/ 3348317 h 3603811"/>
              <a:gd name="connsiteX4" fmla="*/ 954741 w 954741"/>
              <a:gd name="connsiteY4" fmla="*/ 3603811 h 360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741" h="3603811">
                <a:moveTo>
                  <a:pt x="0" y="0"/>
                </a:moveTo>
                <a:lnTo>
                  <a:pt x="228600" y="1122829"/>
                </a:lnTo>
                <a:lnTo>
                  <a:pt x="463923" y="2299447"/>
                </a:lnTo>
                <a:lnTo>
                  <a:pt x="685800" y="3348317"/>
                </a:lnTo>
                <a:lnTo>
                  <a:pt x="954741" y="3603811"/>
                </a:lnTo>
              </a:path>
            </a:pathLst>
          </a:custGeom>
          <a:noFill/>
          <a:ln w="57150"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C023C3-B268-4B6C-9659-AC6DF78B4B47}"/>
              </a:ext>
            </a:extLst>
          </p:cNvPr>
          <p:cNvSpPr/>
          <p:nvPr/>
        </p:nvSpPr>
        <p:spPr>
          <a:xfrm>
            <a:off x="4456200" y="2255099"/>
            <a:ext cx="128474" cy="148759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5532D50-25FA-41FD-B2B9-B4EE76F1E07D}"/>
              </a:ext>
            </a:extLst>
          </p:cNvPr>
          <p:cNvSpPr/>
          <p:nvPr/>
        </p:nvSpPr>
        <p:spPr>
          <a:xfrm>
            <a:off x="4694673" y="3367922"/>
            <a:ext cx="128474" cy="148759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1F6D465-CFB8-45A5-B35C-E6DAE1DB2AC2}"/>
              </a:ext>
            </a:extLst>
          </p:cNvPr>
          <p:cNvSpPr/>
          <p:nvPr/>
        </p:nvSpPr>
        <p:spPr>
          <a:xfrm>
            <a:off x="4926858" y="4567174"/>
            <a:ext cx="128474" cy="148759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EF9C262-9B1D-4D3D-8485-2EBC797AAD4C}"/>
              </a:ext>
            </a:extLst>
          </p:cNvPr>
          <p:cNvSpPr/>
          <p:nvPr/>
        </p:nvSpPr>
        <p:spPr>
          <a:xfrm>
            <a:off x="5174652" y="5554111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5236EFF-1198-4E78-AFA0-347E013E3814}"/>
              </a:ext>
            </a:extLst>
          </p:cNvPr>
          <p:cNvSpPr/>
          <p:nvPr/>
        </p:nvSpPr>
        <p:spPr>
          <a:xfrm>
            <a:off x="5395253" y="5849470"/>
            <a:ext cx="127747" cy="147917"/>
          </a:xfrm>
          <a:prstGeom prst="ellipse">
            <a:avLst/>
          </a:prstGeom>
          <a:solidFill>
            <a:schemeClr val="bg1"/>
          </a:solidFill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4DC396C-E016-4980-BDE4-DD898E2D4579}"/>
              </a:ext>
            </a:extLst>
          </p:cNvPr>
          <p:cNvSpPr txBox="1"/>
          <p:nvPr/>
        </p:nvSpPr>
        <p:spPr>
          <a:xfrm>
            <a:off x="4878540" y="5997387"/>
            <a:ext cx="1130799" cy="3497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4130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année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D4130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D413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02F06C6-D431-42B5-ACFE-570EB6289919}"/>
              </a:ext>
            </a:extLst>
          </p:cNvPr>
          <p:cNvSpPr txBox="1"/>
          <p:nvPr/>
        </p:nvSpPr>
        <p:spPr>
          <a:xfrm>
            <a:off x="531496" y="5794377"/>
            <a:ext cx="237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Colbach</a:t>
            </a:r>
            <a:r>
              <a:rPr lang="de-DE" sz="1400" dirty="0"/>
              <a:t> et al 2006</a:t>
            </a:r>
            <a:endParaRPr lang="en-GB" sz="1400" dirty="0"/>
          </a:p>
        </p:txBody>
      </p:sp>
      <p:sp>
        <p:nvSpPr>
          <p:cNvPr id="35" name="Rectangle 629">
            <a:extLst>
              <a:ext uri="{FF2B5EF4-FFF2-40B4-BE49-F238E27FC236}">
                <a16:creationId xmlns:a16="http://schemas.microsoft.com/office/drawing/2014/main" id="{5BB0EFE9-905A-4302-9691-BAC16243D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621" y="6317638"/>
            <a:ext cx="2663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(D’après </a:t>
            </a:r>
            <a:r>
              <a:rPr lang="fr-FR" altLang="fr-FR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Barralis</a:t>
            </a:r>
            <a:r>
              <a:rPr lang="fr-FR" alt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al., 1988)</a:t>
            </a:r>
          </a:p>
        </p:txBody>
      </p:sp>
      <p:sp>
        <p:nvSpPr>
          <p:cNvPr id="36" name="Espace réservé du numéro de diapositive 1">
            <a:extLst>
              <a:ext uri="{FF2B5EF4-FFF2-40B4-BE49-F238E27FC236}">
                <a16:creationId xmlns:a16="http://schemas.microsoft.com/office/drawing/2014/main" id="{35B00318-B389-41BB-8382-9DECBF5B94F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0FFA4DA-8889-4802-A422-8B43BDFC3B27}"/>
              </a:ext>
            </a:extLst>
          </p:cNvPr>
          <p:cNvSpPr txBox="1"/>
          <p:nvPr/>
        </p:nvSpPr>
        <p:spPr>
          <a:xfrm>
            <a:off x="5298722" y="5185625"/>
            <a:ext cx="1130800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enfoui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56AE48F-DEF4-419F-B9F9-B546F0B44FB1}"/>
              </a:ext>
            </a:extLst>
          </p:cNvPr>
          <p:cNvSpPr txBox="1"/>
          <p:nvPr/>
        </p:nvSpPr>
        <p:spPr>
          <a:xfrm>
            <a:off x="3520084" y="4992116"/>
            <a:ext cx="1130800" cy="6647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faux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219B25C-EC99-4912-9E28-526FB9F104D2}"/>
              </a:ext>
            </a:extLst>
          </p:cNvPr>
          <p:cNvGrpSpPr/>
          <p:nvPr/>
        </p:nvGrpSpPr>
        <p:grpSpPr>
          <a:xfrm>
            <a:off x="4515323" y="2319617"/>
            <a:ext cx="629785" cy="4250329"/>
            <a:chOff x="4515323" y="2319617"/>
            <a:chExt cx="629785" cy="4250329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7D42BFF2-5794-4DF4-A64C-6F39D808917A}"/>
                </a:ext>
              </a:extLst>
            </p:cNvPr>
            <p:cNvSpPr/>
            <p:nvPr/>
          </p:nvSpPr>
          <p:spPr>
            <a:xfrm>
              <a:off x="5016634" y="6401038"/>
              <a:ext cx="128474" cy="14875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77854D5-4DA6-444D-9F1B-ABA582392ECD}"/>
                </a:ext>
              </a:extLst>
            </p:cNvPr>
            <p:cNvGrpSpPr/>
            <p:nvPr/>
          </p:nvGrpSpPr>
          <p:grpSpPr>
            <a:xfrm>
              <a:off x="4515323" y="2319617"/>
              <a:ext cx="580474" cy="4250329"/>
              <a:chOff x="4515323" y="2319617"/>
              <a:chExt cx="580474" cy="4250329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D5ECCCB7-CF36-4610-A965-A7E1E200AEA9}"/>
                  </a:ext>
                </a:extLst>
              </p:cNvPr>
              <p:cNvSpPr/>
              <p:nvPr/>
            </p:nvSpPr>
            <p:spPr>
              <a:xfrm>
                <a:off x="4676170" y="4312499"/>
                <a:ext cx="128474" cy="14875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3C4AFF9D-3B91-47C5-BB02-E057081F24E1}"/>
                  </a:ext>
                </a:extLst>
              </p:cNvPr>
              <p:cNvGrpSpPr/>
              <p:nvPr/>
            </p:nvGrpSpPr>
            <p:grpSpPr>
              <a:xfrm>
                <a:off x="4515323" y="2319617"/>
                <a:ext cx="580474" cy="4250329"/>
                <a:chOff x="4515323" y="2319617"/>
                <a:chExt cx="580474" cy="4250329"/>
              </a:xfrm>
            </p:grpSpPr>
            <p:sp>
              <p:nvSpPr>
                <p:cNvPr id="38" name="Forme libre : forme 37">
                  <a:extLst>
                    <a:ext uri="{FF2B5EF4-FFF2-40B4-BE49-F238E27FC236}">
                      <a16:creationId xmlns:a16="http://schemas.microsoft.com/office/drawing/2014/main" id="{7E48DDBB-C7BD-4F17-9816-AE101AA3CA7F}"/>
                    </a:ext>
                  </a:extLst>
                </p:cNvPr>
                <p:cNvSpPr/>
                <p:nvPr/>
              </p:nvSpPr>
              <p:spPr>
                <a:xfrm>
                  <a:off x="4515323" y="2319617"/>
                  <a:ext cx="580474" cy="4250329"/>
                </a:xfrm>
                <a:custGeom>
                  <a:avLst/>
                  <a:gdLst>
                    <a:gd name="connsiteX0" fmla="*/ 0 w 954741"/>
                    <a:gd name="connsiteY0" fmla="*/ 0 h 3603811"/>
                    <a:gd name="connsiteX1" fmla="*/ 228600 w 954741"/>
                    <a:gd name="connsiteY1" fmla="*/ 1122829 h 3603811"/>
                    <a:gd name="connsiteX2" fmla="*/ 463923 w 954741"/>
                    <a:gd name="connsiteY2" fmla="*/ 2299447 h 3603811"/>
                    <a:gd name="connsiteX3" fmla="*/ 685800 w 954741"/>
                    <a:gd name="connsiteY3" fmla="*/ 3348317 h 3603811"/>
                    <a:gd name="connsiteX4" fmla="*/ 954741 w 954741"/>
                    <a:gd name="connsiteY4" fmla="*/ 3603811 h 3603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741" h="3603811">
                      <a:moveTo>
                        <a:pt x="0" y="0"/>
                      </a:moveTo>
                      <a:lnTo>
                        <a:pt x="228600" y="1122829"/>
                      </a:lnTo>
                      <a:lnTo>
                        <a:pt x="463923" y="2299447"/>
                      </a:lnTo>
                      <a:lnTo>
                        <a:pt x="685800" y="3348317"/>
                      </a:lnTo>
                      <a:lnTo>
                        <a:pt x="954741" y="3603811"/>
                      </a:lnTo>
                    </a:path>
                  </a:pathLst>
                </a:custGeom>
                <a:noFill/>
                <a:ln w="571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F569DF50-46DB-46DD-AA22-102CE98FD873}"/>
                    </a:ext>
                  </a:extLst>
                </p:cNvPr>
                <p:cNvSpPr/>
                <p:nvPr/>
              </p:nvSpPr>
              <p:spPr>
                <a:xfrm>
                  <a:off x="4791720" y="5432093"/>
                  <a:ext cx="128474" cy="1487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B5CABCE3-A3A7-40F3-BDE4-D072E1A17554}"/>
              </a:ext>
            </a:extLst>
          </p:cNvPr>
          <p:cNvSpPr/>
          <p:nvPr/>
        </p:nvSpPr>
        <p:spPr>
          <a:xfrm flipH="1">
            <a:off x="4714037" y="5029888"/>
            <a:ext cx="678612" cy="626099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0"/>
    </mc:Choice>
    <mc:Fallback xmlns="">
      <p:transition spd="slow" advTm="20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311" x="4891088" y="3833813"/>
          <p14:tracePt t="11384" x="4886325" y="3848100"/>
          <p14:tracePt t="11427" x="4881563" y="3900488"/>
          <p14:tracePt t="11431" x="4881563" y="3910013"/>
          <p14:tracePt t="11473" x="4881563" y="4000500"/>
          <p14:tracePt t="11518" x="4881563" y="4071938"/>
          <p14:tracePt t="11566" x="4881563" y="4110038"/>
          <p14:tracePt t="11611" x="4895850" y="4171950"/>
          <p14:tracePt t="11653" x="4910138" y="4295775"/>
          <p14:tracePt t="11730" x="4953000" y="4491038"/>
          <p14:tracePt t="11732" x="4957763" y="4514850"/>
          <p14:tracePt t="11778" x="5014913" y="4657725"/>
          <p14:tracePt t="11837" x="5100638" y="4886325"/>
          <p14:tracePt t="11988" x="5243513" y="5338763"/>
          <p14:tracePt t="11990" x="5248275" y="5367338"/>
          <p14:tracePt t="12113" x="5334000" y="5581650"/>
          <p14:tracePt t="12118" x="5338763" y="5595938"/>
          <p14:tracePt t="12256" x="5448300" y="5748338"/>
          <p14:tracePt t="12361" x="5514975" y="5943600"/>
          <p14:tracePt t="12365" x="5514975" y="5948363"/>
          <p14:tracePt t="12464" x="5572125" y="6105525"/>
          <p14:tracePt t="12470" x="5576888" y="6115050"/>
          <p14:tracePt t="12565" x="5581650" y="6124575"/>
          <p14:tracePt t="12664" x="5595938" y="6162675"/>
          <p14:tracePt t="12671" x="5595938" y="6167438"/>
          <p14:tracePt t="12774" x="5605463" y="6191250"/>
          <p14:tracePt t="12911" x="5595938" y="6191250"/>
          <p14:tracePt t="12956" x="5557838" y="6172200"/>
          <p14:tracePt t="12959" x="5548313" y="6167438"/>
          <p14:tracePt t="13001" x="5505450" y="6115050"/>
          <p14:tracePt t="13044" x="5476875" y="6053138"/>
          <p14:tracePt t="13047" x="5457825" y="6029325"/>
          <p14:tracePt t="13090" x="5438775" y="5976938"/>
          <p14:tracePt t="13134" x="5395913" y="5872163"/>
          <p14:tracePt t="13177" x="5372100" y="5791200"/>
          <p14:tracePt t="13222" x="5343525" y="5686425"/>
          <p14:tracePt t="13267" x="5314950" y="5610225"/>
          <p14:tracePt t="13271" x="5300663" y="5572125"/>
          <p14:tracePt t="13313" x="5267325" y="5472113"/>
          <p14:tracePt t="13357" x="5238750" y="5372100"/>
          <p14:tracePt t="13402" x="5191125" y="5267325"/>
          <p14:tracePt t="13446" x="5148263" y="5162550"/>
          <p14:tracePt t="13489" x="5129213" y="5095875"/>
          <p14:tracePt t="13533" x="5095875" y="4981575"/>
          <p14:tracePt t="13576" x="5076825" y="4910138"/>
          <p14:tracePt t="13619" x="5048250" y="4824413"/>
          <p14:tracePt t="13622" x="5043488" y="4805363"/>
          <p14:tracePt t="13665" x="5019675" y="4719638"/>
          <p14:tracePt t="13709" x="5010150" y="4652963"/>
          <p14:tracePt t="13752" x="5005388" y="4610100"/>
          <p14:tracePt t="13797" x="5000625" y="4576763"/>
          <p14:tracePt t="13843" x="4986338" y="4524375"/>
          <p14:tracePt t="13847" x="4986338" y="4510088"/>
          <p14:tracePt t="13890" x="4986338" y="4481513"/>
          <p14:tracePt t="13933" x="4986338" y="4476750"/>
          <p14:tracePt t="13982" x="0" y="0"/>
        </p14:tracePtLst>
        <p14:tracePtLst>
          <p14:tracePt t="15174" x="4610100" y="3567113"/>
          <p14:tracePt t="15263" x="4614863" y="3571875"/>
          <p14:tracePt t="15341" x="4614863" y="3648075"/>
          <p14:tracePt t="15385" x="4600575" y="3705225"/>
          <p14:tracePt t="15427" x="4591050" y="3748088"/>
          <p14:tracePt t="15429" x="4591050" y="3762375"/>
          <p14:tracePt t="15470" x="4581525" y="3810000"/>
          <p14:tracePt t="15513" x="4576763" y="3848100"/>
          <p14:tracePt t="15517" x="4576763" y="3862388"/>
          <p14:tracePt t="15558" x="4567238" y="3924300"/>
          <p14:tracePt t="15606" x="4562475" y="4038600"/>
          <p14:tracePt t="15648" x="4562475" y="4138613"/>
          <p14:tracePt t="15690" x="4562475" y="4219575"/>
          <p14:tracePt t="15732" x="4562475" y="4300538"/>
          <p14:tracePt t="15734" x="4562475" y="4314825"/>
          <p14:tracePt t="15775" x="4562475" y="4414838"/>
          <p14:tracePt t="15821" x="4562475" y="4500563"/>
          <p14:tracePt t="15867" x="4576763" y="4581525"/>
          <p14:tracePt t="15870" x="4576763" y="4600575"/>
          <p14:tracePt t="15910" x="4595813" y="4681538"/>
          <p14:tracePt t="15954" x="4619625" y="4748213"/>
          <p14:tracePt t="15997" x="4662488" y="4924425"/>
          <p14:tracePt t="16039" x="4662488" y="5038725"/>
          <p14:tracePt t="16082" x="4662488" y="5129213"/>
          <p14:tracePt t="16123" x="4643438" y="5253038"/>
          <p14:tracePt t="16125" x="4643438" y="5281613"/>
          <p14:tracePt t="16168" x="4614863" y="5419725"/>
          <p14:tracePt t="16173" x="4610100" y="5434013"/>
          <p14:tracePt t="16216" x="4581525" y="5519738"/>
          <p14:tracePt t="16258" x="4576763" y="5586413"/>
          <p14:tracePt t="16264" x="4576763" y="5600700"/>
          <p14:tracePt t="16305" x="4576763" y="5691188"/>
          <p14:tracePt t="16348" x="4576763" y="5795963"/>
          <p14:tracePt t="16349" x="4576763" y="5815013"/>
          <p14:tracePt t="16390" x="4576763" y="5886450"/>
          <p14:tracePt t="16433" x="4591050" y="5976938"/>
          <p14:tracePt t="16477" x="4600575" y="6053138"/>
          <p14:tracePt t="16519" x="4610100" y="6091238"/>
          <p14:tracePt t="16562" x="4610100" y="6129338"/>
          <p14:tracePt t="16603" x="4638675" y="6191250"/>
          <p14:tracePt t="16647" x="4657725" y="6215063"/>
          <p14:tracePt t="16688" x="4691063" y="6253163"/>
          <p14:tracePt t="16731" x="4705350" y="6262688"/>
          <p14:tracePt t="16926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cacher</a:t>
            </a:r>
            <a:r>
              <a:rPr lang="de-DE" dirty="0"/>
              <a:t>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…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13777-FC1C-490B-A8D1-7FB1BB1F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94295-896B-4BA0-ACC0-91701832BC3B}"/>
              </a:ext>
            </a:extLst>
          </p:cNvPr>
          <p:cNvSpPr txBox="1"/>
          <p:nvPr/>
        </p:nvSpPr>
        <p:spPr>
          <a:xfrm>
            <a:off x="634663" y="1168899"/>
            <a:ext cx="1730847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2" name="Rectangle 628">
            <a:extLst>
              <a:ext uri="{FF2B5EF4-FFF2-40B4-BE49-F238E27FC236}">
                <a16:creationId xmlns:a16="http://schemas.microsoft.com/office/drawing/2014/main" id="{BEE7B2C2-3B41-4412-976F-A83CE06B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92" y="1166813"/>
            <a:ext cx="306388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600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0986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qui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dépendent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différents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facteurs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culturales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pédoclimat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espèce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fr-FR" dirty="0"/>
          </a:p>
          <a:p>
            <a:endParaRPr lang="fr-FR" sz="3200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BA5F6E-BA9B-4956-BA7B-FAF5F3892ADC}"/>
              </a:ext>
            </a:extLst>
          </p:cNvPr>
          <p:cNvSpPr txBox="1"/>
          <p:nvPr/>
        </p:nvSpPr>
        <p:spPr>
          <a:xfrm>
            <a:off x="414834" y="1935741"/>
            <a:ext cx="2170505" cy="405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D58E17-ACAC-4D60-BC45-8661164E09A7}"/>
              </a:ext>
            </a:extLst>
          </p:cNvPr>
          <p:cNvSpPr txBox="1"/>
          <p:nvPr/>
        </p:nvSpPr>
        <p:spPr>
          <a:xfrm>
            <a:off x="358917" y="2798150"/>
            <a:ext cx="2282338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A1546F-8B60-4368-BCCF-13603DA8F881}"/>
              </a:ext>
            </a:extLst>
          </p:cNvPr>
          <p:cNvSpPr txBox="1"/>
          <p:nvPr/>
        </p:nvSpPr>
        <p:spPr>
          <a:xfrm>
            <a:off x="209620" y="3654749"/>
            <a:ext cx="2580933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38D7D5-DFB5-4E03-B8BB-493BF0BC0856}"/>
              </a:ext>
            </a:extLst>
          </p:cNvPr>
          <p:cNvSpPr txBox="1"/>
          <p:nvPr/>
        </p:nvSpPr>
        <p:spPr>
          <a:xfrm>
            <a:off x="1135719" y="162620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B6389D-B378-4CEF-9A3D-57DA7998A417}"/>
              </a:ext>
            </a:extLst>
          </p:cNvPr>
          <p:cNvSpPr txBox="1"/>
          <p:nvPr/>
        </p:nvSpPr>
        <p:spPr>
          <a:xfrm>
            <a:off x="1135719" y="2381544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5AD558-4124-4D1F-923B-630C6BF376D2}"/>
              </a:ext>
            </a:extLst>
          </p:cNvPr>
          <p:cNvSpPr txBox="1"/>
          <p:nvPr/>
        </p:nvSpPr>
        <p:spPr>
          <a:xfrm>
            <a:off x="1135719" y="321475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B18F425-D214-4AD0-BDA8-8E5D06636134}"/>
              </a:ext>
            </a:extLst>
          </p:cNvPr>
          <p:cNvSpPr txBox="1"/>
          <p:nvPr/>
        </p:nvSpPr>
        <p:spPr>
          <a:xfrm>
            <a:off x="3306224" y="1935741"/>
            <a:ext cx="6815201" cy="405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épaisseur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enveloppes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BA38CE0-CAF0-44F2-9534-7AA661AA77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087" y="2381544"/>
            <a:ext cx="3225338" cy="4416877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9861D56-2943-461E-82F6-6D5C0F9A83FC}"/>
              </a:ext>
            </a:extLst>
          </p:cNvPr>
          <p:cNvSpPr txBox="1"/>
          <p:nvPr/>
        </p:nvSpPr>
        <p:spPr>
          <a:xfrm>
            <a:off x="6860064" y="5454483"/>
            <a:ext cx="1663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FFFF"/>
                </a:solidFill>
              </a:rPr>
              <a:t>Ambrosia </a:t>
            </a:r>
            <a:r>
              <a:rPr lang="en-GB" sz="2000" dirty="0" err="1">
                <a:solidFill>
                  <a:srgbClr val="00FFFF"/>
                </a:solidFill>
              </a:rPr>
              <a:t>artemisiifolia</a:t>
            </a:r>
            <a:endParaRPr lang="en-GB" sz="2000" dirty="0">
              <a:solidFill>
                <a:srgbClr val="00FFFF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933533C-2DB1-4890-86D1-377CA023B1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980" y="2436603"/>
            <a:ext cx="1232245" cy="133479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6C1616CD-1784-4EA3-BF93-21F4651F2953}"/>
              </a:ext>
            </a:extLst>
          </p:cNvPr>
          <p:cNvSpPr txBox="1"/>
          <p:nvPr/>
        </p:nvSpPr>
        <p:spPr>
          <a:xfrm>
            <a:off x="5743058" y="2381544"/>
            <a:ext cx="1302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00FF"/>
                </a:solidFill>
              </a:rPr>
              <a:t>Stellaria</a:t>
            </a:r>
            <a:r>
              <a:rPr lang="en-GB" sz="2000" dirty="0">
                <a:solidFill>
                  <a:srgbClr val="0000FF"/>
                </a:solidFill>
              </a:rPr>
              <a:t> media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376FDE3-DCCA-41AC-AA09-55DEFD2F2F70}"/>
              </a:ext>
            </a:extLst>
          </p:cNvPr>
          <p:cNvSpPr txBox="1"/>
          <p:nvPr/>
        </p:nvSpPr>
        <p:spPr>
          <a:xfrm>
            <a:off x="3868790" y="3857300"/>
            <a:ext cx="2845034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mortalité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~50%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79BF0CD-26AE-436D-B0AB-9E6B6DBFE1FE}"/>
              </a:ext>
            </a:extLst>
          </p:cNvPr>
          <p:cNvSpPr txBox="1"/>
          <p:nvPr/>
        </p:nvSpPr>
        <p:spPr>
          <a:xfrm>
            <a:off x="9157967" y="2584095"/>
            <a:ext cx="2845034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mortalité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10%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383AFD5-CD09-4469-B5A8-732F664A6DAD}"/>
              </a:ext>
            </a:extLst>
          </p:cNvPr>
          <p:cNvSpPr txBox="1"/>
          <p:nvPr/>
        </p:nvSpPr>
        <p:spPr>
          <a:xfrm>
            <a:off x="123364" y="6490644"/>
            <a:ext cx="3059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Gardarin</a:t>
            </a:r>
            <a:r>
              <a:rPr lang="de-DE" sz="1400" dirty="0"/>
              <a:t> et al. (2010) </a:t>
            </a:r>
            <a:r>
              <a:rPr lang="de-DE" sz="1400" dirty="0" err="1"/>
              <a:t>Seed</a:t>
            </a:r>
            <a:r>
              <a:rPr lang="de-DE" sz="1400" dirty="0"/>
              <a:t> </a:t>
            </a:r>
            <a:r>
              <a:rPr lang="de-DE" sz="1400" dirty="0" err="1"/>
              <a:t>Sci</a:t>
            </a:r>
            <a:r>
              <a:rPr lang="de-DE" sz="1400" dirty="0"/>
              <a:t> Res</a:t>
            </a:r>
            <a:endParaRPr lang="en-GB" sz="1400" dirty="0"/>
          </a:p>
        </p:txBody>
      </p:sp>
      <p:sp>
        <p:nvSpPr>
          <p:cNvPr id="44" name="Espace réservé du numéro de diapositive 1">
            <a:extLst>
              <a:ext uri="{FF2B5EF4-FFF2-40B4-BE49-F238E27FC236}">
                <a16:creationId xmlns:a16="http://schemas.microsoft.com/office/drawing/2014/main" id="{35DC5556-79A8-4531-8F35-04F4F64C6F9E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4"/>
    </mc:Choice>
    <mc:Fallback xmlns="">
      <p:transition spd="slow" advTm="4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791" x="4948238" y="1900238"/>
          <p14:tracePt t="8902" x="4943475" y="1905000"/>
          <p14:tracePt t="8919" x="4933950" y="1905000"/>
          <p14:tracePt t="8926" x="4914900" y="1895475"/>
          <p14:tracePt t="8934" x="4895850" y="1890713"/>
          <p14:tracePt t="8943" x="4862513" y="1885950"/>
          <p14:tracePt t="8949" x="4829175" y="1876425"/>
          <p14:tracePt t="8956" x="4776788" y="1862138"/>
          <p14:tracePt t="8966" x="4738688" y="1857375"/>
          <p14:tracePt t="8974" x="4686300" y="1843088"/>
          <p14:tracePt t="8982" x="4648200" y="1843088"/>
          <p14:tracePt t="8991" x="4600575" y="1838325"/>
          <p14:tracePt t="8998" x="4567238" y="1833563"/>
          <p14:tracePt t="9005" x="4533900" y="1828800"/>
          <p14:tracePt t="9012" x="4510088" y="1828800"/>
          <p14:tracePt t="9021" x="4481513" y="1814513"/>
          <p14:tracePt t="9028" x="4457700" y="1814513"/>
          <p14:tracePt t="9036" x="4414838" y="1809750"/>
          <p14:tracePt t="9046" x="4391025" y="1804988"/>
          <p14:tracePt t="9054" x="4357688" y="1804988"/>
          <p14:tracePt t="9061" x="4324350" y="1800225"/>
          <p14:tracePt t="9070" x="4300538" y="1800225"/>
          <p14:tracePt t="9077" x="4267200" y="1800225"/>
          <p14:tracePt t="9085" x="4229100" y="1800225"/>
          <p14:tracePt t="9093" x="4195763" y="1800225"/>
          <p14:tracePt t="9101" x="4152900" y="1800225"/>
          <p14:tracePt t="9110" x="4105275" y="1800225"/>
          <p14:tracePt t="9118" x="4067175" y="1800225"/>
          <p14:tracePt t="9125" x="4019550" y="1800225"/>
          <p14:tracePt t="9133" x="3971925" y="1800225"/>
          <p14:tracePt t="9141" x="3924300" y="1800225"/>
          <p14:tracePt t="9149" x="3876675" y="1800225"/>
          <p14:tracePt t="9156" x="3838575" y="1800225"/>
          <p14:tracePt t="9163" x="3795713" y="1800225"/>
          <p14:tracePt t="9172" x="3762375" y="1800225"/>
          <p14:tracePt t="9180" x="3738563" y="1800225"/>
          <p14:tracePt t="9188" x="3714750" y="1800225"/>
          <p14:tracePt t="9195" x="3709988" y="1800225"/>
          <p14:tracePt t="9215" x="3705225" y="1800225"/>
          <p14:tracePt t="9223" x="3690938" y="1800225"/>
          <p14:tracePt t="9232" x="3686175" y="1809750"/>
          <p14:tracePt t="9238" x="3681413" y="1814513"/>
          <p14:tracePt t="9245" x="3667125" y="1833563"/>
          <p14:tracePt t="9252" x="3662363" y="1838325"/>
          <p14:tracePt t="9261" x="3648075" y="1862138"/>
          <p14:tracePt t="9270" x="3638550" y="1881188"/>
          <p14:tracePt t="9277" x="3629025" y="1900238"/>
          <p14:tracePt t="9286" x="3609975" y="1924050"/>
          <p14:tracePt t="9295" x="3586163" y="1943100"/>
          <p14:tracePt t="9300" x="3567113" y="1966913"/>
          <p14:tracePt t="9308" x="3557588" y="1976438"/>
          <p14:tracePt t="9316" x="3548063" y="1985963"/>
          <p14:tracePt t="9324" x="3543300" y="2005013"/>
          <p14:tracePt t="9334" x="3538538" y="2024063"/>
          <p14:tracePt t="9342" x="3538538" y="2033588"/>
          <p14:tracePt t="9350" x="3538538" y="2047875"/>
          <p14:tracePt t="9360" x="3538538" y="2066925"/>
          <p14:tracePt t="9367" x="3543300" y="2085975"/>
          <p14:tracePt t="9373" x="3552825" y="2100263"/>
          <p14:tracePt t="9380" x="3571875" y="2124075"/>
          <p14:tracePt t="9388" x="3595688" y="2152650"/>
          <p14:tracePt t="9396" x="3609975" y="2166938"/>
          <p14:tracePt t="9405" x="3638550" y="2195513"/>
          <p14:tracePt t="9413" x="3657600" y="2214563"/>
          <p14:tracePt t="9420" x="3686175" y="2233613"/>
          <p14:tracePt t="9428" x="3709988" y="2243138"/>
          <p14:tracePt t="9436" x="3729038" y="2262188"/>
          <p14:tracePt t="9444" x="3748088" y="2276475"/>
          <p14:tracePt t="9455" x="3767138" y="2286000"/>
          <p14:tracePt t="9464" x="3795713" y="2305050"/>
          <p14:tracePt t="9471" x="3814763" y="2305050"/>
          <p14:tracePt t="9477" x="3843338" y="2319338"/>
          <p14:tracePt t="9484" x="3881438" y="2328863"/>
          <p14:tracePt t="9492" x="3919538" y="2343150"/>
          <p14:tracePt t="9500" x="3952875" y="2347913"/>
          <p14:tracePt t="9508" x="4010025" y="2366963"/>
          <p14:tracePt t="9515" x="4067175" y="2371725"/>
          <p14:tracePt t="9526" x="4129088" y="2376488"/>
          <p14:tracePt t="9532" x="4195763" y="2390775"/>
          <p14:tracePt t="9542" x="4271963" y="2400300"/>
          <p14:tracePt t="9550" x="4343400" y="2405063"/>
          <p14:tracePt t="9559" x="4438650" y="2405063"/>
          <p14:tracePt t="9567" x="4543425" y="2409825"/>
          <p14:tracePt t="9573" x="4643438" y="2409825"/>
          <p14:tracePt t="9580" x="4719638" y="2409825"/>
          <p14:tracePt t="9588" x="4791075" y="2409825"/>
          <p14:tracePt t="9596" x="4872038" y="2424113"/>
          <p14:tracePt t="9605" x="4933950" y="2433638"/>
          <p14:tracePt t="9612" x="4981575" y="2438400"/>
          <p14:tracePt t="9620" x="5038725" y="2443163"/>
          <p14:tracePt t="9632" x="5091113" y="2457450"/>
          <p14:tracePt t="9639" x="5119688" y="2457450"/>
          <p14:tracePt t="9645" x="5153025" y="2457450"/>
          <p14:tracePt t="9653" x="5186363" y="2462213"/>
          <p14:tracePt t="9661" x="5210175" y="2462213"/>
          <p14:tracePt t="9668" x="5233988" y="2462213"/>
          <p14:tracePt t="9677" x="5262563" y="2462213"/>
          <p14:tracePt t="9684" x="5295900" y="2462213"/>
          <p14:tracePt t="9692" x="5324475" y="2462213"/>
          <p14:tracePt t="9699" x="5367338" y="2457450"/>
          <p14:tracePt t="9708" x="5400675" y="2457450"/>
          <p14:tracePt t="9716" x="5448300" y="2457450"/>
          <p14:tracePt t="9724" x="5481638" y="2457450"/>
          <p14:tracePt t="9732" x="5519738" y="2457450"/>
          <p14:tracePt t="9740" x="5553075" y="2457450"/>
          <p14:tracePt t="9750" x="5591175" y="2457450"/>
          <p14:tracePt t="9760" x="5624513" y="2457450"/>
          <p14:tracePt t="9767" x="5662613" y="2457450"/>
          <p14:tracePt t="9774" x="5705475" y="2457450"/>
          <p14:tracePt t="9781" x="5753100" y="2457450"/>
          <p14:tracePt t="9793" x="5791200" y="2457450"/>
          <p14:tracePt t="9799" x="5848350" y="2457450"/>
          <p14:tracePt t="9805" x="5886450" y="2457450"/>
          <p14:tracePt t="9812" x="5953125" y="2457450"/>
          <p14:tracePt t="9822" x="6005513" y="2457450"/>
          <p14:tracePt t="9828" x="6062663" y="2457450"/>
          <p14:tracePt t="9837" x="6119813" y="2457450"/>
          <p14:tracePt t="9844" x="6167438" y="2457450"/>
          <p14:tracePt t="9851" x="6219825" y="2457450"/>
          <p14:tracePt t="9860" x="6267450" y="2457450"/>
          <p14:tracePt t="9868" x="6315075" y="2457450"/>
          <p14:tracePt t="9876" x="6357938" y="2457450"/>
          <p14:tracePt t="9884" x="6396038" y="2457450"/>
          <p14:tracePt t="9892" x="6429375" y="2457450"/>
          <p14:tracePt t="9900" x="6467475" y="2457450"/>
          <p14:tracePt t="9908" x="6491288" y="2457450"/>
          <p14:tracePt t="9916" x="6524625" y="2457450"/>
          <p14:tracePt t="9924" x="6557963" y="2457450"/>
          <p14:tracePt t="9932" x="6581775" y="2457450"/>
          <p14:tracePt t="9943" x="6605588" y="2457450"/>
          <p14:tracePt t="9950" x="6638925" y="2457450"/>
          <p14:tracePt t="9959" x="6681788" y="2457450"/>
          <p14:tracePt t="9963" x="6710363" y="2457450"/>
          <p14:tracePt t="9972" x="6743700" y="2457450"/>
          <p14:tracePt t="9980" x="6777038" y="2457450"/>
          <p14:tracePt t="9988" x="6815138" y="2457450"/>
          <p14:tracePt t="9999" x="6848475" y="2457450"/>
          <p14:tracePt t="10011" x="6915150" y="2457450"/>
          <p14:tracePt t="10023" x="6962775" y="2457450"/>
          <p14:tracePt t="10037" x="7024688" y="2457450"/>
          <p14:tracePt t="10049" x="7067550" y="2457450"/>
          <p14:tracePt t="10062" x="7138988" y="2457450"/>
          <p14:tracePt t="10076" x="7224713" y="2457450"/>
          <p14:tracePt t="10090" x="7281863" y="2457450"/>
          <p14:tracePt t="10091" x="7339013" y="2457450"/>
          <p14:tracePt t="10104" x="7391400" y="2457450"/>
          <p14:tracePt t="10115" x="7500938" y="2457450"/>
          <p14:tracePt t="10128" x="7558088" y="2457450"/>
          <p14:tracePt t="10143" x="7677150" y="2457450"/>
          <p14:tracePt t="10157" x="7805738" y="2457450"/>
          <p14:tracePt t="10169" x="7858125" y="2457450"/>
          <p14:tracePt t="10181" x="7962900" y="2457450"/>
          <p14:tracePt t="10193" x="8020050" y="2457450"/>
          <p14:tracePt t="10195" x="8072438" y="2457450"/>
          <p14:tracePt t="10207" x="8120063" y="2457450"/>
          <p14:tracePt t="10218" x="8167688" y="2457450"/>
          <p14:tracePt t="10230" x="8258175" y="2457450"/>
          <p14:tracePt t="10242" x="8296275" y="2457450"/>
          <p14:tracePt t="10254" x="8386763" y="2457450"/>
          <p14:tracePt t="10267" x="8462963" y="2457450"/>
          <p14:tracePt t="10278" x="8496300" y="2457450"/>
          <p14:tracePt t="10290" x="8543925" y="2457450"/>
          <p14:tracePt t="10292" x="8586788" y="2457450"/>
          <p14:tracePt t="10305" x="8634413" y="2457450"/>
          <p14:tracePt t="10317" x="8705850" y="2457450"/>
          <p14:tracePt t="10328" x="8743950" y="2457450"/>
          <p14:tracePt t="10340" x="8810625" y="2457450"/>
          <p14:tracePt t="10352" x="8834438" y="2457450"/>
          <p14:tracePt t="10364" x="8905875" y="2457450"/>
          <p14:tracePt t="10377" x="8939213" y="2457450"/>
          <p14:tracePt t="10390" x="9005888" y="2457450"/>
          <p14:tracePt t="10404" x="9067800" y="2457450"/>
          <p14:tracePt t="10417" x="9101138" y="2457450"/>
          <p14:tracePt t="10429" x="9148763" y="2447925"/>
          <p14:tracePt t="10441" x="9167813" y="2447925"/>
          <p14:tracePt t="10451" x="9220200" y="2433638"/>
          <p14:tracePt t="10466" x="9244013" y="2428875"/>
          <p14:tracePt t="10478" x="9301163" y="2424113"/>
          <p14:tracePt t="10490" x="9320213" y="2424113"/>
          <p14:tracePt t="10492" x="9339263" y="2419350"/>
          <p14:tracePt t="10504" x="9367838" y="2409825"/>
          <p14:tracePt t="10515" x="9420225" y="2390775"/>
          <p14:tracePt t="10528" x="9439275" y="2381250"/>
          <p14:tracePt t="10539" x="9477375" y="2366963"/>
          <p14:tracePt t="10550" x="9491663" y="2352675"/>
          <p14:tracePt t="10563" x="9515475" y="2333625"/>
          <p14:tracePt t="10575" x="9520238" y="2328863"/>
          <p14:tracePt t="10587" x="9534525" y="2309813"/>
          <p14:tracePt t="10600" x="9539288" y="2300288"/>
          <p14:tracePt t="10611" x="9548813" y="2281238"/>
          <p14:tracePt t="10625" x="9558338" y="2266950"/>
          <p14:tracePt t="10639" x="9567863" y="2247900"/>
          <p14:tracePt t="10652" x="9572625" y="2228850"/>
          <p14:tracePt t="10659" x="9572625" y="2224088"/>
          <p14:tracePt t="10671" x="9572625" y="2219325"/>
          <p14:tracePt t="10680" x="9572625" y="2205038"/>
          <p14:tracePt t="10687" x="9572625" y="2190750"/>
          <p14:tracePt t="10692" x="9572625" y="2185988"/>
          <p14:tracePt t="10700" x="9572625" y="2166938"/>
          <p14:tracePt t="10708" x="9553575" y="2133600"/>
          <p14:tracePt t="10716" x="9525000" y="2105025"/>
          <p14:tracePt t="10724" x="9496425" y="2076450"/>
          <p14:tracePt t="10733" x="9458325" y="2047875"/>
          <p14:tracePt t="10740" x="9429750" y="2024063"/>
          <p14:tracePt t="10748" x="9401175" y="2000250"/>
          <p14:tracePt t="10756" x="9382125" y="1990725"/>
          <p14:tracePt t="10765" x="9363075" y="1976438"/>
          <p14:tracePt t="10772" x="9348788" y="1966913"/>
          <p14:tracePt t="10779" x="9334500" y="1957388"/>
          <p14:tracePt t="10789" x="9315450" y="1943100"/>
          <p14:tracePt t="10798" x="9310688" y="1938338"/>
          <p14:tracePt t="10806" x="9301163" y="1933575"/>
          <p14:tracePt t="10816" x="9291638" y="1928813"/>
          <p14:tracePt t="10822" x="9277350" y="1924050"/>
          <p14:tracePt t="10829" x="9272588" y="1919288"/>
          <p14:tracePt t="10837" x="9244013" y="1909763"/>
          <p14:tracePt t="10845" x="9220200" y="1905000"/>
          <p14:tracePt t="10852" x="9191625" y="1900238"/>
          <p14:tracePt t="10860" x="9144000" y="1890713"/>
          <p14:tracePt t="10869" x="9101138" y="1876425"/>
          <p14:tracePt t="10876" x="9043988" y="1866900"/>
          <p14:tracePt t="10883" x="8996363" y="1862138"/>
          <p14:tracePt t="10892" x="8939213" y="1843088"/>
          <p14:tracePt t="10900" x="8891588" y="1838325"/>
          <p14:tracePt t="10908" x="8867775" y="1838325"/>
          <p14:tracePt t="10918" x="8824913" y="1828800"/>
          <p14:tracePt t="10926" x="8815388" y="1828800"/>
          <p14:tracePt t="10934" x="8810625" y="1828800"/>
          <p14:tracePt t="10940" x="8796338" y="1828800"/>
          <p14:tracePt t="11005" x="0" y="0"/>
        </p14:tracePtLst>
        <p14:tracePtLst>
          <p14:tracePt t="12066" x="8624888" y="2433638"/>
          <p14:tracePt t="12157" x="8620125" y="2428875"/>
          <p14:tracePt t="12168" x="8601075" y="2428875"/>
          <p14:tracePt t="12180" x="8534400" y="2419350"/>
          <p14:tracePt t="12192" x="8510588" y="2414588"/>
          <p14:tracePt t="12205" x="8434388" y="2405063"/>
          <p14:tracePt t="12217" x="8396288" y="2400300"/>
          <p14:tracePt t="12229" x="8305800" y="2381250"/>
          <p14:tracePt t="12243" x="8234363" y="2376488"/>
          <p14:tracePt t="12255" x="8191500" y="2371725"/>
          <p14:tracePt t="12267" x="8115300" y="2362200"/>
          <p14:tracePt t="12279" x="8091488" y="2352675"/>
          <p14:tracePt t="12291" x="8034338" y="2347913"/>
          <p14:tracePt t="12302" x="8005763" y="2343150"/>
          <p14:tracePt t="12313" x="7972425" y="2333625"/>
          <p14:tracePt t="12326" x="7934325" y="2333625"/>
          <p14:tracePt t="12337" x="7910513" y="2333625"/>
          <p14:tracePt t="12348" x="7848600" y="2333625"/>
          <p14:tracePt t="12359" x="7800975" y="2333625"/>
          <p14:tracePt t="12371" x="7705725" y="2333625"/>
          <p14:tracePt t="12382" x="7662863" y="2333625"/>
          <p14:tracePt t="12395" x="7577138" y="2333625"/>
          <p14:tracePt t="12407" x="7529513" y="2333625"/>
          <p14:tracePt t="12419" x="7434263" y="2324100"/>
          <p14:tracePt t="12431" x="7377113" y="2319338"/>
          <p14:tracePt t="12443" x="7281863" y="2290763"/>
          <p14:tracePt t="12455" x="7243763" y="2290763"/>
          <p14:tracePt t="12466" x="7219950" y="2286000"/>
          <p14:tracePt t="12477" x="7172325" y="2276475"/>
          <p14:tracePt t="12490" x="7158038" y="2276475"/>
          <p14:tracePt t="12502" x="7138988" y="2276475"/>
          <p14:tracePt t="12526" x="7115175" y="2276475"/>
          <p14:tracePt t="12538" x="7110413" y="2276475"/>
          <p14:tracePt t="12550" x="7062788" y="2290763"/>
          <p14:tracePt t="12557" x="7043738" y="2295525"/>
          <p14:tracePt t="12568" x="7019925" y="2305050"/>
          <p14:tracePt t="12580" x="6981825" y="2319338"/>
          <p14:tracePt t="12593" x="6962775" y="2324100"/>
          <p14:tracePt t="12606" x="6943725" y="2328863"/>
          <p14:tracePt t="12619" x="6919913" y="2347913"/>
          <p14:tracePt t="12632" x="6900863" y="2371725"/>
          <p14:tracePt t="12645" x="6872288" y="2409825"/>
          <p14:tracePt t="12659" x="6834188" y="2466975"/>
          <p14:tracePt t="12672" x="6819900" y="2495550"/>
          <p14:tracePt t="12684" x="6777038" y="2571750"/>
          <p14:tracePt t="12695" x="6757988" y="2609850"/>
          <p14:tracePt t="12708" x="6738938" y="2662238"/>
          <p14:tracePt t="12716" x="6734175" y="2686050"/>
          <p14:tracePt t="12726" x="6729413" y="2700338"/>
          <p14:tracePt t="12733" x="6729413" y="2738438"/>
          <p14:tracePt t="12740" x="6729413" y="2762250"/>
          <p14:tracePt t="12748" x="6729413" y="2781300"/>
          <p14:tracePt t="12756" x="6729413" y="2809875"/>
          <p14:tracePt t="12764" x="6729413" y="2833688"/>
          <p14:tracePt t="12777" x="6729413" y="2867025"/>
          <p14:tracePt t="12785" x="6729413" y="2905125"/>
          <p14:tracePt t="12793" x="6729413" y="2947988"/>
          <p14:tracePt t="12798" x="6729413" y="2981325"/>
          <p14:tracePt t="12805" x="6729413" y="3019425"/>
          <p14:tracePt t="12812" x="6729413" y="3076575"/>
          <p14:tracePt t="12820" x="6729413" y="3124200"/>
          <p14:tracePt t="12831" x="6738938" y="3186113"/>
          <p14:tracePt t="12844" x="6748463" y="3305175"/>
          <p14:tracePt t="12857" x="6757988" y="3362325"/>
          <p14:tracePt t="12864" x="6767513" y="3429000"/>
          <p14:tracePt t="12871" x="6777038" y="3486150"/>
          <p14:tracePt t="12878" x="6777038" y="3538538"/>
          <p14:tracePt t="12884" x="6781800" y="3605213"/>
          <p14:tracePt t="12895" x="6786563" y="3652838"/>
          <p14:tracePt t="12927" x="6815138" y="3824288"/>
          <p14:tracePt t="12941" x="6834188" y="3914775"/>
          <p14:tracePt t="12955" x="6843713" y="4005263"/>
          <p14:tracePt t="12971" x="6858000" y="4095750"/>
          <p14:tracePt t="12983" x="6867525" y="4152900"/>
          <p14:tracePt t="12995" x="6896100" y="4248150"/>
          <p14:tracePt t="13008" x="6900863" y="4305300"/>
          <p14:tracePt t="13022" x="6929438" y="4395788"/>
          <p14:tracePt t="13036" x="6934200" y="4495800"/>
          <p14:tracePt t="13049" x="6938963" y="4543425"/>
          <p14:tracePt t="13062" x="6958013" y="4600575"/>
          <p14:tracePt t="13073" x="6958013" y="4648200"/>
          <p14:tracePt t="13086" x="6967538" y="4714875"/>
          <p14:tracePt t="13097" x="6977063" y="4767263"/>
          <p14:tracePt t="13109" x="6991350" y="4862513"/>
          <p14:tracePt t="13123" x="7010400" y="4953000"/>
          <p14:tracePt t="13135" x="7024688" y="5005388"/>
          <p14:tracePt t="13148" x="7053263" y="5100638"/>
          <p14:tracePt t="13161" x="7058025" y="5143500"/>
          <p14:tracePt t="13173" x="7081838" y="5205413"/>
          <p14:tracePt t="13186" x="7100888" y="5248275"/>
          <p14:tracePt t="13198" x="7119938" y="5291138"/>
          <p14:tracePt t="13210" x="7134225" y="5305425"/>
          <p14:tracePt t="13214" x="7153275" y="5334000"/>
          <p14:tracePt t="13234" x="7167563" y="5362575"/>
          <p14:tracePt t="13235" x="7181850" y="5376863"/>
          <p14:tracePt t="13247" x="7205663" y="5395913"/>
          <p14:tracePt t="13258" x="7219950" y="5410200"/>
          <p14:tracePt t="13271" x="7253288" y="5438775"/>
          <p14:tracePt t="13284" x="7286625" y="5467350"/>
          <p14:tracePt t="13296" x="7305675" y="5481638"/>
          <p14:tracePt t="13307" x="7348538" y="5510213"/>
          <p14:tracePt t="13320" x="7367588" y="5524500"/>
          <p14:tracePt t="13331" x="7415213" y="5557838"/>
          <p14:tracePt t="13343" x="7434263" y="5567363"/>
          <p14:tracePt t="13357" x="7505700" y="5614988"/>
          <p14:tracePt t="13368" x="7539038" y="5624513"/>
          <p14:tracePt t="13380" x="7624763" y="5667375"/>
          <p14:tracePt t="13392" x="7667625" y="5681663"/>
          <p14:tracePt t="13403" x="7753350" y="5719763"/>
          <p14:tracePt t="13417" x="7796213" y="5743575"/>
          <p14:tracePt t="13428" x="7858125" y="5772150"/>
          <p14:tracePt t="13440" x="7896225" y="5786438"/>
          <p14:tracePt t="13453" x="7948613" y="5815013"/>
          <p14:tracePt t="13465" x="7977188" y="5834063"/>
          <p14:tracePt t="13478" x="8034338" y="5872163"/>
          <p14:tracePt t="13491" x="8072438" y="5895975"/>
          <p14:tracePt t="13502" x="8115300" y="5915025"/>
          <p14:tracePt t="13515" x="8186738" y="5953125"/>
          <p14:tracePt t="13528" x="8210550" y="5967413"/>
          <p14:tracePt t="13540" x="8296275" y="6000750"/>
          <p14:tracePt t="13552" x="8339138" y="6019800"/>
          <p14:tracePt t="13564" x="8458200" y="6067425"/>
          <p14:tracePt t="13577" x="8520113" y="6086475"/>
          <p14:tracePt t="13588" x="8629650" y="6115050"/>
          <p14:tracePt t="13599" x="8686800" y="6129338"/>
          <p14:tracePt t="13611" x="8815388" y="6176963"/>
          <p14:tracePt t="13623" x="8858250" y="6186488"/>
          <p14:tracePt t="13635" x="8958263" y="6210300"/>
          <p14:tracePt t="13648" x="8996363" y="6224588"/>
          <p14:tracePt t="13660" x="9072563" y="6234113"/>
          <p14:tracePt t="13672" x="9110663" y="6238875"/>
          <p14:tracePt t="13685" x="9167813" y="6238875"/>
          <p14:tracePt t="13707" x="9282113" y="6238875"/>
          <p14:tracePt t="13720" x="9329738" y="6238875"/>
          <p14:tracePt t="13731" x="9415463" y="6238875"/>
          <p14:tracePt t="13744" x="9472613" y="6238875"/>
          <p14:tracePt t="13755" x="9563100" y="6238875"/>
          <p14:tracePt t="13766" x="9610725" y="6234113"/>
          <p14:tracePt t="13779" x="9701213" y="6210300"/>
          <p14:tracePt t="13791" x="9720263" y="6200775"/>
          <p14:tracePt t="13804" x="9777413" y="6167438"/>
          <p14:tracePt t="13816" x="9805988" y="6143625"/>
          <p14:tracePt t="13827" x="9853613" y="6086475"/>
          <p14:tracePt t="13839" x="9872663" y="6057900"/>
          <p14:tracePt t="13851" x="9934575" y="5986463"/>
          <p14:tracePt t="13863" x="9972675" y="5938838"/>
          <p14:tracePt t="13875" x="10039350" y="5857875"/>
          <p14:tracePt t="13887" x="10077450" y="5815013"/>
          <p14:tracePt t="13898" x="10148888" y="5734050"/>
          <p14:tracePt t="13911" x="10172700" y="5686425"/>
          <p14:tracePt t="13924" x="10215563" y="5605463"/>
          <p14:tracePt t="13935" x="10239375" y="5548313"/>
          <p14:tracePt t="13939" x="10258425" y="5495925"/>
          <p14:tracePt t="13952" x="10272713" y="5448300"/>
          <p14:tracePt t="13965" x="10277475" y="5353050"/>
          <p14:tracePt t="13971" x="10291763" y="5295900"/>
          <p14:tracePt t="13982" x="10296525" y="5229225"/>
          <p14:tracePt t="13994" x="10296525" y="5191125"/>
          <p14:tracePt t="14000" x="10296525" y="5143500"/>
          <p14:tracePt t="14006" x="10296525" y="5110163"/>
          <p14:tracePt t="14012" x="10296525" y="5072063"/>
          <p14:tracePt t="14020" x="10296525" y="5029200"/>
          <p14:tracePt t="14028" x="10296525" y="5000625"/>
          <p14:tracePt t="14036" x="10296525" y="4967288"/>
          <p14:tracePt t="14044" x="10296525" y="4919663"/>
          <p14:tracePt t="14052" x="10296525" y="4886325"/>
          <p14:tracePt t="14060" x="10296525" y="4838700"/>
          <p14:tracePt t="14068" x="10296525" y="4805363"/>
          <p14:tracePt t="14076" x="10282238" y="4762500"/>
          <p14:tracePt t="14084" x="10272713" y="4705350"/>
          <p14:tracePt t="14093" x="10258425" y="4672013"/>
          <p14:tracePt t="14100" x="10248900" y="4629150"/>
          <p14:tracePt t="14108" x="10234613" y="4586288"/>
          <p14:tracePt t="14116" x="10225088" y="4552950"/>
          <p14:tracePt t="14128" x="10220325" y="4514850"/>
          <p14:tracePt t="14141" x="10191750" y="4438650"/>
          <p14:tracePt t="14155" x="10163175" y="4367213"/>
          <p14:tracePt t="14168" x="10144125" y="4333875"/>
          <p14:tracePt t="14172" x="10129838" y="4295775"/>
          <p14:tracePt t="14183" x="10115550" y="4262438"/>
          <p14:tracePt t="14195" x="10086975" y="4191000"/>
          <p14:tracePt t="14208" x="10072688" y="4167188"/>
          <p14:tracePt t="14219" x="10044113" y="4105275"/>
          <p14:tracePt t="14231" x="10029825" y="4081463"/>
          <p14:tracePt t="14244" x="9996488" y="4029075"/>
          <p14:tracePt t="14257" x="9986963" y="3990975"/>
          <p14:tracePt t="14268" x="9967913" y="3962400"/>
          <p14:tracePt t="14280" x="9953625" y="3933825"/>
          <p14:tracePt t="14292" x="9925050" y="3876675"/>
          <p14:tracePt t="14306" x="9915525" y="3857625"/>
          <p14:tracePt t="14316" x="9891713" y="3810000"/>
          <p14:tracePt t="14328" x="9872663" y="3781425"/>
          <p14:tracePt t="14342" x="9848850" y="3724275"/>
          <p14:tracePt t="14356" x="9834563" y="3676650"/>
          <p14:tracePt t="14368" x="9825038" y="3667125"/>
          <p14:tracePt t="14380" x="9815513" y="3638550"/>
          <p14:tracePt t="14402" x="9801225" y="3614738"/>
          <p14:tracePt t="14405" x="9796463" y="3600450"/>
          <p14:tracePt t="14416" x="9796463" y="3590925"/>
          <p14:tracePt t="14428" x="9796463" y="3581400"/>
          <p14:tracePt t="14439" x="9796463" y="3571875"/>
          <p14:tracePt t="14450" x="9791700" y="3567113"/>
          <p14:tracePt t="14462" x="9791700" y="3552825"/>
          <p14:tracePt t="14485" x="9791700" y="3548063"/>
          <p14:tracePt t="14501" x="9782175" y="3538538"/>
          <p14:tracePt t="14515" x="9782175" y="3529013"/>
          <p14:tracePt t="14526" x="9782175" y="3524250"/>
          <p14:tracePt t="14539" x="9782175" y="3514725"/>
          <p14:tracePt t="14562" x="9782175" y="3509963"/>
          <p14:tracePt t="14637" x="0" y="0"/>
        </p14:tracePtLst>
        <p14:tracePtLst>
          <p14:tracePt t="16629" x="8758238" y="5610225"/>
          <p14:tracePt t="16652" x="8753475" y="5605463"/>
          <p14:tracePt t="16675" x="8748713" y="5605463"/>
          <p14:tracePt t="16693" x="8743950" y="5605463"/>
          <p14:tracePt t="16704" x="8739188" y="5605463"/>
          <p14:tracePt t="16716" x="8734425" y="5605463"/>
          <p14:tracePt t="16727" x="8720138" y="5605463"/>
          <p14:tracePt t="16739" x="8705850" y="5605463"/>
          <p14:tracePt t="16751" x="8696325" y="5605463"/>
          <p14:tracePt t="16764" x="8662988" y="5605463"/>
          <p14:tracePt t="16776" x="8648700" y="5600700"/>
          <p14:tracePt t="16787" x="8620125" y="5591175"/>
          <p14:tracePt t="16799" x="8605838" y="5586413"/>
          <p14:tracePt t="16811" x="8572500" y="5576888"/>
          <p14:tracePt t="16822" x="8567738" y="5576888"/>
          <p14:tracePt t="16834" x="8553450" y="5576888"/>
          <p14:tracePt t="16835" x="8543925" y="5576888"/>
          <p14:tracePt t="16847" x="8534400" y="5576888"/>
          <p14:tracePt t="16859" x="8505825" y="5576888"/>
          <p14:tracePt t="16870" x="8491538" y="5576888"/>
          <p14:tracePt t="16884" x="8448675" y="5572125"/>
          <p14:tracePt t="16896" x="8429625" y="5567363"/>
          <p14:tracePt t="16908" x="8391525" y="5557838"/>
          <p14:tracePt t="16920" x="8372475" y="5557838"/>
          <p14:tracePt t="16932" x="8343900" y="5543550"/>
          <p14:tracePt t="16945" x="8339138" y="5543550"/>
          <p14:tracePt t="16957" x="8320088" y="5538788"/>
          <p14:tracePt t="16968" x="8310563" y="5534025"/>
          <p14:tracePt t="16971" x="8291513" y="5529263"/>
          <p14:tracePt t="16982" x="8286750" y="5524500"/>
          <p14:tracePt t="16995" x="8272463" y="5519738"/>
          <p14:tracePt t="17007" x="8258175" y="5514975"/>
          <p14:tracePt t="17019" x="8243888" y="5495925"/>
          <p14:tracePt t="17030" x="8224838" y="5481638"/>
          <p14:tracePt t="17044" x="8191500" y="5457825"/>
          <p14:tracePt t="17055" x="8181975" y="5448300"/>
          <p14:tracePt t="17067" x="8158163" y="5438775"/>
          <p14:tracePt t="17079" x="8143875" y="5424488"/>
          <p14:tracePt t="17091" x="8129588" y="5405438"/>
          <p14:tracePt t="17104" x="8120063" y="5391150"/>
          <p14:tracePt t="17117" x="8105775" y="5372100"/>
          <p14:tracePt t="17131" x="8096250" y="5348288"/>
          <p14:tracePt t="17147" x="8072438" y="5324475"/>
          <p14:tracePt t="17160" x="8058150" y="5300663"/>
          <p14:tracePt t="17173" x="8029575" y="5272088"/>
          <p14:tracePt t="17184" x="8015288" y="5262563"/>
          <p14:tracePt t="17196" x="7986713" y="5233988"/>
          <p14:tracePt t="17210" x="7981950" y="5229225"/>
          <p14:tracePt t="17221" x="7967663" y="5214938"/>
          <p14:tracePt t="17232" x="7962900" y="5210175"/>
          <p14:tracePt t="17245" x="7953375" y="5191125"/>
          <p14:tracePt t="17259" x="7943850" y="5176838"/>
          <p14:tracePt t="17271" x="7939088" y="5172075"/>
          <p14:tracePt t="17282" x="7929563" y="5157788"/>
          <p14:tracePt t="17294" x="7920038" y="5133975"/>
          <p14:tracePt t="17307" x="7900988" y="5114925"/>
          <p14:tracePt t="17318" x="7891463" y="5095875"/>
          <p14:tracePt t="17329" x="7881938" y="5086350"/>
          <p14:tracePt t="17342" x="7867650" y="5067300"/>
          <p14:tracePt t="17353" x="7858125" y="5057775"/>
          <p14:tracePt t="17364" x="7834313" y="5029200"/>
          <p14:tracePt t="17377" x="7829550" y="5019675"/>
          <p14:tracePt t="17391" x="7805738" y="4991100"/>
          <p14:tracePt t="17402" x="7800975" y="4986338"/>
          <p14:tracePt t="17414" x="7767638" y="4948238"/>
          <p14:tracePt t="17426" x="7762875" y="4943475"/>
          <p14:tracePt t="17427" x="7753350" y="4929188"/>
          <p14:tracePt t="17439" x="7743825" y="4910138"/>
          <p14:tracePt t="17451" x="7724775" y="4881563"/>
          <p14:tracePt t="17463" x="7720013" y="4872038"/>
          <p14:tracePt t="17475" x="7705725" y="4848225"/>
          <p14:tracePt t="17490" x="7700963" y="4833938"/>
          <p14:tracePt t="17491" x="7696200" y="4819650"/>
          <p14:tracePt t="17502" x="7691438" y="4814888"/>
          <p14:tracePt t="17513" x="7681913" y="4795838"/>
          <p14:tracePt t="17524" x="7672388" y="4762500"/>
          <p14:tracePt t="17536" x="7658100" y="4733925"/>
          <p14:tracePt t="17547" x="7643813" y="4695825"/>
          <p14:tracePt t="17559" x="7634288" y="4681538"/>
          <p14:tracePt t="17571" x="7620000" y="4643438"/>
          <p14:tracePt t="17582" x="7605713" y="4619625"/>
          <p14:tracePt t="17594" x="7596188" y="4600575"/>
          <p14:tracePt t="17595" x="7581900" y="4572000"/>
          <p14:tracePt t="17607" x="7577138" y="4557713"/>
          <p14:tracePt t="17619" x="7562850" y="4519613"/>
          <p14:tracePt t="17630" x="7548563" y="4491038"/>
          <p14:tracePt t="17643" x="7543800" y="4457700"/>
          <p14:tracePt t="17655" x="7534275" y="4443413"/>
          <p14:tracePt t="17668" x="7529513" y="4405313"/>
          <p14:tracePt t="17680" x="7529513" y="4386263"/>
          <p14:tracePt t="17693" x="7510463" y="4343400"/>
          <p14:tracePt t="17706" x="7500938" y="4314825"/>
          <p14:tracePt t="17717" x="7481888" y="4267200"/>
          <p14:tracePt t="17729" x="7467600" y="4243388"/>
          <p14:tracePt t="17732" x="7458075" y="4224338"/>
          <p14:tracePt t="17744" x="7448550" y="4195763"/>
          <p14:tracePt t="17755" x="7434263" y="4157663"/>
          <p14:tracePt t="17768" x="7429500" y="4143375"/>
          <p14:tracePt t="17779" x="7419975" y="4110038"/>
          <p14:tracePt t="17792" x="7410450" y="4086225"/>
          <p14:tracePt t="17806" x="7400925" y="4052888"/>
          <p14:tracePt t="17817" x="7400925" y="4043363"/>
          <p14:tracePt t="17828" x="7396163" y="4019550"/>
          <p14:tracePt t="17842" x="7396163" y="4010025"/>
          <p14:tracePt t="17853" x="7386638" y="3971925"/>
          <p14:tracePt t="17865" x="7386638" y="3952875"/>
          <p14:tracePt t="17876" x="7377113" y="3895725"/>
          <p14:tracePt t="17887" x="7377113" y="3881438"/>
          <p14:tracePt t="17899" x="7372350" y="3848100"/>
          <p14:tracePt t="17911" x="7362825" y="3819525"/>
          <p14:tracePt t="17923" x="7358063" y="3800475"/>
          <p14:tracePt t="17935" x="7358063" y="3795713"/>
          <p14:tracePt t="17946" x="7353300" y="3786188"/>
          <p14:tracePt t="17957" x="7353300" y="3776663"/>
          <p14:tracePt t="17971" x="7353300" y="3757613"/>
          <p14:tracePt t="17992" x="7339013" y="3729038"/>
          <p14:tracePt t="17995" x="7334250" y="3714750"/>
          <p14:tracePt t="18007" x="7329488" y="3695700"/>
          <p14:tracePt t="18018" x="7319963" y="3681413"/>
          <p14:tracePt t="18031" x="7310438" y="3662363"/>
          <p14:tracePt t="18043" x="7296150" y="3633788"/>
          <p14:tracePt t="18055" x="7296150" y="3624263"/>
          <p14:tracePt t="18067" x="7286625" y="3595688"/>
          <p14:tracePt t="18078" x="7277100" y="3586163"/>
          <p14:tracePt t="18091" x="7272338" y="3562350"/>
          <p14:tracePt t="18104" x="7267575" y="3543300"/>
          <p14:tracePt t="18115" x="7248525" y="3495675"/>
          <p14:tracePt t="18127" x="7239000" y="3476625"/>
          <p14:tracePt t="18142" x="7219950" y="3414713"/>
          <p14:tracePt t="18155" x="7210425" y="3348038"/>
          <p14:tracePt t="18168" x="7200900" y="3324225"/>
          <p14:tracePt t="18179" x="7167563" y="3224213"/>
          <p14:tracePt t="18190" x="7162800" y="3181350"/>
          <p14:tracePt t="18203" x="7138988" y="3119438"/>
          <p14:tracePt t="18215" x="7119938" y="3076575"/>
          <p14:tracePt t="18227" x="7100888" y="3033713"/>
          <p14:tracePt t="18239" x="7096125" y="3005138"/>
          <p14:tracePt t="18251" x="7081838" y="2952750"/>
          <p14:tracePt t="18264" x="7077075" y="2933700"/>
          <p14:tracePt t="18275" x="7058025" y="2881313"/>
          <p14:tracePt t="18286" x="7053263" y="2862263"/>
          <p14:tracePt t="18299" x="7048500" y="2833688"/>
          <p14:tracePt t="18311" x="7043738" y="2814638"/>
          <p14:tracePt t="18323" x="7038975" y="2795588"/>
          <p14:tracePt t="18335" x="7038975" y="2771775"/>
          <p14:tracePt t="18347" x="7038975" y="2743200"/>
          <p14:tracePt t="18359" x="7038975" y="2733675"/>
          <p14:tracePt t="18371" x="7038975" y="2705100"/>
          <p14:tracePt t="18382" x="7038975" y="2695575"/>
          <p14:tracePt t="18395" x="7038975" y="2681288"/>
          <p14:tracePt t="18416" x="7038975" y="2662238"/>
          <p14:tracePt t="18428" x="7043738" y="2647950"/>
          <p14:tracePt t="18439" x="7053263" y="2638425"/>
          <p14:tracePt t="18451" x="7062788" y="2624138"/>
          <p14:tracePt t="18465" x="7077075" y="2624138"/>
          <p14:tracePt t="18485" x="7110413" y="2609850"/>
          <p14:tracePt t="18498" x="7124700" y="2605088"/>
          <p14:tracePt t="18510" x="7143750" y="2605088"/>
          <p14:tracePt t="18523" x="7167563" y="2605088"/>
          <p14:tracePt t="18536" x="7181850" y="2605088"/>
          <p14:tracePt t="18547" x="7205663" y="2605088"/>
          <p14:tracePt t="18559" x="7224713" y="2609850"/>
          <p14:tracePt t="18571" x="7277100" y="2643188"/>
          <p14:tracePt t="18582" x="7310438" y="2667000"/>
          <p14:tracePt t="18595" x="7405688" y="2709863"/>
          <p14:tracePt t="18617" x="7519988" y="2738438"/>
          <p14:tracePt t="18631" x="7639050" y="2757488"/>
          <p14:tracePt t="18643" x="7739063" y="2771775"/>
          <p14:tracePt t="18655" x="7786688" y="2786063"/>
          <p14:tracePt t="18668" x="7839075" y="2790825"/>
          <p14:tracePt t="18680" x="7853363" y="2790825"/>
          <p14:tracePt t="18693" x="7877175" y="2795588"/>
          <p14:tracePt t="18716" x="7900988" y="2805113"/>
          <p14:tracePt t="18730" x="7915275" y="2809875"/>
          <p14:tracePt t="18742" x="7967663" y="2819400"/>
          <p14:tracePt t="18755" x="8043863" y="2838450"/>
          <p14:tracePt t="18767" x="8086725" y="2843213"/>
          <p14:tracePt t="18779" x="8181975" y="2867025"/>
          <p14:tracePt t="18793" x="8234363" y="2876550"/>
          <p14:tracePt t="18805" x="8329613" y="2890838"/>
          <p14:tracePt t="18827" x="8491538" y="2924175"/>
          <p14:tracePt t="18840" x="8558213" y="2928938"/>
          <p14:tracePt t="18851" x="8662988" y="2943225"/>
          <p14:tracePt t="18863" x="8696325" y="2952750"/>
          <p14:tracePt t="18876" x="8739188" y="2962275"/>
          <p14:tracePt t="18888" x="8748713" y="2962275"/>
          <p14:tracePt t="18899" x="8767763" y="2967038"/>
          <p14:tracePt t="18911" x="8772525" y="2967038"/>
          <p14:tracePt t="18923" x="8791575" y="2981325"/>
          <p14:tracePt t="18934" x="8805863" y="2990850"/>
          <p14:tracePt t="18946" x="8810625" y="2990850"/>
          <p14:tracePt t="18947" x="8843963" y="3005138"/>
          <p14:tracePt t="18959" x="8863013" y="3009900"/>
          <p14:tracePt t="18973" x="8905875" y="3024188"/>
          <p14:tracePt t="18985" x="8924925" y="3033713"/>
          <p14:tracePt t="18991" x="8953500" y="3038475"/>
          <p14:tracePt t="19003" x="9010650" y="3095625"/>
          <p14:tracePt t="19015" x="9015413" y="3100388"/>
          <p14:tracePt t="19028" x="9024938" y="3109913"/>
          <p14:tracePt t="19054" x="9029700" y="3109913"/>
          <p14:tracePt t="19074" x="9029700" y="3114675"/>
          <p14:tracePt t="19086" x="9034463" y="3119438"/>
          <p14:tracePt t="19098" x="9043988" y="3124200"/>
          <p14:tracePt t="19109" x="9048750" y="3133725"/>
          <p14:tracePt t="19122" x="9053513" y="3138488"/>
          <p14:tracePt t="19221" x="0" y="0"/>
        </p14:tracePtLst>
        <p14:tracePtLst>
          <p14:tracePt t="20861" x="11234738" y="2976563"/>
          <p14:tracePt t="20924" x="11234738" y="2981325"/>
          <p14:tracePt t="20936" x="11239500" y="2995613"/>
          <p14:tracePt t="20942" x="11253788" y="3009900"/>
          <p14:tracePt t="20949" x="11263313" y="3019425"/>
          <p14:tracePt t="20958" x="11263313" y="3033713"/>
          <p14:tracePt t="20966" x="11277600" y="3048000"/>
          <p14:tracePt t="20972" x="11287125" y="3057525"/>
          <p14:tracePt t="20980" x="11301413" y="3067050"/>
          <p14:tracePt t="20987" x="11306175" y="3071813"/>
          <p14:tracePt t="20996" x="11315700" y="3081338"/>
          <p14:tracePt t="21005" x="11325225" y="3086100"/>
          <p14:tracePt t="21012" x="11339513" y="3090863"/>
          <p14:tracePt t="21020" x="11344275" y="3090863"/>
          <p14:tracePt t="21028" x="11363325" y="3100388"/>
          <p14:tracePt t="21036" x="11368088" y="3105150"/>
          <p14:tracePt t="21044" x="11382375" y="3105150"/>
          <p14:tracePt t="21052" x="11396663" y="3105150"/>
          <p14:tracePt t="21060" x="11406188" y="3105150"/>
          <p14:tracePt t="21068" x="11420475" y="3105150"/>
          <p14:tracePt t="21076" x="11439525" y="3105150"/>
          <p14:tracePt t="21083" x="11458575" y="3105150"/>
          <p14:tracePt t="21092" x="11477625" y="3105150"/>
          <p14:tracePt t="21101" x="11491913" y="3105150"/>
          <p14:tracePt t="21108" x="11510963" y="3105150"/>
          <p14:tracePt t="21117" x="11520488" y="3105150"/>
          <p14:tracePt t="21124" x="11530013" y="3105150"/>
          <p14:tracePt t="21132" x="11539538" y="3105150"/>
          <p14:tracePt t="21139" x="11558588" y="3105150"/>
          <p14:tracePt t="21148" x="11568113" y="3100388"/>
          <p14:tracePt t="21158" x="11577638" y="3095625"/>
          <p14:tracePt t="21165" x="11601450" y="3086100"/>
          <p14:tracePt t="21172" x="11610975" y="3076575"/>
          <p14:tracePt t="21180" x="11625263" y="3076575"/>
          <p14:tracePt t="21188" x="11644313" y="3052763"/>
          <p14:tracePt t="21196" x="11663363" y="3048000"/>
          <p14:tracePt t="21204" x="11682413" y="3038475"/>
          <p14:tracePt t="21211" x="11691938" y="3033713"/>
          <p14:tracePt t="21220" x="11710988" y="3028950"/>
          <p14:tracePt t="21229" x="11720513" y="3019425"/>
          <p14:tracePt t="21237" x="11725275" y="3009900"/>
          <p14:tracePt t="21244" x="11734800" y="3005138"/>
          <p14:tracePt t="21252" x="11749088" y="2995613"/>
          <p14:tracePt t="21260" x="11763375" y="2981325"/>
          <p14:tracePt t="21268" x="11772900" y="2976563"/>
          <p14:tracePt t="21277" x="11777663" y="2962275"/>
          <p14:tracePt t="21285" x="11787188" y="2947988"/>
          <p14:tracePt t="21292" x="11801475" y="2933700"/>
          <p14:tracePt t="21300" x="11811000" y="2919413"/>
          <p14:tracePt t="21308" x="11820525" y="2895600"/>
          <p14:tracePt t="21316" x="11834813" y="2881313"/>
          <p14:tracePt t="21324" x="11839575" y="2871788"/>
          <p14:tracePt t="21332" x="11844338" y="2857500"/>
          <p14:tracePt t="21340" x="11853863" y="2847975"/>
          <p14:tracePt t="21348" x="11858625" y="2833688"/>
          <p14:tracePt t="21357" x="11858625" y="2824163"/>
          <p14:tracePt t="21365" x="11858625" y="2814638"/>
          <p14:tracePt t="21372" x="11868150" y="2795588"/>
          <p14:tracePt t="21381" x="11872913" y="2786063"/>
          <p14:tracePt t="21388" x="11872913" y="2767013"/>
          <p14:tracePt t="21396" x="11872913" y="2762250"/>
          <p14:tracePt t="21404" x="11872913" y="2747963"/>
          <p14:tracePt t="21412" x="11872913" y="2738438"/>
          <p14:tracePt t="21420" x="11872913" y="2728913"/>
          <p14:tracePt t="21428" x="11872913" y="2719388"/>
          <p14:tracePt t="21436" x="11872913" y="2700338"/>
          <p14:tracePt t="21445" x="11872913" y="2690813"/>
          <p14:tracePt t="21452" x="11872913" y="2681288"/>
          <p14:tracePt t="21460" x="11872913" y="2662238"/>
          <p14:tracePt t="21476" x="11868150" y="2647950"/>
          <p14:tracePt t="21484" x="11868150" y="2633663"/>
          <p14:tracePt t="21491" x="11868150" y="2619375"/>
          <p14:tracePt t="21500" x="11863388" y="2605088"/>
          <p14:tracePt t="21508" x="11853863" y="2595563"/>
          <p14:tracePt t="21516" x="11849100" y="2581275"/>
          <p14:tracePt t="21524" x="11839575" y="2571750"/>
          <p14:tracePt t="21532" x="11830050" y="2557463"/>
          <p14:tracePt t="21540" x="11820525" y="2547938"/>
          <p14:tracePt t="21547" x="11811000" y="2528888"/>
          <p14:tracePt t="21556" x="11806238" y="2519363"/>
          <p14:tracePt t="21564" x="11796713" y="2509838"/>
          <p14:tracePt t="21572" x="11787188" y="2505075"/>
          <p14:tracePt t="21579" x="11777663" y="2495550"/>
          <p14:tracePt t="21588" x="11763375" y="2486025"/>
          <p14:tracePt t="21596" x="11763375" y="2481263"/>
          <p14:tracePt t="21604" x="11739563" y="2471738"/>
          <p14:tracePt t="21612" x="11734800" y="2466975"/>
          <p14:tracePt t="21621" x="11725275" y="2466975"/>
          <p14:tracePt t="21628" x="11710988" y="2462213"/>
          <p14:tracePt t="21637" x="11706225" y="2462213"/>
          <p14:tracePt t="21645" x="11696700" y="2457450"/>
          <p14:tracePt t="21652" x="11677650" y="2457450"/>
          <p14:tracePt t="21660" x="11668125" y="2457450"/>
          <p14:tracePt t="21668" x="11653838" y="2447925"/>
          <p14:tracePt t="21679" x="11630025" y="2443163"/>
          <p14:tracePt t="21684" x="11610975" y="2443163"/>
          <p14:tracePt t="21692" x="11587163" y="2438400"/>
          <p14:tracePt t="21700" x="11568113" y="2438400"/>
          <p14:tracePt t="21707" x="11558588" y="2438400"/>
          <p14:tracePt t="21718" x="11544300" y="2438400"/>
          <p14:tracePt t="21727" x="11539538" y="2433638"/>
          <p14:tracePt t="21736" x="11530013" y="2433638"/>
          <p14:tracePt t="21749" x="11525250" y="2433638"/>
          <p14:tracePt t="21756" x="11520488" y="2433638"/>
          <p14:tracePt t="21764" x="11515725" y="2433638"/>
          <p14:tracePt t="21772" x="11510963" y="2433638"/>
          <p14:tracePt t="21783" x="11506200" y="2433638"/>
          <p14:tracePt t="21792" x="11487150" y="2433638"/>
          <p14:tracePt t="21800" x="11468100" y="2433638"/>
          <p14:tracePt t="21807" x="11449050" y="2433638"/>
          <p14:tracePt t="21811" x="11439525" y="2433638"/>
          <p14:tracePt t="21820" x="11420475" y="2433638"/>
          <p14:tracePt t="21828" x="11406188" y="2433638"/>
          <p14:tracePt t="21840" x="11396663" y="2433638"/>
          <p14:tracePt t="21848" x="11382375" y="2433638"/>
          <p14:tracePt t="21855" x="11372850" y="2433638"/>
          <p14:tracePt t="21861" x="11368088" y="2433638"/>
          <p14:tracePt t="21868" x="11363325" y="2433638"/>
          <p14:tracePt t="21875" x="11358563" y="2433638"/>
          <p14:tracePt t="21884" x="11353800" y="2438400"/>
          <p14:tracePt t="21892" x="11349038" y="2443163"/>
          <p14:tracePt t="21901" x="11339513" y="2443163"/>
          <p14:tracePt t="21914" x="11325225" y="2447925"/>
          <p14:tracePt t="21921" x="11301413" y="2457450"/>
          <p14:tracePt t="21927" x="11277600" y="2471738"/>
          <p14:tracePt t="21933" x="11268075" y="2471738"/>
          <p14:tracePt t="21940" x="11249025" y="2476500"/>
          <p14:tracePt t="21951" x="11225213" y="2495550"/>
          <p14:tracePt t="21959" x="11220450" y="2500313"/>
          <p14:tracePt t="21967" x="11191875" y="2514600"/>
          <p14:tracePt t="21973" x="11182350" y="2524125"/>
          <p14:tracePt t="21980" x="11177588" y="2533650"/>
          <p14:tracePt t="21988" x="11172825" y="2538413"/>
          <p14:tracePt t="21996" x="11163300" y="2557463"/>
          <p14:tracePt t="22005" x="11158538" y="2562225"/>
          <p14:tracePt t="22016" x="11149013" y="2581275"/>
          <p14:tracePt t="22024" x="11139488" y="2600325"/>
          <p14:tracePt t="22030" x="11134725" y="2609850"/>
          <p14:tracePt t="22037" x="11134725" y="2628900"/>
          <p14:tracePt t="22044" x="11129963" y="2647950"/>
          <p14:tracePt t="22052" x="11115675" y="2671763"/>
          <p14:tracePt t="22060" x="11110913" y="2681288"/>
          <p14:tracePt t="22076" x="11110913" y="2724150"/>
          <p14:tracePt t="22086" x="11106150" y="2743200"/>
          <p14:tracePt t="22093" x="11106150" y="2767013"/>
          <p14:tracePt t="22100" x="11106150" y="2790825"/>
          <p14:tracePt t="22107" x="11106150" y="2809875"/>
          <p14:tracePt t="22117" x="11106150" y="2833688"/>
          <p14:tracePt t="22124" x="11106150" y="2843213"/>
          <p14:tracePt t="22132" x="11106150" y="2867025"/>
          <p14:tracePt t="22140" x="11110913" y="2895600"/>
          <p14:tracePt t="22148" x="11120438" y="2919413"/>
          <p14:tracePt t="22156" x="11125200" y="2947988"/>
          <p14:tracePt t="22164" x="11134725" y="2971800"/>
          <p14:tracePt t="22173" x="11139488" y="2990850"/>
          <p14:tracePt t="22180" x="11149013" y="3019425"/>
          <p14:tracePt t="22191" x="11168063" y="3048000"/>
          <p14:tracePt t="22200" x="11177588" y="3071813"/>
          <p14:tracePt t="22209" x="11187113" y="3100388"/>
          <p14:tracePt t="22213" x="11196638" y="3119438"/>
          <p14:tracePt t="22220" x="11201400" y="3138488"/>
          <p14:tracePt t="22230" x="11220450" y="3157538"/>
          <p14:tracePt t="22239" x="11225213" y="3171825"/>
          <p14:tracePt t="22245" x="11244263" y="3200400"/>
          <p14:tracePt t="22251" x="11253788" y="3224213"/>
          <p14:tracePt t="22260" x="11263313" y="3238500"/>
          <p14:tracePt t="22268" x="11277600" y="3257550"/>
          <p14:tracePt t="22280" x="11291888" y="3281363"/>
          <p14:tracePt t="22286" x="11315700" y="3309938"/>
          <p14:tracePt t="22292" x="11329988" y="3319463"/>
          <p14:tracePt t="22300" x="11353800" y="3343275"/>
          <p14:tracePt t="22308" x="11363325" y="3357563"/>
          <p14:tracePt t="22316" x="11377613" y="3376613"/>
          <p14:tracePt t="22324" x="11387138" y="3386138"/>
          <p14:tracePt t="22332" x="11396663" y="3395663"/>
          <p14:tracePt t="22343" x="11410950" y="3400425"/>
          <p14:tracePt t="22350" x="11415713" y="3400425"/>
          <p14:tracePt t="22359" x="11420475" y="3405188"/>
          <p14:tracePt t="22366" x="11430000" y="3405188"/>
          <p14:tracePt t="22373" x="11449050" y="3405188"/>
          <p14:tracePt t="22380" x="11453813" y="3405188"/>
          <p14:tracePt t="22388" x="11472863" y="3405188"/>
          <p14:tracePt t="22396" x="11496675" y="3405188"/>
          <p14:tracePt t="22404" x="11520488" y="3405188"/>
          <p14:tracePt t="22411" x="11544300" y="3405188"/>
          <p14:tracePt t="22421" x="11577638" y="3405188"/>
          <p14:tracePt t="22428" x="11620500" y="3390900"/>
          <p14:tracePt t="22437" x="11663363" y="3386138"/>
          <p14:tracePt t="22444" x="11696700" y="3381375"/>
          <p14:tracePt t="22452" x="11730038" y="3376613"/>
          <p14:tracePt t="22460" x="11753850" y="3367088"/>
          <p14:tracePt t="22473" x="11782425" y="3357563"/>
          <p14:tracePt t="22480" x="11787188" y="3357563"/>
          <p14:tracePt t="22487" x="11801475" y="3352800"/>
          <p14:tracePt t="22493" x="11815763" y="3338513"/>
          <p14:tracePt t="22501" x="11825288" y="3328988"/>
          <p14:tracePt t="22507" x="11834813" y="3309938"/>
          <p14:tracePt t="22516" x="11849100" y="3290888"/>
          <p14:tracePt t="22524" x="11868150" y="3262313"/>
          <p14:tracePt t="22538" x="11877675" y="3243263"/>
          <p14:tracePt t="22547" x="11911013" y="3171825"/>
          <p14:tracePt t="22561" x="11930063" y="3143250"/>
          <p14:tracePt t="22570" x="11939588" y="3119438"/>
          <p14:tracePt t="22576" x="11949113" y="3090863"/>
          <p14:tracePt t="22581" x="11949113" y="3076575"/>
          <p14:tracePt t="22592" x="11953875" y="3057525"/>
          <p14:tracePt t="22598" x="11953875" y="3033713"/>
          <p14:tracePt t="22605" x="11958638" y="3024188"/>
          <p14:tracePt t="22612" x="11958638" y="3005138"/>
          <p14:tracePt t="22623" x="11963400" y="2986088"/>
          <p14:tracePt t="22630" x="11963400" y="2967038"/>
          <p14:tracePt t="22636" x="11963400" y="2957513"/>
          <p14:tracePt t="22644" x="11963400" y="2943225"/>
          <p14:tracePt t="22652" x="11963400" y="2924175"/>
          <p14:tracePt t="22660" x="11963400" y="2909888"/>
          <p14:tracePt t="22668" x="11963400" y="2900363"/>
          <p14:tracePt t="22681" x="11963400" y="2881313"/>
          <p14:tracePt t="22689" x="11963400" y="2871788"/>
          <p14:tracePt t="22696" x="11963400" y="2867025"/>
          <p14:tracePt t="22707" x="11953875" y="2838450"/>
          <p14:tracePt t="22717" x="11949113" y="2828925"/>
          <p14:tracePt t="22724" x="11949113" y="2814638"/>
          <p14:tracePt t="22731" x="11949113" y="2805113"/>
          <p14:tracePt t="22740" x="11944350" y="2786063"/>
          <p14:tracePt t="22751" x="11934825" y="2767013"/>
          <p14:tracePt t="22759" x="11930063" y="2752725"/>
          <p14:tracePt t="22774" x="11920538" y="2728913"/>
          <p14:tracePt t="22779" x="11906250" y="2714625"/>
          <p14:tracePt t="22788" x="11901488" y="2695575"/>
          <p14:tracePt t="22796" x="11882438" y="2667000"/>
          <p14:tracePt t="22805" x="11877675" y="2662238"/>
          <p14:tracePt t="22811" x="11868150" y="2647950"/>
          <p14:tracePt t="22820" x="11858625" y="2638425"/>
          <p14:tracePt t="22828" x="11849100" y="2628900"/>
          <p14:tracePt t="22839" x="11839575" y="2614613"/>
          <p14:tracePt t="22847" x="11839575" y="2609850"/>
          <p14:tracePt t="22856" x="11834813" y="2605088"/>
          <p14:tracePt t="22869" x="11830050" y="2600325"/>
          <p14:tracePt t="22989" x="0" y="0"/>
        </p14:tracePtLst>
        <p14:tracePtLst>
          <p14:tracePt t="24214" x="5210175" y="2338388"/>
          <p14:tracePt t="24220" x="5205413" y="2333625"/>
          <p14:tracePt t="24229" x="5200650" y="2328863"/>
          <p14:tracePt t="24239" x="5191125" y="2324100"/>
          <p14:tracePt t="24247" x="5176838" y="2319338"/>
          <p14:tracePt t="24256" x="5162550" y="2309813"/>
          <p14:tracePt t="24263" x="5157788" y="2309813"/>
          <p14:tracePt t="24272" x="5148263" y="2309813"/>
          <p14:tracePt t="24278" x="5133975" y="2300288"/>
          <p14:tracePt t="24284" x="5129213" y="2295525"/>
          <p14:tracePt t="24292" x="5110163" y="2295525"/>
          <p14:tracePt t="24300" x="5100638" y="2295525"/>
          <p14:tracePt t="24307" x="5086350" y="2290763"/>
          <p14:tracePt t="24316" x="5067300" y="2290763"/>
          <p14:tracePt t="24324" x="5048250" y="2286000"/>
          <p14:tracePt t="24332" x="5033963" y="2286000"/>
          <p14:tracePt t="24340" x="5005388" y="2276475"/>
          <p14:tracePt t="24350" x="4986338" y="2276475"/>
          <p14:tracePt t="24359" x="4962525" y="2271713"/>
          <p14:tracePt t="24367" x="4919663" y="2271713"/>
          <p14:tracePt t="24375" x="4895850" y="2266950"/>
          <p14:tracePt t="24382" x="4872038" y="2266950"/>
          <p14:tracePt t="24389" x="4848225" y="2266950"/>
          <p14:tracePt t="24398" x="4824413" y="2266950"/>
          <p14:tracePt t="24406" x="4795838" y="2266950"/>
          <p14:tracePt t="24413" x="4772025" y="2266950"/>
          <p14:tracePt t="24419" x="4762500" y="2266950"/>
          <p14:tracePt t="24428" x="4733925" y="2271713"/>
          <p14:tracePt t="24440" x="4710113" y="2281238"/>
          <p14:tracePt t="24446" x="4691063" y="2286000"/>
          <p14:tracePt t="24454" x="4652963" y="2309813"/>
          <p14:tracePt t="24461" x="4629150" y="2314575"/>
          <p14:tracePt t="24468" x="4586288" y="2343150"/>
          <p14:tracePt t="24479" x="4557713" y="2362200"/>
          <p14:tracePt t="24488" x="4514850" y="2390775"/>
          <p14:tracePt t="24494" x="4486275" y="2400300"/>
          <p14:tracePt t="24499" x="4457700" y="2424113"/>
          <p14:tracePt t="24508" x="4429125" y="2443163"/>
          <p14:tracePt t="24516" x="4410075" y="2462213"/>
          <p14:tracePt t="24525" x="4381500" y="2481263"/>
          <p14:tracePt t="24531" x="4352925" y="2514600"/>
          <p14:tracePt t="24541" x="4333875" y="2533650"/>
          <p14:tracePt t="24548" x="4319588" y="2562225"/>
          <p14:tracePt t="24556" x="4310063" y="2581275"/>
          <p14:tracePt t="24565" x="4291013" y="2614613"/>
          <p14:tracePt t="24575" x="4281488" y="2643188"/>
          <p14:tracePt t="24583" x="4267200" y="2676525"/>
          <p14:tracePt t="24592" x="4262438" y="2695575"/>
          <p14:tracePt t="24604" x="4252913" y="2752725"/>
          <p14:tracePt t="24613" x="4243388" y="2790825"/>
          <p14:tracePt t="24620" x="4238625" y="2805113"/>
          <p14:tracePt t="24633" x="4238625" y="2838450"/>
          <p14:tracePt t="24639" x="4233863" y="2881313"/>
          <p14:tracePt t="24645" x="4233863" y="2905125"/>
          <p14:tracePt t="24652" x="4224338" y="2938463"/>
          <p14:tracePt t="24665" x="4219575" y="2971800"/>
          <p14:tracePt t="24672" x="4214813" y="2995613"/>
          <p14:tracePt t="24676" x="4210050" y="3024188"/>
          <p14:tracePt t="24684" x="4210050" y="3057525"/>
          <p14:tracePt t="24696" x="4210050" y="3086100"/>
          <p14:tracePt t="24701" x="4210050" y="3114675"/>
          <p14:tracePt t="24710" x="4210050" y="3143250"/>
          <p14:tracePt t="24717" x="4210050" y="3171825"/>
          <p14:tracePt t="24727" x="4210050" y="3195638"/>
          <p14:tracePt t="24734" x="4210050" y="3224213"/>
          <p14:tracePt t="24740" x="4210050" y="3243263"/>
          <p14:tracePt t="24751" x="4210050" y="3267075"/>
          <p14:tracePt t="24760" x="4210050" y="3290888"/>
          <p14:tracePt t="24768" x="4210050" y="3309938"/>
          <p14:tracePt t="24773" x="4210050" y="3324225"/>
          <p14:tracePt t="24780" x="4210050" y="3348038"/>
          <p14:tracePt t="24788" x="4214813" y="3371850"/>
          <p14:tracePt t="24796" x="4219575" y="3390900"/>
          <p14:tracePt t="24805" x="4224338" y="3409950"/>
          <p14:tracePt t="24815" x="4233863" y="3438525"/>
          <p14:tracePt t="24823" x="4238625" y="3443288"/>
          <p14:tracePt t="24834" x="4243388" y="3462338"/>
          <p14:tracePt t="24839" x="4257675" y="3476625"/>
          <p14:tracePt t="24845" x="4262438" y="3486150"/>
          <p14:tracePt t="24852" x="4271963" y="3505200"/>
          <p14:tracePt t="24861" x="4281488" y="3519488"/>
          <p14:tracePt t="24868" x="4295775" y="3529013"/>
          <p14:tracePt t="24876" x="4319588" y="3552825"/>
          <p14:tracePt t="24888" x="4333875" y="3567113"/>
          <p14:tracePt t="24898" x="4362450" y="3590925"/>
          <p14:tracePt t="24904" x="4376738" y="3605213"/>
          <p14:tracePt t="24909" x="4391025" y="3619500"/>
          <p14:tracePt t="24916" x="4419600" y="3638550"/>
          <p14:tracePt t="24924" x="4448175" y="3657600"/>
          <p14:tracePt t="24932" x="4462463" y="3667125"/>
          <p14:tracePt t="24943" x="4481513" y="3681413"/>
          <p14:tracePt t="24951" x="4510088" y="3695700"/>
          <p14:tracePt t="24959" x="4519613" y="3705225"/>
          <p14:tracePt t="24964" x="4538663" y="3719513"/>
          <p14:tracePt t="24972" x="4562475" y="3738563"/>
          <p14:tracePt t="24980" x="4586288" y="3748088"/>
          <p14:tracePt t="24988" x="4614863" y="3762375"/>
          <p14:tracePt t="24995" x="4652963" y="3776663"/>
          <p14:tracePt t="25005" x="4672013" y="3786188"/>
          <p14:tracePt t="25012" x="4705350" y="3795713"/>
          <p14:tracePt t="25021" x="4738688" y="3814763"/>
          <p14:tracePt t="25027" x="4767263" y="3824288"/>
          <p14:tracePt t="25036" x="4786313" y="3829050"/>
          <p14:tracePt t="25043" x="4819650" y="3852863"/>
          <p14:tracePt t="25052" x="4848225" y="3857625"/>
          <p14:tracePt t="25059" x="4867275" y="3867150"/>
          <p14:tracePt t="25073" x="4895850" y="3886200"/>
          <p14:tracePt t="25080" x="4929188" y="3895725"/>
          <p14:tracePt t="25087" x="4943475" y="3900488"/>
          <p14:tracePt t="25096" x="4972050" y="3905250"/>
          <p14:tracePt t="25101" x="4995863" y="3910013"/>
          <p14:tracePt t="25108" x="5024438" y="3924300"/>
          <p14:tracePt t="25117" x="5043488" y="3929063"/>
          <p14:tracePt t="25126" x="5067300" y="3933825"/>
          <p14:tracePt t="25134" x="5100638" y="3933825"/>
          <p14:tracePt t="25143" x="5133975" y="3938588"/>
          <p14:tracePt t="25151" x="5181600" y="3938588"/>
          <p14:tracePt t="25156" x="5224463" y="3943350"/>
          <p14:tracePt t="25163" x="5248275" y="3948113"/>
          <p14:tracePt t="25173" x="5291138" y="3948113"/>
          <p14:tracePt t="25180" x="5314950" y="3948113"/>
          <p14:tracePt t="25193" x="5338763" y="3948113"/>
          <p14:tracePt t="25200" x="5372100" y="3948113"/>
          <p14:tracePt t="25208" x="5395913" y="3948113"/>
          <p14:tracePt t="25215" x="5414963" y="3948113"/>
          <p14:tracePt t="25226" x="5424488" y="3948113"/>
          <p14:tracePt t="25234" x="5448300" y="3948113"/>
          <p14:tracePt t="25238" x="5472113" y="3948113"/>
          <p14:tracePt t="25244" x="5500688" y="3948113"/>
          <p14:tracePt t="25252" x="5534025" y="3943350"/>
          <p14:tracePt t="25260" x="5567363" y="3938588"/>
          <p14:tracePt t="25268" x="5600700" y="3924300"/>
          <p14:tracePt t="25279" x="5634038" y="3914775"/>
          <p14:tracePt t="25289" x="5662613" y="3905250"/>
          <p14:tracePt t="25297" x="5681663" y="3895725"/>
          <p14:tracePt t="25303" x="5700713" y="3881438"/>
          <p14:tracePt t="25309" x="5738813" y="3852863"/>
          <p14:tracePt t="25316" x="5757863" y="3833813"/>
          <p14:tracePt t="25324" x="5772150" y="3819525"/>
          <p14:tracePt t="25335" x="5791200" y="3790950"/>
          <p14:tracePt t="25343" x="5810250" y="3752850"/>
          <p14:tracePt t="25351" x="5829300" y="3724275"/>
          <p14:tracePt t="25357" x="5848350" y="3690938"/>
          <p14:tracePt t="25364" x="5872163" y="3657600"/>
          <p14:tracePt t="25373" x="5881688" y="3619500"/>
          <p14:tracePt t="25380" x="5895975" y="3586163"/>
          <p14:tracePt t="25398" x="5924550" y="3533775"/>
          <p14:tracePt t="25407" x="5938838" y="3495675"/>
          <p14:tracePt t="25412" x="5943600" y="3471863"/>
          <p14:tracePt t="25421" x="5962650" y="3443288"/>
          <p14:tracePt t="25427" x="5962650" y="3419475"/>
          <p14:tracePt t="25437" x="5972175" y="3386138"/>
          <p14:tracePt t="25444" x="5986463" y="3348038"/>
          <p14:tracePt t="25452" x="6000750" y="3314700"/>
          <p14:tracePt t="25460" x="6010275" y="3271838"/>
          <p14:tracePt t="25468" x="6010275" y="3248025"/>
          <p14:tracePt t="25476" x="6019800" y="3214688"/>
          <p14:tracePt t="25493" x="6019800" y="3143250"/>
          <p14:tracePt t="25503" x="6019800" y="3119438"/>
          <p14:tracePt t="25508" x="6024563" y="3109913"/>
          <p14:tracePt t="25516" x="6024563" y="3090863"/>
          <p14:tracePt t="25524" x="6024563" y="3067050"/>
          <p14:tracePt t="25535" x="6019800" y="3043238"/>
          <p14:tracePt t="25544" x="6015038" y="3014663"/>
          <p14:tracePt t="25550" x="6010275" y="2995613"/>
          <p14:tracePt t="25557" x="6000750" y="2976563"/>
          <p14:tracePt t="25564" x="5995988" y="2957513"/>
          <p14:tracePt t="25572" x="5991225" y="2947988"/>
          <p14:tracePt t="25580" x="5986463" y="2928938"/>
          <p14:tracePt t="25588" x="5976938" y="2900363"/>
          <p14:tracePt t="25596" x="5962650" y="2876550"/>
          <p14:tracePt t="25605" x="5957888" y="2857500"/>
          <p14:tracePt t="25612" x="5948363" y="2828925"/>
          <p14:tracePt t="25620" x="5929313" y="2786063"/>
          <p14:tracePt t="25628" x="5915025" y="2757488"/>
          <p14:tracePt t="25635" x="5891213" y="2728913"/>
          <p14:tracePt t="25644" x="5876925" y="2709863"/>
          <p14:tracePt t="25654" x="5857875" y="2681288"/>
          <p14:tracePt t="25660" x="5838825" y="2662238"/>
          <p14:tracePt t="25668" x="5824538" y="2647950"/>
          <p14:tracePt t="25676" x="5800725" y="2619375"/>
          <p14:tracePt t="25684" x="5772150" y="2600325"/>
          <p14:tracePt t="25692" x="5757863" y="2586038"/>
          <p14:tracePt t="25701" x="5743575" y="2576513"/>
          <p14:tracePt t="25707" x="5734050" y="2571750"/>
          <p14:tracePt t="25716" x="5719763" y="2566988"/>
          <p14:tracePt t="25724" x="5700713" y="2552700"/>
          <p14:tracePt t="25731" x="5686425" y="2547938"/>
          <p14:tracePt t="25740" x="5672138" y="2543175"/>
          <p14:tracePt t="25749" x="5657850" y="2528888"/>
          <p14:tracePt t="25756" x="5638800" y="2519363"/>
          <p14:tracePt t="25764" x="5619750" y="2505075"/>
          <p14:tracePt t="25771" x="5600700" y="2495550"/>
          <p14:tracePt t="25780" x="5576888" y="2476500"/>
          <p14:tracePt t="25788" x="5553075" y="2466975"/>
          <p14:tracePt t="25796" x="5534025" y="2457450"/>
          <p14:tracePt t="25805" x="5505450" y="2447925"/>
          <p14:tracePt t="25812" x="5491163" y="2443163"/>
          <p14:tracePt t="25820" x="5476875" y="2433638"/>
          <p14:tracePt t="25828" x="5472113" y="2433638"/>
          <p14:tracePt t="25836" x="5462588" y="2428875"/>
          <p14:tracePt t="25844" x="5448300" y="2428875"/>
          <p14:tracePt t="25851" x="5443538" y="2424113"/>
          <p14:tracePt t="25860" x="5429250" y="2424113"/>
          <p14:tracePt t="25869" x="5419725" y="2424113"/>
          <p14:tracePt t="25876" x="5410200" y="2424113"/>
          <p14:tracePt t="25884" x="5395913" y="2419350"/>
          <p14:tracePt t="25895" x="5381625" y="2419350"/>
          <p14:tracePt t="25904" x="5362575" y="2409825"/>
          <p14:tracePt t="25911" x="5348288" y="2409825"/>
          <p14:tracePt t="25924" x="5310188" y="2400300"/>
          <p14:tracePt t="25936" x="5281613" y="2395538"/>
          <p14:tracePt t="25943" x="5257800" y="2386013"/>
          <p14:tracePt t="25949" x="5214938" y="2371725"/>
          <p14:tracePt t="25957" x="5172075" y="2357438"/>
          <p14:tracePt t="25965" x="5138738" y="2343150"/>
          <p14:tracePt t="25972" x="5110163" y="2338388"/>
          <p14:tracePt t="25980" x="5076825" y="2328863"/>
          <p14:tracePt t="25987" x="5067300" y="2324100"/>
          <p14:tracePt t="26070" x="5062538" y="2324100"/>
          <p14:tracePt t="26070" x="0" y="0"/>
        </p14:tracePtLst>
        <p14:tracePtLst>
          <p14:tracePt t="26843" x="4972050" y="3586163"/>
          <p14:tracePt t="26943" x="4972050" y="3581400"/>
          <p14:tracePt t="26952" x="4967288" y="3576638"/>
          <p14:tracePt t="26969" x="4957763" y="3571875"/>
          <p14:tracePt t="26975" x="4953000" y="3571875"/>
          <p14:tracePt t="26981" x="4953000" y="3567113"/>
          <p14:tracePt t="26989" x="4938713" y="3562350"/>
          <p14:tracePt t="27005" x="4929188" y="3562350"/>
          <p14:tracePt t="27022" x="4919663" y="3562350"/>
          <p14:tracePt t="27028" x="4914900" y="3562350"/>
          <p14:tracePt t="27036" x="4905375" y="3557588"/>
          <p14:tracePt t="27048" x="4900613" y="3552825"/>
          <p14:tracePt t="27063" x="4895850" y="3548063"/>
          <p14:tracePt t="27072" x="4891088" y="3548063"/>
          <p14:tracePt t="27079" x="4886325" y="3548063"/>
          <p14:tracePt t="27084" x="4881563" y="3543300"/>
          <p14:tracePt t="27103" x="4872038" y="3538538"/>
          <p14:tracePt t="27110" x="4862513" y="3529013"/>
          <p14:tracePt t="27118" x="4857750" y="3524250"/>
          <p14:tracePt t="27127" x="4848225" y="3524250"/>
          <p14:tracePt t="27133" x="4833938" y="3514725"/>
          <p14:tracePt t="27149" x="4819650" y="3505200"/>
          <p14:tracePt t="27157" x="4814888" y="3500438"/>
          <p14:tracePt t="27163" x="4805363" y="3495675"/>
          <p14:tracePt t="27173" x="4795838" y="3486150"/>
          <p14:tracePt t="27181" x="4791075" y="3481388"/>
          <p14:tracePt t="27189" x="4776788" y="3481388"/>
          <p14:tracePt t="27196" x="4767263" y="3471863"/>
          <p14:tracePt t="27204" x="4752975" y="3462338"/>
          <p14:tracePt t="27212" x="4743450" y="3452813"/>
          <p14:tracePt t="27222" x="4743450" y="3448050"/>
          <p14:tracePt t="27228" x="4729163" y="3438525"/>
          <p14:tracePt t="27235" x="4729163" y="3433763"/>
          <p14:tracePt t="27244" x="4724400" y="3429000"/>
          <p14:tracePt t="27252" x="4710113" y="3419475"/>
          <p14:tracePt t="27260" x="4705350" y="3409950"/>
          <p14:tracePt t="27277" x="4695825" y="3405188"/>
          <p14:tracePt t="27284" x="4691063" y="3400425"/>
          <p14:tracePt t="27292" x="4691063" y="3390900"/>
          <p14:tracePt t="27300" x="4681538" y="3386138"/>
          <p14:tracePt t="27308" x="4672013" y="3376613"/>
          <p14:tracePt t="27316" x="4662488" y="3362325"/>
          <p14:tracePt t="27324" x="4648200" y="3343275"/>
          <p14:tracePt t="27335" x="4643438" y="3338513"/>
          <p14:tracePt t="27343" x="4633913" y="3324225"/>
          <p14:tracePt t="27351" x="4624388" y="3309938"/>
          <p14:tracePt t="27360" x="4619625" y="3300413"/>
          <p14:tracePt t="27365" x="4605338" y="3281363"/>
          <p14:tracePt t="27372" x="4595813" y="3262313"/>
          <p14:tracePt t="27380" x="4586288" y="3252788"/>
          <p14:tracePt t="27388" x="4581525" y="3238500"/>
          <p14:tracePt t="27396" x="4576763" y="3233738"/>
          <p14:tracePt t="27405" x="4576763" y="3228975"/>
          <p14:tracePt t="27412" x="4576763" y="3219450"/>
          <p14:tracePt t="27420" x="4576763" y="3214688"/>
          <p14:tracePt t="27431" x="4576763" y="3200400"/>
          <p14:tracePt t="27440" x="4576763" y="3195638"/>
          <p14:tracePt t="27446" x="4576763" y="3181350"/>
          <p14:tracePt t="27455" x="4567238" y="3171825"/>
          <p14:tracePt t="27460" x="4567238" y="3162300"/>
          <p14:tracePt t="27468" x="4567238" y="3152775"/>
          <p14:tracePt t="27476" x="4567238" y="3138488"/>
          <p14:tracePt t="27485" x="4567238" y="3128963"/>
          <p14:tracePt t="27495" x="4567238" y="3114675"/>
          <p14:tracePt t="27502" x="4567238" y="3109913"/>
          <p14:tracePt t="27510" x="4567238" y="3095625"/>
          <p14:tracePt t="27518" x="4567238" y="3086100"/>
          <p14:tracePt t="27523" x="4567238" y="3076575"/>
          <p14:tracePt t="27534" x="4567238" y="3067050"/>
          <p14:tracePt t="27543" x="4567238" y="3052763"/>
          <p14:tracePt t="27551" x="4567238" y="3048000"/>
          <p14:tracePt t="27565" x="4567238" y="3028950"/>
          <p14:tracePt t="27575" x="4567238" y="3014663"/>
          <p14:tracePt t="27585" x="4567238" y="3009900"/>
          <p14:tracePt t="27593" x="4567238" y="3005138"/>
          <p14:tracePt t="27599" x="4567238" y="2995613"/>
          <p14:tracePt t="27606" x="4567238" y="2986088"/>
          <p14:tracePt t="27612" x="4567238" y="2971800"/>
          <p14:tracePt t="27620" x="4567238" y="2967038"/>
          <p14:tracePt t="27628" x="4567238" y="2952750"/>
          <p14:tracePt t="27636" x="4567238" y="2943225"/>
          <p14:tracePt t="27643" x="4572000" y="2938463"/>
          <p14:tracePt t="27652" x="4572000" y="2928938"/>
          <p14:tracePt t="27660" x="4572000" y="2914650"/>
          <p14:tracePt t="27671" x="4572000" y="2909888"/>
          <p14:tracePt t="27677" x="4572000" y="2895600"/>
          <p14:tracePt t="27684" x="4572000" y="2886075"/>
          <p14:tracePt t="27692" x="4572000" y="2876550"/>
          <p14:tracePt t="27701" x="4581525" y="2862263"/>
          <p14:tracePt t="27724" x="4591050" y="2828925"/>
          <p14:tracePt t="27735" x="4591050" y="2824163"/>
          <p14:tracePt t="27742" x="4595813" y="2809875"/>
          <p14:tracePt t="27749" x="4600575" y="2800350"/>
          <p14:tracePt t="27757" x="4605338" y="2800350"/>
          <p14:tracePt t="27764" x="4605338" y="2786063"/>
          <p14:tracePt t="27772" x="4610100" y="2781300"/>
          <p14:tracePt t="27779" x="4614863" y="2767013"/>
          <p14:tracePt t="27788" x="4624388" y="2752725"/>
          <p14:tracePt t="27795" x="4629150" y="2752725"/>
          <p14:tracePt t="27808" x="4629150" y="2743200"/>
          <p14:tracePt t="27819" x="4643438" y="2724150"/>
          <p14:tracePt t="27828" x="4648200" y="2719388"/>
          <p14:tracePt t="27844" x="4652963" y="2709863"/>
          <p14:tracePt t="27852" x="4652963" y="2705100"/>
          <p14:tracePt t="27861" x="4662488" y="2700338"/>
          <p14:tracePt t="27871" x="4667250" y="2695575"/>
          <p14:tracePt t="27878" x="4667250" y="2690813"/>
          <p14:tracePt t="27887" x="4681538" y="2686050"/>
          <p14:tracePt t="27892" x="4686300" y="2681288"/>
          <p14:tracePt t="27900" x="4695825" y="2676525"/>
          <p14:tracePt t="27907" x="4705350" y="2671763"/>
          <p14:tracePt t="27916" x="4710113" y="2667000"/>
          <p14:tracePt t="27927" x="4724400" y="2662238"/>
          <p14:tracePt t="27935" x="4738688" y="2657475"/>
          <p14:tracePt t="27944" x="4752975" y="2643188"/>
          <p14:tracePt t="27950" x="4767263" y="2638425"/>
          <p14:tracePt t="27956" x="4781550" y="2638425"/>
          <p14:tracePt t="27964" x="4791075" y="2633663"/>
          <p14:tracePt t="27972" x="4800600" y="2633663"/>
          <p14:tracePt t="27981" x="4814888" y="2624138"/>
          <p14:tracePt t="27987" x="4824413" y="2624138"/>
          <p14:tracePt t="27996" x="4838700" y="2624138"/>
          <p14:tracePt t="28004" x="4848225" y="2619375"/>
          <p14:tracePt t="28013" x="4872038" y="2614613"/>
          <p14:tracePt t="28021" x="4886325" y="2605088"/>
          <p14:tracePt t="28030" x="4895850" y="2605088"/>
          <p14:tracePt t="28039" x="4919663" y="2600325"/>
          <p14:tracePt t="28050" x="4938713" y="2595563"/>
          <p14:tracePt t="28057" x="4962525" y="2595563"/>
          <p14:tracePt t="28062" x="4986338" y="2590800"/>
          <p14:tracePt t="28068" x="5000625" y="2590800"/>
          <p14:tracePt t="28077" x="5024438" y="2581275"/>
          <p14:tracePt t="28083" x="5057775" y="2571750"/>
          <p14:tracePt t="28092" x="5076825" y="2571750"/>
          <p14:tracePt t="28103" x="5100638" y="2571750"/>
          <p14:tracePt t="28114" x="5119688" y="2571750"/>
          <p14:tracePt t="28120" x="5153025" y="2562225"/>
          <p14:tracePt t="28125" x="5167313" y="2562225"/>
          <p14:tracePt t="28134" x="5181600" y="2562225"/>
          <p14:tracePt t="28142" x="5195888" y="2562225"/>
          <p14:tracePt t="28148" x="5219700" y="2552700"/>
          <p14:tracePt t="28156" x="5238750" y="2552700"/>
          <p14:tracePt t="28164" x="5257800" y="2552700"/>
          <p14:tracePt t="28173" x="5276850" y="2552700"/>
          <p14:tracePt t="28180" x="5286375" y="2552700"/>
          <p14:tracePt t="28191" x="5305425" y="2552700"/>
          <p14:tracePt t="28199" x="5329238" y="2552700"/>
          <p14:tracePt t="28207" x="5353050" y="2552700"/>
          <p14:tracePt t="28213" x="5376863" y="2552700"/>
          <p14:tracePt t="28220" x="5400675" y="2552700"/>
          <p14:tracePt t="28228" x="5429250" y="2552700"/>
          <p14:tracePt t="28237" x="5457825" y="2552700"/>
          <p14:tracePt t="28244" x="5486400" y="2552700"/>
          <p14:tracePt t="28252" x="5524500" y="2552700"/>
          <p14:tracePt t="28260" x="5548313" y="2552700"/>
          <p14:tracePt t="28274" x="5600700" y="2557463"/>
          <p14:tracePt t="28284" x="5614988" y="2557463"/>
          <p14:tracePt t="28292" x="5629275" y="2557463"/>
          <p14:tracePt t="28300" x="5643563" y="2562225"/>
          <p14:tracePt t="28308" x="5662613" y="2571750"/>
          <p14:tracePt t="28318" x="5672138" y="2576513"/>
          <p14:tracePt t="28328" x="5681663" y="2581275"/>
          <p14:tracePt t="28337" x="5691188" y="2586038"/>
          <p14:tracePt t="28345" x="5695950" y="2590800"/>
          <p14:tracePt t="28351" x="5700713" y="2590800"/>
          <p14:tracePt t="28357" x="5710238" y="2595563"/>
          <p14:tracePt t="28364" x="5719763" y="2605088"/>
          <p14:tracePt t="28372" x="5724525" y="2609850"/>
          <p14:tracePt t="28379" x="5734050" y="2619375"/>
          <p14:tracePt t="28389" x="5743575" y="2628900"/>
          <p14:tracePt t="28396" x="5753100" y="2643188"/>
          <p14:tracePt t="28405" x="5762625" y="2662238"/>
          <p14:tracePt t="28411" x="5767388" y="2662238"/>
          <p14:tracePt t="28423" x="5767388" y="2686050"/>
          <p14:tracePt t="28432" x="5772150" y="2695575"/>
          <p14:tracePt t="28441" x="5776913" y="2705100"/>
          <p14:tracePt t="28448" x="5776913" y="2719388"/>
          <p14:tracePt t="28453" x="5776913" y="2738438"/>
          <p14:tracePt t="28460" x="5776913" y="2747963"/>
          <p14:tracePt t="28468" x="5781675" y="2762250"/>
          <p14:tracePt t="28476" x="5781675" y="2781300"/>
          <p14:tracePt t="28484" x="5781675" y="2795588"/>
          <p14:tracePt t="28493" x="5781675" y="2805113"/>
          <p14:tracePt t="28500" x="5781675" y="2824163"/>
          <p14:tracePt t="28508" x="5781675" y="2838450"/>
          <p14:tracePt t="28518" x="5781675" y="2852738"/>
          <p14:tracePt t="28528" x="5781675" y="2871788"/>
          <p14:tracePt t="28536" x="5781675" y="2881313"/>
          <p14:tracePt t="28545" x="5781675" y="2900363"/>
          <p14:tracePt t="28550" x="5781675" y="2914650"/>
          <p14:tracePt t="28555" x="5781675" y="2924175"/>
          <p14:tracePt t="28568" x="5781675" y="2943225"/>
          <p14:tracePt t="28576" x="5781675" y="2952750"/>
          <p14:tracePt t="28581" x="5781675" y="2962275"/>
          <p14:tracePt t="28588" x="5781675" y="2981325"/>
          <p14:tracePt t="28605" x="5781675" y="3000375"/>
          <p14:tracePt t="28614" x="5781675" y="3005138"/>
          <p14:tracePt t="28623" x="5781675" y="3024188"/>
          <p14:tracePt t="28631" x="5776913" y="3028950"/>
          <p14:tracePt t="28640" x="5776913" y="3033713"/>
          <p14:tracePt t="28643" x="5776913" y="3048000"/>
          <p14:tracePt t="28652" x="5776913" y="3062288"/>
          <p14:tracePt t="28660" x="5772150" y="3067050"/>
          <p14:tracePt t="28668" x="5772150" y="3081338"/>
          <p14:tracePt t="28675" x="5767388" y="3095625"/>
          <p14:tracePt t="28684" x="5767388" y="3100388"/>
          <p14:tracePt t="28695" x="5762625" y="3109913"/>
          <p14:tracePt t="28706" x="5753100" y="3119438"/>
          <p14:tracePt t="28712" x="5748338" y="3128963"/>
          <p14:tracePt t="28715" x="5743575" y="3138488"/>
          <p14:tracePt t="28727" x="5734050" y="3152775"/>
          <p14:tracePt t="28734" x="5734050" y="3167063"/>
          <p14:tracePt t="28742" x="5729288" y="3176588"/>
          <p14:tracePt t="28748" x="5724525" y="3186113"/>
          <p14:tracePt t="28757" x="5724525" y="3195638"/>
          <p14:tracePt t="28764" x="5715000" y="3205163"/>
          <p14:tracePt t="28772" x="5710238" y="3209925"/>
          <p14:tracePt t="28780" x="5705475" y="3224213"/>
          <p14:tracePt t="28788" x="5700713" y="3238500"/>
          <p14:tracePt t="28796" x="5691188" y="3257550"/>
          <p14:tracePt t="28806" x="5691188" y="3262313"/>
          <p14:tracePt t="28815" x="5686425" y="3276600"/>
          <p14:tracePt t="28823" x="5681663" y="3286125"/>
          <p14:tracePt t="28842" x="5681663" y="3290888"/>
          <p14:tracePt t="28988" x="0" y="0"/>
        </p14:tracePtLst>
        <p14:tracePtLst>
          <p14:tracePt t="29717" x="6367463" y="3643313"/>
          <p14:tracePt t="29800" x="6362700" y="3643313"/>
          <p14:tracePt t="29809" x="6353175" y="3643313"/>
          <p14:tracePt t="29817" x="6334125" y="3633788"/>
          <p14:tracePt t="29824" x="6324600" y="3633788"/>
          <p14:tracePt t="29829" x="6300788" y="3624263"/>
          <p14:tracePt t="29835" x="6281738" y="3619500"/>
          <p14:tracePt t="29845" x="6257925" y="3619500"/>
          <p14:tracePt t="29852" x="6238875" y="3614738"/>
          <p14:tracePt t="29863" x="6219825" y="3609975"/>
          <p14:tracePt t="29872" x="6196013" y="3609975"/>
          <p14:tracePt t="29880" x="6167438" y="3605213"/>
          <p14:tracePt t="29887" x="6148388" y="3600450"/>
          <p14:tracePt t="29892" x="6138863" y="3600450"/>
          <p14:tracePt t="29900" x="6119813" y="3600450"/>
          <p14:tracePt t="29909" x="6110288" y="3600450"/>
          <p14:tracePt t="29916" x="6110288" y="3605213"/>
          <p14:tracePt t="29925" x="6100763" y="3609975"/>
          <p14:tracePt t="29932" x="6086475" y="3609975"/>
          <p14:tracePt t="29948" x="6072188" y="3619500"/>
          <p14:tracePt t="29956" x="6062663" y="3624263"/>
          <p14:tracePt t="29965" x="6057900" y="3629025"/>
          <p14:tracePt t="29974" x="6038850" y="3638550"/>
          <p14:tracePt t="29980" x="6019800" y="3648075"/>
          <p14:tracePt t="29988" x="6000750" y="3652838"/>
          <p14:tracePt t="29996" x="5972175" y="3662363"/>
          <p14:tracePt t="30004" x="5953125" y="3676650"/>
          <p14:tracePt t="30013" x="5934075" y="3686175"/>
          <p14:tracePt t="30021" x="5905500" y="3705225"/>
          <p14:tracePt t="30028" x="5886450" y="3714750"/>
          <p14:tracePt t="30036" x="5862638" y="3729038"/>
          <p14:tracePt t="30044" x="5834063" y="3748088"/>
          <p14:tracePt t="30052" x="5824538" y="3757613"/>
          <p14:tracePt t="30060" x="5791200" y="3790950"/>
          <p14:tracePt t="30068" x="5772150" y="3810000"/>
          <p14:tracePt t="30076" x="5748338" y="3838575"/>
          <p14:tracePt t="30084" x="5734050" y="3857625"/>
          <p14:tracePt t="30091" x="5719763" y="3871913"/>
          <p14:tracePt t="30104" x="5705475" y="3895725"/>
          <p14:tracePt t="30111" x="5686425" y="3914775"/>
          <p14:tracePt t="30120" x="5681663" y="3929063"/>
          <p14:tracePt t="30126" x="5676900" y="3943350"/>
          <p14:tracePt t="30132" x="5672138" y="3957638"/>
          <p14:tracePt t="30140" x="5667375" y="3971925"/>
          <p14:tracePt t="30148" x="5657850" y="3990975"/>
          <p14:tracePt t="30156" x="5653088" y="4010025"/>
          <p14:tracePt t="30163" x="5653088" y="4033838"/>
          <p14:tracePt t="30173" x="5653088" y="4057650"/>
          <p14:tracePt t="30180" x="5648325" y="4086225"/>
          <p14:tracePt t="30196" x="5643563" y="4129088"/>
          <p14:tracePt t="30208" x="5643563" y="4152900"/>
          <p14:tracePt t="30214" x="5643563" y="4176713"/>
          <p14:tracePt t="30221" x="5643563" y="4200525"/>
          <p14:tracePt t="30232" x="5643563" y="4233863"/>
          <p14:tracePt t="30239" x="5643563" y="4252913"/>
          <p14:tracePt t="30245" x="5643563" y="4267200"/>
          <p14:tracePt t="30252" x="5648325" y="4300538"/>
          <p14:tracePt t="30259" x="5657850" y="4314825"/>
          <p14:tracePt t="30269" x="5662613" y="4324350"/>
          <p14:tracePt t="30277" x="5672138" y="4343400"/>
          <p14:tracePt t="30290" x="5681663" y="4357688"/>
          <p14:tracePt t="30298" x="5681663" y="4367213"/>
          <p14:tracePt t="30305" x="5691188" y="4386263"/>
          <p14:tracePt t="30312" x="5700713" y="4395788"/>
          <p14:tracePt t="30319" x="5705475" y="4395788"/>
          <p14:tracePt t="30325" x="5724525" y="4414838"/>
          <p14:tracePt t="30332" x="5724525" y="4424363"/>
          <p14:tracePt t="30344" x="5734050" y="4433888"/>
          <p14:tracePt t="30351" x="5743575" y="4438650"/>
          <p14:tracePt t="30357" x="5757863" y="4452938"/>
          <p14:tracePt t="30364" x="5767388" y="4462463"/>
          <p14:tracePt t="30372" x="5786438" y="4476750"/>
          <p14:tracePt t="30380" x="5795963" y="4481513"/>
          <p14:tracePt t="30388" x="5824538" y="4500563"/>
          <p14:tracePt t="30397" x="5834063" y="4500563"/>
          <p14:tracePt t="30405" x="5857875" y="4519613"/>
          <p14:tracePt t="30412" x="5872163" y="4529138"/>
          <p14:tracePt t="30425" x="5891213" y="4538663"/>
          <p14:tracePt t="30432" x="5910263" y="4538663"/>
          <p14:tracePt t="30439" x="5919788" y="4543425"/>
          <p14:tracePt t="30445" x="5929313" y="4548188"/>
          <p14:tracePt t="30453" x="5943600" y="4552950"/>
          <p14:tracePt t="30460" x="5948363" y="4552950"/>
          <p14:tracePt t="30468" x="5967413" y="4557713"/>
          <p14:tracePt t="30476" x="5976938" y="4557713"/>
          <p14:tracePt t="30485" x="5995988" y="4567238"/>
          <p14:tracePt t="30495" x="6010275" y="4572000"/>
          <p14:tracePt t="30504" x="6015038" y="4572000"/>
          <p14:tracePt t="30511" x="6019800" y="4576763"/>
          <p14:tracePt t="30517" x="6034088" y="4576763"/>
          <p14:tracePt t="30525" x="6048375" y="4581525"/>
          <p14:tracePt t="30532" x="6053138" y="4581525"/>
          <p14:tracePt t="30540" x="6057900" y="4581525"/>
          <p14:tracePt t="30554" x="6081713" y="4591050"/>
          <p14:tracePt t="30562" x="6100763" y="4591050"/>
          <p14:tracePt t="30568" x="6124575" y="4591050"/>
          <p14:tracePt t="30572" x="6157913" y="4591050"/>
          <p14:tracePt t="30580" x="6196013" y="4591050"/>
          <p14:tracePt t="30588" x="6229350" y="4591050"/>
          <p14:tracePt t="30596" x="6253163" y="4591050"/>
          <p14:tracePt t="30605" x="6286500" y="4591050"/>
          <p14:tracePt t="30612" x="6305550" y="4591050"/>
          <p14:tracePt t="30625" x="6329363" y="4591050"/>
          <p14:tracePt t="30631" x="6348413" y="4591050"/>
          <p14:tracePt t="30639" x="6362700" y="4591050"/>
          <p14:tracePt t="30645" x="6376988" y="4591050"/>
          <p14:tracePt t="30652" x="6391275" y="4591050"/>
          <p14:tracePt t="30660" x="6396038" y="4586288"/>
          <p14:tracePt t="30668" x="6410325" y="4581525"/>
          <p14:tracePt t="30676" x="6419850" y="4581525"/>
          <p14:tracePt t="30684" x="6443663" y="4572000"/>
          <p14:tracePt t="30695" x="6457950" y="4567238"/>
          <p14:tracePt t="30704" x="6477000" y="4562475"/>
          <p14:tracePt t="30710" x="6491288" y="4557713"/>
          <p14:tracePt t="30717" x="6519863" y="4552950"/>
          <p14:tracePt t="30724" x="6538913" y="4543425"/>
          <p14:tracePt t="30732" x="6557963" y="4538663"/>
          <p14:tracePt t="30739" x="6577013" y="4533900"/>
          <p14:tracePt t="30749" x="6591300" y="4524375"/>
          <p14:tracePt t="30756" x="6596063" y="4524375"/>
          <p14:tracePt t="30765" x="6605588" y="4514850"/>
          <p14:tracePt t="30772" x="6615113" y="4514850"/>
          <p14:tracePt t="30780" x="6619875" y="4500563"/>
          <p14:tracePt t="30788" x="6624638" y="4495800"/>
          <p14:tracePt t="30796" x="6638925" y="4476750"/>
          <p14:tracePt t="30804" x="6648450" y="4471988"/>
          <p14:tracePt t="30813" x="6662738" y="4452938"/>
          <p14:tracePt t="30820" x="6672263" y="4438650"/>
          <p14:tracePt t="30827" x="6677025" y="4429125"/>
          <p14:tracePt t="30836" x="6691313" y="4410075"/>
          <p14:tracePt t="30844" x="6705600" y="4391025"/>
          <p14:tracePt t="30852" x="6715125" y="4376738"/>
          <p14:tracePt t="30863" x="6724650" y="4357688"/>
          <p14:tracePt t="30872" x="6734175" y="4348163"/>
          <p14:tracePt t="30878" x="6738938" y="4333875"/>
          <p14:tracePt t="30884" x="6748463" y="4310063"/>
          <p14:tracePt t="30892" x="6767513" y="4291013"/>
          <p14:tracePt t="30900" x="6772275" y="4271963"/>
          <p14:tracePt t="30909" x="6772275" y="4252913"/>
          <p14:tracePt t="30915" x="6786563" y="4224338"/>
          <p14:tracePt t="30927" x="6786563" y="4200525"/>
          <p14:tracePt t="30938" x="6786563" y="4167188"/>
          <p14:tracePt t="30950" x="6786563" y="4124325"/>
          <p14:tracePt t="30963" x="6786563" y="4071938"/>
          <p14:tracePt t="30976" x="6786563" y="4052888"/>
          <p14:tracePt t="30989" x="6786563" y="4024313"/>
          <p14:tracePt t="31002" x="6786563" y="4005263"/>
          <p14:tracePt t="31014" x="6786563" y="3976688"/>
          <p14:tracePt t="31026" x="6786563" y="3952875"/>
          <p14:tracePt t="31038" x="6786563" y="3914775"/>
          <p14:tracePt t="31050" x="6786563" y="3895725"/>
          <p14:tracePt t="31051" x="6786563" y="3886200"/>
          <p14:tracePt t="31063" x="6786563" y="3862388"/>
          <p14:tracePt t="31074" x="6781800" y="3848100"/>
          <p14:tracePt t="31087" x="6762750" y="3819525"/>
          <p14:tracePt t="31101" x="6753225" y="3795713"/>
          <p14:tracePt t="31110" x="6734175" y="3767138"/>
          <p14:tracePt t="31117" x="6715125" y="3748088"/>
          <p14:tracePt t="31124" x="6710363" y="3738563"/>
          <p14:tracePt t="31135" x="6705600" y="3733800"/>
          <p14:tracePt t="31143" x="6696075" y="3729038"/>
          <p14:tracePt t="31152" x="6691313" y="3719513"/>
          <p14:tracePt t="31160" x="6677025" y="3719513"/>
          <p14:tracePt t="31166" x="6667500" y="3705225"/>
          <p14:tracePt t="31173" x="6653213" y="3700463"/>
          <p14:tracePt t="31181" x="6648450" y="3695700"/>
          <p14:tracePt t="31192" x="6629400" y="3686175"/>
          <p14:tracePt t="31196" x="6605588" y="3671888"/>
          <p14:tracePt t="31204" x="6600825" y="3671888"/>
          <p14:tracePt t="31212" x="6567488" y="3657600"/>
          <p14:tracePt t="31221" x="6548438" y="3648075"/>
          <p14:tracePt t="31228" x="6519863" y="3633788"/>
          <p14:tracePt t="31237" x="6491288" y="3624263"/>
          <p14:tracePt t="31249" x="6467475" y="3624263"/>
          <p14:tracePt t="31257" x="6443663" y="3614738"/>
          <p14:tracePt t="31264" x="6415088" y="3605213"/>
          <p14:tracePt t="31270" x="6391275" y="3595688"/>
          <p14:tracePt t="31277" x="6348413" y="3590925"/>
          <p14:tracePt t="31288" x="6315075" y="3581400"/>
          <p14:tracePt t="31296" x="6296025" y="3581400"/>
          <p14:tracePt t="31301" x="6272213" y="3581400"/>
          <p14:tracePt t="31308" x="6253163" y="3576638"/>
          <p14:tracePt t="31316" x="6229350" y="3576638"/>
          <p14:tracePt t="31324" x="6196013" y="3576638"/>
          <p14:tracePt t="31332" x="6181725" y="3576638"/>
          <p14:tracePt t="31340" x="6157913" y="3576638"/>
          <p14:tracePt t="31347" x="6129338" y="3576638"/>
          <p14:tracePt t="31356" x="6115050" y="3576638"/>
          <p14:tracePt t="31364" x="6100763" y="3576638"/>
          <p14:tracePt t="31373" x="6081713" y="3576638"/>
          <p14:tracePt t="31379" x="6076950" y="3576638"/>
          <p14:tracePt t="31397" x="6072188" y="3576638"/>
          <p14:tracePt t="31405" x="6062663" y="3576638"/>
          <p14:tracePt t="31597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cacher</a:t>
            </a:r>
            <a:r>
              <a:rPr lang="de-DE" dirty="0"/>
              <a:t>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…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13777-FC1C-490B-A8D1-7FB1BB1F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94295-896B-4BA0-ACC0-91701832BC3B}"/>
              </a:ext>
            </a:extLst>
          </p:cNvPr>
          <p:cNvSpPr txBox="1"/>
          <p:nvPr/>
        </p:nvSpPr>
        <p:spPr>
          <a:xfrm>
            <a:off x="634663" y="1168899"/>
            <a:ext cx="1730847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2" name="Rectangle 628">
            <a:extLst>
              <a:ext uri="{FF2B5EF4-FFF2-40B4-BE49-F238E27FC236}">
                <a16:creationId xmlns:a16="http://schemas.microsoft.com/office/drawing/2014/main" id="{BEE7B2C2-3B41-4412-976F-A83CE06B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92" y="1166813"/>
            <a:ext cx="306388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600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0986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qui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dépendent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différents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facteurs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culturales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pédoclimat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espèce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fr-FR" dirty="0"/>
          </a:p>
          <a:p>
            <a:endParaRPr lang="fr-FR" sz="3200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BA5F6E-BA9B-4956-BA7B-FAF5F3892ADC}"/>
              </a:ext>
            </a:extLst>
          </p:cNvPr>
          <p:cNvSpPr txBox="1"/>
          <p:nvPr/>
        </p:nvSpPr>
        <p:spPr>
          <a:xfrm>
            <a:off x="414834" y="1935741"/>
            <a:ext cx="217050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D58E17-ACAC-4D60-BC45-8661164E09A7}"/>
              </a:ext>
            </a:extLst>
          </p:cNvPr>
          <p:cNvSpPr txBox="1"/>
          <p:nvPr/>
        </p:nvSpPr>
        <p:spPr>
          <a:xfrm>
            <a:off x="358917" y="2798150"/>
            <a:ext cx="2282338" cy="405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A1546F-8B60-4368-BCCF-13603DA8F881}"/>
              </a:ext>
            </a:extLst>
          </p:cNvPr>
          <p:cNvSpPr txBox="1"/>
          <p:nvPr/>
        </p:nvSpPr>
        <p:spPr>
          <a:xfrm>
            <a:off x="209620" y="3654749"/>
            <a:ext cx="2580933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38D7D5-DFB5-4E03-B8BB-493BF0BC0856}"/>
              </a:ext>
            </a:extLst>
          </p:cNvPr>
          <p:cNvSpPr txBox="1"/>
          <p:nvPr/>
        </p:nvSpPr>
        <p:spPr>
          <a:xfrm>
            <a:off x="1135719" y="162620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B6389D-B378-4CEF-9A3D-57DA7998A417}"/>
              </a:ext>
            </a:extLst>
          </p:cNvPr>
          <p:cNvSpPr txBox="1"/>
          <p:nvPr/>
        </p:nvSpPr>
        <p:spPr>
          <a:xfrm>
            <a:off x="1135719" y="2381544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5AD558-4124-4D1F-923B-630C6BF376D2}"/>
              </a:ext>
            </a:extLst>
          </p:cNvPr>
          <p:cNvSpPr txBox="1"/>
          <p:nvPr/>
        </p:nvSpPr>
        <p:spPr>
          <a:xfrm>
            <a:off x="1135719" y="321475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B18F425-D214-4AD0-BDA8-8E5D06636134}"/>
              </a:ext>
            </a:extLst>
          </p:cNvPr>
          <p:cNvSpPr txBox="1"/>
          <p:nvPr/>
        </p:nvSpPr>
        <p:spPr>
          <a:xfrm>
            <a:off x="3306224" y="1935741"/>
            <a:ext cx="6815201" cy="405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épaisseur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enveloppes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6693B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1FCAB28C-F0F0-4E46-94A6-3A31D869A4C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4644E7A-5B01-489C-8233-AEDE25B11CF8}"/>
              </a:ext>
            </a:extLst>
          </p:cNvPr>
          <p:cNvSpPr txBox="1"/>
          <p:nvPr/>
        </p:nvSpPr>
        <p:spPr>
          <a:xfrm>
            <a:off x="2851968" y="2652180"/>
            <a:ext cx="7330871" cy="73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épaisseur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enveloppes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13ECB2-06A8-4F4D-A4FA-C23C992FB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96" y="3619858"/>
            <a:ext cx="2857500" cy="188595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D9CBE3F-38CC-489A-91DC-AA6C8434D5FD}"/>
              </a:ext>
            </a:extLst>
          </p:cNvPr>
          <p:cNvSpPr txBox="1"/>
          <p:nvPr/>
        </p:nvSpPr>
        <p:spPr>
          <a:xfrm>
            <a:off x="3999823" y="5486757"/>
            <a:ext cx="1575488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90%-100%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7DAF0F-6C78-4CCE-BB41-4DEEBC30E2BA}"/>
              </a:ext>
            </a:extLst>
          </p:cNvPr>
          <p:cNvSpPr txBox="1"/>
          <p:nvPr/>
        </p:nvSpPr>
        <p:spPr>
          <a:xfrm>
            <a:off x="2365510" y="4291935"/>
            <a:ext cx="1302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00FF"/>
                </a:solidFill>
              </a:rPr>
              <a:t>Galium</a:t>
            </a:r>
            <a:r>
              <a:rPr lang="en-GB" sz="2000" dirty="0">
                <a:solidFill>
                  <a:srgbClr val="0000FF"/>
                </a:solidFill>
              </a:rPr>
              <a:t> </a:t>
            </a:r>
            <a:r>
              <a:rPr lang="en-GB" sz="2000" dirty="0" err="1">
                <a:solidFill>
                  <a:srgbClr val="0000FF"/>
                </a:solidFill>
              </a:rPr>
              <a:t>aparine</a:t>
            </a:r>
            <a:endParaRPr lang="en-GB" sz="2000" dirty="0">
              <a:solidFill>
                <a:srgbClr val="0000FF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20C9BA-A8F4-4AA2-A12C-19CE3FDB9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84" y="3638908"/>
            <a:ext cx="2857500" cy="184785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C9CB185-C66D-44AF-903A-092541D2502F}"/>
              </a:ext>
            </a:extLst>
          </p:cNvPr>
          <p:cNvSpPr txBox="1"/>
          <p:nvPr/>
        </p:nvSpPr>
        <p:spPr>
          <a:xfrm>
            <a:off x="10335684" y="3705908"/>
            <a:ext cx="179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FF"/>
                </a:solidFill>
              </a:rPr>
              <a:t>Alopecurus </a:t>
            </a:r>
            <a:r>
              <a:rPr lang="en-GB" sz="2000" dirty="0" err="1">
                <a:solidFill>
                  <a:srgbClr val="0000FF"/>
                </a:solidFill>
              </a:rPr>
              <a:t>myosuroides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F985D74-20DB-492E-B023-0E4FEB4670EB}"/>
              </a:ext>
            </a:extLst>
          </p:cNvPr>
          <p:cNvSpPr txBox="1"/>
          <p:nvPr/>
        </p:nvSpPr>
        <p:spPr>
          <a:xfrm>
            <a:off x="8289937" y="5486756"/>
            <a:ext cx="1471084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45%-75%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084FAB8-376D-4460-B96E-8AE8D0BECEA1}"/>
              </a:ext>
            </a:extLst>
          </p:cNvPr>
          <p:cNvSpPr txBox="1"/>
          <p:nvPr/>
        </p:nvSpPr>
        <p:spPr>
          <a:xfrm>
            <a:off x="3739478" y="5994894"/>
            <a:ext cx="2096177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sensible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1904976-2902-4C2E-AB0D-5896475F6E80}"/>
              </a:ext>
            </a:extLst>
          </p:cNvPr>
          <p:cNvSpPr txBox="1"/>
          <p:nvPr/>
        </p:nvSpPr>
        <p:spPr>
          <a:xfrm>
            <a:off x="8373532" y="5976442"/>
            <a:ext cx="1303893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9602DED-8E5B-493A-883A-5AB079422704}"/>
              </a:ext>
            </a:extLst>
          </p:cNvPr>
          <p:cNvSpPr txBox="1"/>
          <p:nvPr/>
        </p:nvSpPr>
        <p:spPr>
          <a:xfrm>
            <a:off x="160094" y="6012388"/>
            <a:ext cx="2986372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Sensibilité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faux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88B39B0-31CE-4CA0-B235-37E717E2A0B7}"/>
              </a:ext>
            </a:extLst>
          </p:cNvPr>
          <p:cNvSpPr txBox="1"/>
          <p:nvPr/>
        </p:nvSpPr>
        <p:spPr>
          <a:xfrm>
            <a:off x="160093" y="5522901"/>
            <a:ext cx="2986373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dormance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8"/>
    </mc:Choice>
    <mc:Fallback xmlns="">
      <p:transition spd="slow" advTm="7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02" x="2833688" y="3019425"/>
          <p14:tracePt t="4714" x="2833688" y="3009900"/>
          <p14:tracePt t="4723" x="2833688" y="3000375"/>
          <p14:tracePt t="4729" x="2833688" y="2981325"/>
          <p14:tracePt t="4737" x="2824163" y="2957513"/>
          <p14:tracePt t="4745" x="2809875" y="2938463"/>
          <p14:tracePt t="4753" x="2795588" y="2924175"/>
          <p14:tracePt t="4761" x="2776538" y="2900363"/>
          <p14:tracePt t="4770" x="2738438" y="2886075"/>
          <p14:tracePt t="4776" x="2719388" y="2876550"/>
          <p14:tracePt t="4786" x="2686050" y="2857500"/>
          <p14:tracePt t="4792" x="2633663" y="2843213"/>
          <p14:tracePt t="4799" x="2595563" y="2838450"/>
          <p14:tracePt t="4806" x="2543175" y="2819400"/>
          <p14:tracePt t="4821" x="2481263" y="2809875"/>
          <p14:tracePt t="4831" x="2366963" y="2776538"/>
          <p14:tracePt t="4844" x="2300288" y="2757488"/>
          <p14:tracePt t="4851" x="2252663" y="2743200"/>
          <p14:tracePt t="4857" x="2190750" y="2724150"/>
          <p14:tracePt t="4864" x="2143125" y="2714625"/>
          <p14:tracePt t="4872" x="2095500" y="2714625"/>
          <p14:tracePt t="4880" x="2062163" y="2695575"/>
          <p14:tracePt t="4887" x="2033588" y="2690813"/>
          <p14:tracePt t="4898" x="2009775" y="2690813"/>
          <p14:tracePt t="4908" x="1985963" y="2686050"/>
          <p14:tracePt t="4915" x="1966913" y="2686050"/>
          <p14:tracePt t="4922" x="1947863" y="2686050"/>
          <p14:tracePt t="4927" x="1938338" y="2686050"/>
          <p14:tracePt t="4938" x="1919288" y="2686050"/>
          <p14:tracePt t="4944" x="1885950" y="2686050"/>
          <p14:tracePt t="4952" x="1871663" y="2686050"/>
          <p14:tracePt t="4959" x="1838325" y="2686050"/>
          <p14:tracePt t="4970" x="1824038" y="2686050"/>
          <p14:tracePt t="4979" x="1800225" y="2686050"/>
          <p14:tracePt t="4987" x="1766888" y="2686050"/>
          <p14:tracePt t="4991" x="1724025" y="2686050"/>
          <p14:tracePt t="4999" x="1695450" y="2686050"/>
          <p14:tracePt t="5007" x="1662113" y="2686050"/>
          <p14:tracePt t="5015" x="1628775" y="2686050"/>
          <p14:tracePt t="5023" x="1590675" y="2686050"/>
          <p14:tracePt t="5031" x="1547813" y="2686050"/>
          <p14:tracePt t="5042" x="1500188" y="2686050"/>
          <p14:tracePt t="5050" x="1471613" y="2686050"/>
          <p14:tracePt t="5057" x="1438275" y="2686050"/>
          <p14:tracePt t="5063" x="1390650" y="2686050"/>
          <p14:tracePt t="5072" x="1352550" y="2705100"/>
          <p14:tracePt t="5079" x="1328738" y="2709863"/>
          <p14:tracePt t="5087" x="1300163" y="2733675"/>
          <p14:tracePt t="5094" x="1285875" y="2738438"/>
          <p14:tracePt t="5103" x="1271588" y="2747963"/>
          <p14:tracePt t="5111" x="1262063" y="2757488"/>
          <p14:tracePt t="5120" x="1247775" y="2771775"/>
          <p14:tracePt t="5127" x="1238250" y="2800350"/>
          <p14:tracePt t="5136" x="1223963" y="2809875"/>
          <p14:tracePt t="5147" x="1219200" y="2824163"/>
          <p14:tracePt t="5156" x="1209675" y="2847975"/>
          <p14:tracePt t="5164" x="1200150" y="2862263"/>
          <p14:tracePt t="5169" x="1195388" y="2886075"/>
          <p14:tracePt t="5175" x="1195388" y="2900363"/>
          <p14:tracePt t="5184" x="1195388" y="2924175"/>
          <p14:tracePt t="5194" x="1195388" y="2943225"/>
          <p14:tracePt t="5200" x="1204913" y="2971800"/>
          <p14:tracePt t="5208" x="1219200" y="3000375"/>
          <p14:tracePt t="5215" x="1243013" y="3024188"/>
          <p14:tracePt t="5223" x="1271588" y="3057525"/>
          <p14:tracePt t="5234" x="1304925" y="3105150"/>
          <p14:tracePt t="5242" x="1338263" y="3138488"/>
          <p14:tracePt t="5252" x="1385888" y="3176588"/>
          <p14:tracePt t="5257" x="1428750" y="3205163"/>
          <p14:tracePt t="5263" x="1462088" y="3228975"/>
          <p14:tracePt t="5271" x="1514475" y="3252788"/>
          <p14:tracePt t="5280" x="1562100" y="3276600"/>
          <p14:tracePt t="5287" x="1614488" y="3295650"/>
          <p14:tracePt t="5296" x="1643063" y="3305175"/>
          <p14:tracePt t="5307" x="1700213" y="3324225"/>
          <p14:tracePt t="5315" x="1747838" y="3324225"/>
          <p14:tracePt t="5323" x="1795463" y="3333750"/>
          <p14:tracePt t="5328" x="1852613" y="3333750"/>
          <p14:tracePt t="5335" x="1914525" y="3333750"/>
          <p14:tracePt t="5343" x="1976438" y="3333750"/>
          <p14:tracePt t="5355" x="2047875" y="3333750"/>
          <p14:tracePt t="5361" x="2128838" y="3333750"/>
          <p14:tracePt t="5368" x="2205038" y="3333750"/>
          <p14:tracePt t="5375" x="2276475" y="3333750"/>
          <p14:tracePt t="5383" x="2362200" y="3338513"/>
          <p14:tracePt t="5394" x="2428875" y="3338513"/>
          <p14:tracePt t="5404" x="2490788" y="3338513"/>
          <p14:tracePt t="5409" x="2528888" y="3338513"/>
          <p14:tracePt t="5415" x="2576513" y="3338513"/>
          <p14:tracePt t="5423" x="2600325" y="3338513"/>
          <p14:tracePt t="5432" x="2624138" y="3333750"/>
          <p14:tracePt t="5439" x="2643188" y="3324225"/>
          <p14:tracePt t="5447" x="2647950" y="3319463"/>
          <p14:tracePt t="5456" x="2652713" y="3314700"/>
          <p14:tracePt t="5466" x="2657475" y="3314700"/>
          <p14:tracePt t="5486" x="2657475" y="3309938"/>
          <p14:tracePt t="5497" x="2657475" y="3305175"/>
          <p14:tracePt t="5513" x="2662238" y="3305175"/>
          <p14:tracePt t="5513" x="0" y="0"/>
        </p14:tracePtLst>
        <p14:tracePtLst>
          <p14:tracePt t="6158" x="4538663" y="2590800"/>
          <p14:tracePt t="6166" x="4514850" y="2586038"/>
          <p14:tracePt t="6176" x="4491038" y="2586038"/>
          <p14:tracePt t="6183" x="4448175" y="2576513"/>
          <p14:tracePt t="6191" x="4410075" y="2571750"/>
          <p14:tracePt t="6200" x="4357688" y="2566988"/>
          <p14:tracePt t="6209" x="4319588" y="2562225"/>
          <p14:tracePt t="6219" x="4276725" y="2557463"/>
          <p14:tracePt t="6227" x="4229100" y="2547938"/>
          <p14:tracePt t="6233" x="4205288" y="2547938"/>
          <p14:tracePt t="6240" x="4171950" y="2547938"/>
          <p14:tracePt t="6250" x="4148138" y="2547938"/>
          <p14:tracePt t="6258" x="4124325" y="2547938"/>
          <p14:tracePt t="6264" x="4100513" y="2547938"/>
          <p14:tracePt t="6271" x="4086225" y="2547938"/>
          <p14:tracePt t="6279" x="4067175" y="2547938"/>
          <p14:tracePt t="6290" x="4048125" y="2552700"/>
          <p14:tracePt t="6299" x="4029075" y="2557463"/>
          <p14:tracePt t="6305" x="4005263" y="2562225"/>
          <p14:tracePt t="6310" x="3976688" y="2566988"/>
          <p14:tracePt t="6319" x="3943350" y="2586038"/>
          <p14:tracePt t="6327" x="3919538" y="2590800"/>
          <p14:tracePt t="6335" x="3890963" y="2609850"/>
          <p14:tracePt t="6342" x="3857625" y="2619375"/>
          <p14:tracePt t="6352" x="3829050" y="2638425"/>
          <p14:tracePt t="6361" x="3810000" y="2643188"/>
          <p14:tracePt t="6370" x="3795713" y="2647950"/>
          <p14:tracePt t="6379" x="3781425" y="2662238"/>
          <p14:tracePt t="6386" x="3776663" y="2671763"/>
          <p14:tracePt t="6393" x="3767138" y="2690813"/>
          <p14:tracePt t="6400" x="3762375" y="2705100"/>
          <p14:tracePt t="6408" x="3762375" y="2719388"/>
          <p14:tracePt t="6415" x="3762375" y="2743200"/>
          <p14:tracePt t="6423" x="3757613" y="2776538"/>
          <p14:tracePt t="6432" x="3752850" y="2795588"/>
          <p14:tracePt t="6439" x="3752850" y="2828925"/>
          <p14:tracePt t="6447" x="3743325" y="2857500"/>
          <p14:tracePt t="6455" x="3738563" y="2881313"/>
          <p14:tracePt t="6463" x="3738563" y="2905125"/>
          <p14:tracePt t="6471" x="3738563" y="2924175"/>
          <p14:tracePt t="6482" x="3733800" y="2938463"/>
          <p14:tracePt t="6490" x="3733800" y="2943225"/>
          <p14:tracePt t="6498" x="3733800" y="2947988"/>
          <p14:tracePt t="6520" x="3733800" y="2957513"/>
          <p14:tracePt t="6536" x="3738563" y="2957513"/>
          <p14:tracePt t="6544" x="3743325" y="2957513"/>
          <p14:tracePt t="6553" x="3762375" y="2967038"/>
          <p14:tracePt t="6561" x="3771900" y="2971800"/>
          <p14:tracePt t="6567" x="3786188" y="2971800"/>
          <p14:tracePt t="6575" x="3800475" y="2976563"/>
          <p14:tracePt t="6583" x="3810000" y="2976563"/>
          <p14:tracePt t="6591" x="3824288" y="2981325"/>
          <p14:tracePt t="6598" x="3843338" y="2981325"/>
          <p14:tracePt t="6612" x="3857625" y="2990850"/>
          <p14:tracePt t="6620" x="3867150" y="2990850"/>
          <p14:tracePt t="6626" x="3886200" y="2990850"/>
          <p14:tracePt t="6632" x="3905250" y="2990850"/>
          <p14:tracePt t="6639" x="3933825" y="2995613"/>
          <p14:tracePt t="6647" x="3967163" y="2995613"/>
          <p14:tracePt t="6655" x="4000500" y="2995613"/>
          <p14:tracePt t="6664" x="4057650" y="2995613"/>
          <p14:tracePt t="6672" x="4110038" y="2995613"/>
          <p14:tracePt t="6679" x="4176713" y="2995613"/>
          <p14:tracePt t="6688" x="4248150" y="3000375"/>
          <p14:tracePt t="6695" x="4310063" y="3000375"/>
          <p14:tracePt t="6703" x="4367213" y="3005138"/>
          <p14:tracePt t="6710" x="4429125" y="3005138"/>
          <p14:tracePt t="6720" x="4491038" y="3005138"/>
          <p14:tracePt t="6727" x="4533900" y="3005138"/>
          <p14:tracePt t="6736" x="4595813" y="3019425"/>
          <p14:tracePt t="6743" x="4643438" y="3019425"/>
          <p14:tracePt t="6751" x="4691063" y="3019425"/>
          <p14:tracePt t="6758" x="4733925" y="3019425"/>
          <p14:tracePt t="6771" x="4786313" y="3028950"/>
          <p14:tracePt t="6779" x="4829175" y="3028950"/>
          <p14:tracePt t="6788" x="4876800" y="3028950"/>
          <p14:tracePt t="6797" x="4910138" y="3028950"/>
          <p14:tracePt t="6804" x="4948238" y="3028950"/>
          <p14:tracePt t="6809" x="4995863" y="3028950"/>
          <p14:tracePt t="6816" x="5038725" y="3028950"/>
          <p14:tracePt t="6823" x="5086350" y="3028950"/>
          <p14:tracePt t="6832" x="5114925" y="3028950"/>
          <p14:tracePt t="6842" x="5172075" y="3028950"/>
          <p14:tracePt t="6849" x="5210175" y="3028950"/>
          <p14:tracePt t="6857" x="5257800" y="3028950"/>
          <p14:tracePt t="6864" x="5300663" y="3028950"/>
          <p14:tracePt t="6872" x="5348288" y="3028950"/>
          <p14:tracePt t="6879" x="5386388" y="3033713"/>
          <p14:tracePt t="6887" x="5438775" y="3033713"/>
          <p14:tracePt t="6896" x="5476875" y="3038475"/>
          <p14:tracePt t="6903" x="5524500" y="3052763"/>
          <p14:tracePt t="6911" x="5576888" y="3057525"/>
          <p14:tracePt t="6919" x="5614988" y="3057525"/>
          <p14:tracePt t="6928" x="5657850" y="3062288"/>
          <p14:tracePt t="6936" x="5695950" y="3067050"/>
          <p14:tracePt t="6945" x="5729288" y="3067050"/>
          <p14:tracePt t="6954" x="5762625" y="3067050"/>
          <p14:tracePt t="6960" x="5795963" y="3067050"/>
          <p14:tracePt t="6967" x="5834063" y="3067050"/>
          <p14:tracePt t="6975" x="5867400" y="3067050"/>
          <p14:tracePt t="6984" x="5905500" y="3067050"/>
          <p14:tracePt t="6990" x="5929313" y="3067050"/>
          <p14:tracePt t="6999" x="5976938" y="3067050"/>
          <p14:tracePt t="7007" x="6010275" y="3067050"/>
          <p14:tracePt t="7015" x="6057900" y="3067050"/>
          <p14:tracePt t="7023" x="6100763" y="3067050"/>
          <p14:tracePt t="7035" x="6129338" y="3067050"/>
          <p14:tracePt t="7042" x="6176963" y="3067050"/>
          <p14:tracePt t="7051" x="6219825" y="3067050"/>
          <p14:tracePt t="7057" x="6267450" y="3067050"/>
          <p14:tracePt t="7063" x="6305550" y="3067050"/>
          <p14:tracePt t="7071" x="6353175" y="3067050"/>
          <p14:tracePt t="7079" x="6410325" y="3067050"/>
          <p14:tracePt t="7087" x="6448425" y="3067050"/>
          <p14:tracePt t="7094" x="6505575" y="3067050"/>
          <p14:tracePt t="7104" x="6543675" y="3067050"/>
          <p14:tracePt t="7111" x="6586538" y="3067050"/>
          <p14:tracePt t="7119" x="6624638" y="3067050"/>
          <p14:tracePt t="7126" x="6681788" y="3067050"/>
          <p14:tracePt t="7136" x="6715125" y="3086100"/>
          <p14:tracePt t="7147" x="6772275" y="3086100"/>
          <p14:tracePt t="7154" x="6815138" y="3090863"/>
          <p14:tracePt t="7162" x="6862763" y="3095625"/>
          <p14:tracePt t="7166" x="6900863" y="3095625"/>
          <p14:tracePt t="7177" x="6962775" y="3095625"/>
          <p14:tracePt t="7185" x="7019925" y="3095625"/>
          <p14:tracePt t="7192" x="7081838" y="3095625"/>
          <p14:tracePt t="7200" x="7148513" y="3095625"/>
          <p14:tracePt t="7207" x="7210425" y="3109913"/>
          <p14:tracePt t="7215" x="7267575" y="3109913"/>
          <p14:tracePt t="7223" x="7329488" y="3109913"/>
          <p14:tracePt t="7231" x="7386638" y="3109913"/>
          <p14:tracePt t="7238" x="7434263" y="3109913"/>
          <p14:tracePt t="7247" x="7486650" y="3109913"/>
          <p14:tracePt t="7255" x="7539038" y="3109913"/>
          <p14:tracePt t="7263" x="7567613" y="3109913"/>
          <p14:tracePt t="7271" x="7600950" y="3109913"/>
          <p14:tracePt t="7279" x="7624763" y="3109913"/>
          <p14:tracePt t="7287" x="7653338" y="3114675"/>
          <p14:tracePt t="7296" x="7681913" y="3114675"/>
          <p14:tracePt t="7304" x="7724775" y="3124200"/>
          <p14:tracePt t="7310" x="7758113" y="3128963"/>
          <p14:tracePt t="7319" x="7791450" y="3128963"/>
          <p14:tracePt t="7327" x="7848600" y="3148013"/>
          <p14:tracePt t="7335" x="7886700" y="3148013"/>
          <p14:tracePt t="7343" x="7943850" y="3148013"/>
          <p14:tracePt t="7352" x="8001000" y="3152775"/>
          <p14:tracePt t="7363" x="8039100" y="3157538"/>
          <p14:tracePt t="7370" x="8086725" y="3157538"/>
          <p14:tracePt t="7377" x="8129588" y="3157538"/>
          <p14:tracePt t="7384" x="8167688" y="3157538"/>
          <p14:tracePt t="7391" x="8201025" y="3157538"/>
          <p14:tracePt t="7399" x="8224838" y="3157538"/>
          <p14:tracePt t="7407" x="8248650" y="3157538"/>
          <p14:tracePt t="7415" x="8277225" y="3157538"/>
          <p14:tracePt t="7423" x="8305800" y="3157538"/>
          <p14:tracePt t="7430" x="8329613" y="3157538"/>
          <p14:tracePt t="7439" x="8377238" y="3157538"/>
          <p14:tracePt t="7450" x="8410575" y="3157538"/>
          <p14:tracePt t="7461" x="8443913" y="3157538"/>
          <p14:tracePt t="7469" x="8477250" y="3157538"/>
          <p14:tracePt t="7474" x="8515350" y="3157538"/>
          <p14:tracePt t="7481" x="8548688" y="3157538"/>
          <p14:tracePt t="7488" x="8582025" y="3157538"/>
          <p14:tracePt t="7495" x="8615363" y="3171825"/>
          <p14:tracePt t="7503" x="8648700" y="3171825"/>
          <p14:tracePt t="7512" x="8667750" y="3171825"/>
          <p14:tracePt t="7524" x="8686800" y="3171825"/>
          <p14:tracePt t="7532" x="8715375" y="3171825"/>
          <p14:tracePt t="7539" x="8729663" y="3171825"/>
          <p14:tracePt t="7545" x="8753475" y="3171825"/>
          <p14:tracePt t="7552" x="8782050" y="3171825"/>
          <p14:tracePt t="7560" x="8796338" y="3171825"/>
          <p14:tracePt t="7568" x="8815388" y="3171825"/>
          <p14:tracePt t="7575" x="8829675" y="3171825"/>
          <p14:tracePt t="7583" x="8853488" y="3171825"/>
          <p14:tracePt t="7591" x="8863013" y="3167063"/>
          <p14:tracePt t="7599" x="8867775" y="3167063"/>
          <p14:tracePt t="7611" x="8882063" y="3162300"/>
          <p14:tracePt t="7623" x="8886825" y="3152775"/>
          <p14:tracePt t="7641" x="8891588" y="3152775"/>
          <p14:tracePt t="7657" x="8891588" y="3148013"/>
          <p14:tracePt t="7664" x="8896350" y="3138488"/>
          <p14:tracePt t="7664" x="0" y="0"/>
        </p14:tracePtLst>
        <p14:tracePtLst>
          <p14:tracePt t="18025" x="2647950" y="3062288"/>
          <p14:tracePt t="18031" x="2647950" y="3071813"/>
          <p14:tracePt t="18039" x="2652713" y="3076575"/>
          <p14:tracePt t="18047" x="2662238" y="3081338"/>
          <p14:tracePt t="18056" x="2667000" y="3081338"/>
          <p14:tracePt t="18064" x="2671763" y="3081338"/>
          <p14:tracePt t="18071" x="2676525" y="3086100"/>
          <p14:tracePt t="18079" x="2681288" y="3086100"/>
          <p14:tracePt t="18087" x="2686050" y="3086100"/>
          <p14:tracePt t="18127" x="2690813" y="3086100"/>
          <p14:tracePt t="18139" x="2690813" y="3071813"/>
          <p14:tracePt t="18146" x="2700338" y="3062288"/>
          <p14:tracePt t="18156" x="2700338" y="3043238"/>
          <p14:tracePt t="18162" x="2700338" y="3028950"/>
          <p14:tracePt t="18168" x="2700338" y="3005138"/>
          <p14:tracePt t="18175" x="2700338" y="2986088"/>
          <p14:tracePt t="18183" x="2700338" y="2976563"/>
          <p14:tracePt t="18191" x="2695575" y="2962275"/>
          <p14:tracePt t="18199" x="2686050" y="2952750"/>
          <p14:tracePt t="18208" x="2676525" y="2938463"/>
          <p14:tracePt t="18219" x="2662238" y="2924175"/>
          <p14:tracePt t="18226" x="2647950" y="2909888"/>
          <p14:tracePt t="18234" x="2633663" y="2900363"/>
          <p14:tracePt t="18241" x="2614613" y="2886075"/>
          <p14:tracePt t="18248" x="2595563" y="2876550"/>
          <p14:tracePt t="18257" x="2566988" y="2867025"/>
          <p14:tracePt t="18264" x="2538413" y="2847975"/>
          <p14:tracePt t="18273" x="2505075" y="2838450"/>
          <p14:tracePt t="18281" x="2471738" y="2824163"/>
          <p14:tracePt t="18288" x="2424113" y="2819400"/>
          <p14:tracePt t="18295" x="2381250" y="2800350"/>
          <p14:tracePt t="18307" x="2328863" y="2790825"/>
          <p14:tracePt t="18315" x="2271713" y="2771775"/>
          <p14:tracePt t="18322" x="2214563" y="2757488"/>
          <p14:tracePt t="18327" x="2152650" y="2738438"/>
          <p14:tracePt t="18339" x="2095500" y="2724150"/>
          <p14:tracePt t="18343" x="2028825" y="2714625"/>
          <p14:tracePt t="18351" x="1981200" y="2705100"/>
          <p14:tracePt t="18362" x="1919288" y="2700338"/>
          <p14:tracePt t="18373" x="1852613" y="2695575"/>
          <p14:tracePt t="18380" x="1781175" y="2681288"/>
          <p14:tracePt t="18385" x="1724025" y="2676525"/>
          <p14:tracePt t="18392" x="1652588" y="2667000"/>
          <p14:tracePt t="18399" x="1604963" y="2662238"/>
          <p14:tracePt t="18407" x="1557338" y="2647950"/>
          <p14:tracePt t="18418" x="1500188" y="2643188"/>
          <p14:tracePt t="18427" x="1457325" y="2638425"/>
          <p14:tracePt t="18433" x="1409700" y="2638425"/>
          <p14:tracePt t="18440" x="1371600" y="2638425"/>
          <p14:tracePt t="18447" x="1347788" y="2638425"/>
          <p14:tracePt t="18455" x="1328738" y="2638425"/>
          <p14:tracePt t="18463" x="1309688" y="2638425"/>
          <p14:tracePt t="18471" x="1300163" y="2638425"/>
          <p14:tracePt t="18482" x="1285875" y="2638425"/>
          <p14:tracePt t="18490" x="1271588" y="2643188"/>
          <p14:tracePt t="18497" x="1252538" y="2652713"/>
          <p14:tracePt t="18506" x="1243013" y="2652713"/>
          <p14:tracePt t="18511" x="1228725" y="2662238"/>
          <p14:tracePt t="18520" x="1209675" y="2676525"/>
          <p14:tracePt t="18528" x="1190625" y="2700338"/>
          <p14:tracePt t="18541" x="1181100" y="2719388"/>
          <p14:tracePt t="18549" x="1157288" y="2743200"/>
          <p14:tracePt t="18556" x="1133475" y="2776538"/>
          <p14:tracePt t="18562" x="1123950" y="2805113"/>
          <p14:tracePt t="18572" x="1114425" y="2828925"/>
          <p14:tracePt t="18578" x="1109663" y="2862263"/>
          <p14:tracePt t="18586" x="1109663" y="2890838"/>
          <p14:tracePt t="18592" x="1109663" y="2928938"/>
          <p14:tracePt t="18599" x="1109663" y="2952750"/>
          <p14:tracePt t="18607" x="1119188" y="2971800"/>
          <p14:tracePt t="18619" x="1143000" y="3019425"/>
          <p14:tracePt t="18628" x="1171575" y="3048000"/>
          <p14:tracePt t="18633" x="1214438" y="3090863"/>
          <p14:tracePt t="18639" x="1266825" y="3128963"/>
          <p14:tracePt t="18647" x="1328738" y="3181350"/>
          <p14:tracePt t="18654" x="1395413" y="3228975"/>
          <p14:tracePt t="18663" x="1447800" y="3267075"/>
          <p14:tracePt t="18671" x="1514475" y="3309938"/>
          <p14:tracePt t="18679" x="1562100" y="3328988"/>
          <p14:tracePt t="18688" x="1619250" y="3352800"/>
          <p14:tracePt t="18698" x="1662113" y="3357563"/>
          <p14:tracePt t="18703" x="1704975" y="3376613"/>
          <p14:tracePt t="18711" x="1728788" y="3376613"/>
          <p14:tracePt t="18719" x="1743075" y="3376613"/>
          <p14:tracePt t="18727" x="1752600" y="3376613"/>
          <p14:tracePt t="18740" x="1762125" y="3376613"/>
          <p14:tracePt t="18748" x="1776413" y="3367088"/>
          <p14:tracePt t="18754" x="1785938" y="3367088"/>
          <p14:tracePt t="18760" x="1785938" y="3362325"/>
          <p14:tracePt t="18768" x="1790700" y="3352800"/>
          <p14:tracePt t="18775" x="1795463" y="3352800"/>
          <p14:tracePt t="18784" x="1800225" y="3348038"/>
          <p14:tracePt t="18800" x="1800225" y="3343275"/>
          <p14:tracePt t="18800" x="0" y="0"/>
        </p14:tracePtLst>
        <p14:tracePtLst>
          <p14:tracePt t="19401" x="5719763" y="3057525"/>
          <p14:tracePt t="19406" x="5715000" y="3057525"/>
          <p14:tracePt t="19424" x="5695950" y="3057525"/>
          <p14:tracePt t="19431" x="5676900" y="3052763"/>
          <p14:tracePt t="19439" x="5653088" y="3052763"/>
          <p14:tracePt t="19447" x="5619750" y="3048000"/>
          <p14:tracePt t="19455" x="5576888" y="3033713"/>
          <p14:tracePt t="19463" x="5519738" y="3028950"/>
          <p14:tracePt t="19474" x="5457825" y="3019425"/>
          <p14:tracePt t="19483" x="5400675" y="3014663"/>
          <p14:tracePt t="19490" x="5353050" y="3000375"/>
          <p14:tracePt t="19498" x="5295900" y="2995613"/>
          <p14:tracePt t="19505" x="5238750" y="2990850"/>
          <p14:tracePt t="19511" x="5191125" y="2986088"/>
          <p14:tracePt t="19520" x="5143500" y="2971800"/>
          <p14:tracePt t="19527" x="5086350" y="2971800"/>
          <p14:tracePt t="19538" x="5033963" y="2957513"/>
          <p14:tracePt t="19546" x="4995863" y="2957513"/>
          <p14:tracePt t="19553" x="4948238" y="2952750"/>
          <p14:tracePt t="19559" x="4914900" y="2952750"/>
          <p14:tracePt t="19567" x="4891088" y="2952750"/>
          <p14:tracePt t="19575" x="4857750" y="2952750"/>
          <p14:tracePt t="19584" x="4824413" y="2943225"/>
          <p14:tracePt t="19591" x="4805363" y="2943225"/>
          <p14:tracePt t="19599" x="4786313" y="2947988"/>
          <p14:tracePt t="19607" x="4767263" y="2947988"/>
          <p14:tracePt t="19615" x="4743450" y="2952750"/>
          <p14:tracePt t="19623" x="4733925" y="2962275"/>
          <p14:tracePt t="19630" x="4705350" y="2976563"/>
          <p14:tracePt t="19640" x="4691063" y="2986088"/>
          <p14:tracePt t="19647" x="4676775" y="3000375"/>
          <p14:tracePt t="19655" x="4657725" y="3014663"/>
          <p14:tracePt t="19663" x="4643438" y="3024188"/>
          <p14:tracePt t="19674" x="4629150" y="3038475"/>
          <p14:tracePt t="19683" x="4610100" y="3052763"/>
          <p14:tracePt t="19691" x="4595813" y="3067050"/>
          <p14:tracePt t="19696" x="4586288" y="3076575"/>
          <p14:tracePt t="19704" x="4572000" y="3105150"/>
          <p14:tracePt t="19712" x="4562475" y="3119438"/>
          <p14:tracePt t="19719" x="4562475" y="3128963"/>
          <p14:tracePt t="19727" x="4557713" y="3148013"/>
          <p14:tracePt t="19736" x="4557713" y="3167063"/>
          <p14:tracePt t="19743" x="4557713" y="3181350"/>
          <p14:tracePt t="19752" x="4557713" y="3186113"/>
          <p14:tracePt t="19759" x="4557713" y="3195638"/>
          <p14:tracePt t="19766" x="4576763" y="3228975"/>
          <p14:tracePt t="19774" x="4595813" y="3248025"/>
          <p14:tracePt t="19784" x="4614863" y="3267075"/>
          <p14:tracePt t="19791" x="4633913" y="3276600"/>
          <p14:tracePt t="19799" x="4662488" y="3300413"/>
          <p14:tracePt t="19806" x="4691063" y="3324225"/>
          <p14:tracePt t="19815" x="4719638" y="3343275"/>
          <p14:tracePt t="19823" x="4743450" y="3357563"/>
          <p14:tracePt t="19831" x="4781550" y="3381375"/>
          <p14:tracePt t="19838" x="4810125" y="3390900"/>
          <p14:tracePt t="19851" x="4843463" y="3409950"/>
          <p14:tracePt t="19859" x="4876800" y="3414713"/>
          <p14:tracePt t="19867" x="4910138" y="3419475"/>
          <p14:tracePt t="19874" x="4957763" y="3429000"/>
          <p14:tracePt t="19878" x="5005388" y="3433763"/>
          <p14:tracePt t="19888" x="5057775" y="3438525"/>
          <p14:tracePt t="19895" x="5110163" y="3438525"/>
          <p14:tracePt t="19905" x="5157788" y="3443288"/>
          <p14:tracePt t="19911" x="5229225" y="3443288"/>
          <p14:tracePt t="19919" x="5300663" y="3443288"/>
          <p14:tracePt t="19927" x="5367338" y="3443288"/>
          <p14:tracePt t="19935" x="5429250" y="3443288"/>
          <p14:tracePt t="19943" x="5476875" y="3443288"/>
          <p14:tracePt t="19952" x="5524500" y="3443288"/>
          <p14:tracePt t="19959" x="5562600" y="3443288"/>
          <p14:tracePt t="19972" x="5605463" y="3443288"/>
          <p14:tracePt t="19979" x="5634038" y="3443288"/>
          <p14:tracePt t="19987" x="5653088" y="3443288"/>
          <p14:tracePt t="19992" x="5676900" y="3443288"/>
          <p14:tracePt t="20000" x="5686425" y="3443288"/>
          <p14:tracePt t="20007" x="5705475" y="3438525"/>
          <p14:tracePt t="20015" x="5710238" y="3438525"/>
          <p14:tracePt t="20023" x="5729288" y="3429000"/>
          <p14:tracePt t="20031" x="5738813" y="3419475"/>
          <p14:tracePt t="20038" x="5748338" y="3409950"/>
          <p14:tracePt t="20048" x="5753100" y="3400425"/>
          <p14:tracePt t="20055" x="5757863" y="3395663"/>
          <p14:tracePt t="20063" x="5762625" y="3381375"/>
          <p14:tracePt t="20071" x="5762625" y="3371850"/>
          <p14:tracePt t="20088" x="5767388" y="3362325"/>
          <p14:tracePt t="20098" x="5767388" y="3357563"/>
          <p14:tracePt t="20114" x="5767388" y="3348038"/>
          <p14:tracePt t="20121" x="5772150" y="3343275"/>
          <p14:tracePt t="20144" x="5772150" y="3338513"/>
          <p14:tracePt t="20192" x="0" y="0"/>
        </p14:tracePtLst>
        <p14:tracePtLst>
          <p14:tracePt t="21258" x="4981575" y="3671888"/>
          <p14:tracePt t="21262" x="4957763" y="3667125"/>
          <p14:tracePt t="21271" x="4924425" y="3652838"/>
          <p14:tracePt t="21279" x="4910138" y="3652838"/>
          <p14:tracePt t="21287" x="4881563" y="3648075"/>
          <p14:tracePt t="21295" x="4867275" y="3648075"/>
          <p14:tracePt t="21303" x="4848225" y="3648075"/>
          <p14:tracePt t="21312" x="4829175" y="3643313"/>
          <p14:tracePt t="21320" x="4819650" y="3643313"/>
          <p14:tracePt t="21328" x="4805363" y="3643313"/>
          <p14:tracePt t="21335" x="4791075" y="3643313"/>
          <p14:tracePt t="21344" x="4776788" y="3643313"/>
          <p14:tracePt t="21354" x="4752975" y="3643313"/>
          <p14:tracePt t="21362" x="4729163" y="3643313"/>
          <p14:tracePt t="21371" x="4695825" y="3643313"/>
          <p14:tracePt t="21378" x="4672013" y="3643313"/>
          <p14:tracePt t="21384" x="4643438" y="3638550"/>
          <p14:tracePt t="21391" x="4619625" y="3638550"/>
          <p14:tracePt t="21399" x="4586288" y="3638550"/>
          <p14:tracePt t="21407" x="4548188" y="3638550"/>
          <p14:tracePt t="21415" x="4514850" y="3638550"/>
          <p14:tracePt t="21423" x="4481513" y="3638550"/>
          <p14:tracePt t="21431" x="4448175" y="3638550"/>
          <p14:tracePt t="21441" x="4400550" y="3638550"/>
          <p14:tracePt t="21450" x="4371975" y="3638550"/>
          <p14:tracePt t="21458" x="4329113" y="3638550"/>
          <p14:tracePt t="21467" x="4291013" y="3638550"/>
          <p14:tracePt t="21473" x="4248150" y="3638550"/>
          <p14:tracePt t="21481" x="4200525" y="3638550"/>
          <p14:tracePt t="21487" x="4171950" y="3638550"/>
          <p14:tracePt t="21495" x="4129088" y="3638550"/>
          <p14:tracePt t="21503" x="4090988" y="3638550"/>
          <p14:tracePt t="21511" x="4057650" y="3638550"/>
          <p14:tracePt t="21520" x="4024313" y="3638550"/>
          <p14:tracePt t="21527" x="4000500" y="3638550"/>
          <p14:tracePt t="21536" x="3967163" y="3638550"/>
          <p14:tracePt t="21543" x="3929063" y="3638550"/>
          <p14:tracePt t="21551" x="3895725" y="3638550"/>
          <p14:tracePt t="21559" x="3862388" y="3638550"/>
          <p14:tracePt t="21566" x="3824288" y="3638550"/>
          <p14:tracePt t="21575" x="3790950" y="3638550"/>
          <p14:tracePt t="21586" x="3757613" y="3638550"/>
          <p14:tracePt t="21595" x="3729038" y="3638550"/>
          <p14:tracePt t="21607" x="3676650" y="3638550"/>
          <p14:tracePt t="21618" x="3652838" y="3638550"/>
          <p14:tracePt t="21624" x="3624263" y="3643313"/>
          <p14:tracePt t="21632" x="3605213" y="3662363"/>
          <p14:tracePt t="21644" x="3586163" y="3667125"/>
          <p14:tracePt t="21650" x="3567113" y="3681413"/>
          <p14:tracePt t="21657" x="3548063" y="3690938"/>
          <p14:tracePt t="21664" x="3519488" y="3714750"/>
          <p14:tracePt t="21671" x="3490913" y="3738563"/>
          <p14:tracePt t="21679" x="3467100" y="3752850"/>
          <p14:tracePt t="21687" x="3452813" y="3786188"/>
          <p14:tracePt t="21696" x="3433763" y="3810000"/>
          <p14:tracePt t="21704" x="3409950" y="3843338"/>
          <p14:tracePt t="21711" x="3386138" y="3886200"/>
          <p14:tracePt t="21723" x="3371850" y="3914775"/>
          <p14:tracePt t="21732" x="3352800" y="3957638"/>
          <p14:tracePt t="21739" x="3338513" y="4000500"/>
          <p14:tracePt t="21744" x="3314700" y="4043363"/>
          <p14:tracePt t="21751" x="3309938" y="4081463"/>
          <p14:tracePt t="21764" x="3290888" y="4119563"/>
          <p14:tracePt t="21772" x="3281363" y="4162425"/>
          <p14:tracePt t="21778" x="3281363" y="4200525"/>
          <p14:tracePt t="21784" x="3262313" y="4229100"/>
          <p14:tracePt t="21794" x="3257550" y="4252913"/>
          <p14:tracePt t="21801" x="3252788" y="4286250"/>
          <p14:tracePt t="21809" x="3243263" y="4314825"/>
          <p14:tracePt t="21816" x="3243263" y="4348163"/>
          <p14:tracePt t="21823" x="3238500" y="4371975"/>
          <p14:tracePt t="21830" x="3238500" y="4395788"/>
          <p14:tracePt t="21839" x="3238500" y="4443413"/>
          <p14:tracePt t="21848" x="3238500" y="4476750"/>
          <p14:tracePt t="21855" x="3238500" y="4510088"/>
          <p14:tracePt t="21871" x="3238500" y="4581525"/>
          <p14:tracePt t="21883" x="3238500" y="4619625"/>
          <p14:tracePt t="21890" x="3238500" y="4638675"/>
          <p14:tracePt t="21897" x="3238500" y="4681538"/>
          <p14:tracePt t="21904" x="3238500" y="4705350"/>
          <p14:tracePt t="21911" x="3238500" y="4738688"/>
          <p14:tracePt t="21919" x="3238500" y="4772025"/>
          <p14:tracePt t="21928" x="3238500" y="4795838"/>
          <p14:tracePt t="21935" x="3238500" y="4824413"/>
          <p14:tracePt t="21943" x="3238500" y="4848225"/>
          <p14:tracePt t="21953" x="3243263" y="4872038"/>
          <p14:tracePt t="21959" x="3248025" y="4900613"/>
          <p14:tracePt t="21970" x="3248025" y="4929188"/>
          <p14:tracePt t="21975" x="3252788" y="4957763"/>
          <p14:tracePt t="21983" x="3267075" y="4995863"/>
          <p14:tracePt t="21996" x="3271838" y="5033963"/>
          <p14:tracePt t="22005" x="3276600" y="5057775"/>
          <p14:tracePt t="22011" x="3290888" y="5086350"/>
          <p14:tracePt t="22017" x="3295650" y="5110163"/>
          <p14:tracePt t="22024" x="3300413" y="5129213"/>
          <p14:tracePt t="22031" x="3305175" y="5143500"/>
          <p14:tracePt t="22039" x="3305175" y="5153025"/>
          <p14:tracePt t="22046" x="3309938" y="5167313"/>
          <p14:tracePt t="22057" x="3314700" y="5176838"/>
          <p14:tracePt t="22063" x="3314700" y="5181600"/>
          <p14:tracePt t="22079" x="3319463" y="5186363"/>
          <p14:tracePt t="22087" x="3319463" y="5195888"/>
          <p14:tracePt t="22104" x="3319463" y="5200650"/>
          <p14:tracePt t="22111" x="3324225" y="5210175"/>
          <p14:tracePt t="22132" x="3333750" y="5214938"/>
          <p14:tracePt t="22146" x="3338513" y="5219700"/>
          <p14:tracePt t="22155" x="3343275" y="5229225"/>
          <p14:tracePt t="22162" x="3343275" y="5233988"/>
          <p14:tracePt t="22168" x="3352800" y="5243513"/>
          <p14:tracePt t="22175" x="3357563" y="5248275"/>
          <p14:tracePt t="22183" x="3357563" y="5253038"/>
          <p14:tracePt t="22190" x="3362325" y="5257800"/>
          <p14:tracePt t="22199" x="3376613" y="5272088"/>
          <p14:tracePt t="22207" x="3381375" y="5276850"/>
          <p14:tracePt t="22215" x="3390900" y="5281613"/>
          <p14:tracePt t="22225" x="3405188" y="5291138"/>
          <p14:tracePt t="22233" x="3414713" y="5295900"/>
          <p14:tracePt t="22242" x="3448050" y="5305425"/>
          <p14:tracePt t="22250" x="3467100" y="5314950"/>
          <p14:tracePt t="22259" x="3495675" y="5319713"/>
          <p14:tracePt t="22264" x="3519488" y="5324475"/>
          <p14:tracePt t="22271" x="3562350" y="5338763"/>
          <p14:tracePt t="22278" x="3581400" y="5348288"/>
          <p14:tracePt t="22287" x="3605213" y="5353050"/>
          <p14:tracePt t="22295" x="3633788" y="5367338"/>
          <p14:tracePt t="22303" x="3662363" y="5372100"/>
          <p14:tracePt t="22311" x="3686175" y="5376863"/>
          <p14:tracePt t="22320" x="3705225" y="5381625"/>
          <p14:tracePt t="22327" x="3733800" y="5395913"/>
          <p14:tracePt t="22335" x="3757613" y="5395913"/>
          <p14:tracePt t="22343" x="3771900" y="5395913"/>
          <p14:tracePt t="22351" x="3790950" y="5400675"/>
          <p14:tracePt t="22358" x="3805238" y="5405438"/>
          <p14:tracePt t="22367" x="3829050" y="5405438"/>
          <p14:tracePt t="22375" x="3852863" y="5405438"/>
          <p14:tracePt t="22386" x="3876675" y="5405438"/>
          <p14:tracePt t="22397" x="3905250" y="5405438"/>
          <p14:tracePt t="22403" x="3929063" y="5410200"/>
          <p14:tracePt t="22408" x="3948113" y="5419725"/>
          <p14:tracePt t="22415" x="3967163" y="5419725"/>
          <p14:tracePt t="22424" x="3990975" y="5424488"/>
          <p14:tracePt t="22431" x="4010025" y="5424488"/>
          <p14:tracePt t="22438" x="4019550" y="5424488"/>
          <p14:tracePt t="22447" x="4043363" y="5424488"/>
          <p14:tracePt t="22456" x="4067175" y="5424488"/>
          <p14:tracePt t="22466" x="4110038" y="5424488"/>
          <p14:tracePt t="22474" x="4143375" y="5424488"/>
          <p14:tracePt t="22482" x="4171950" y="5424488"/>
          <p14:tracePt t="22490" x="4224338" y="5429250"/>
          <p14:tracePt t="22494" x="4262438" y="5434013"/>
          <p14:tracePt t="22503" x="4310063" y="5434013"/>
          <p14:tracePt t="22511" x="4352925" y="5448300"/>
          <p14:tracePt t="22519" x="4410075" y="5453063"/>
          <p14:tracePt t="22527" x="4467225" y="5457825"/>
          <p14:tracePt t="22537" x="4505325" y="5467350"/>
          <p14:tracePt t="22543" x="4548188" y="5476875"/>
          <p14:tracePt t="22554" x="4591050" y="5481638"/>
          <p14:tracePt t="22564" x="4638675" y="5491163"/>
          <p14:tracePt t="22572" x="4676775" y="5491163"/>
          <p14:tracePt t="22578" x="4719638" y="5495925"/>
          <p14:tracePt t="22585" x="4762500" y="5505450"/>
          <p14:tracePt t="22592" x="4800600" y="5505450"/>
          <p14:tracePt t="22598" x="4848225" y="5505450"/>
          <p14:tracePt t="22607" x="4895850" y="5514975"/>
          <p14:tracePt t="22614" x="4948238" y="5519738"/>
          <p14:tracePt t="22623" x="4986338" y="5524500"/>
          <p14:tracePt t="22631" x="5033963" y="5538788"/>
          <p14:tracePt t="22640" x="5076825" y="5543550"/>
          <p14:tracePt t="22649" x="5143500" y="5548313"/>
          <p14:tracePt t="22659" x="5191125" y="5557838"/>
          <p14:tracePt t="22663" x="5243513" y="5557838"/>
          <p14:tracePt t="22672" x="5291138" y="5557838"/>
          <p14:tracePt t="22679" x="5348288" y="5557838"/>
          <p14:tracePt t="22693" x="5395913" y="5557838"/>
          <p14:tracePt t="22699" x="5443538" y="5557838"/>
          <p14:tracePt t="22706" x="5486400" y="5557838"/>
          <p14:tracePt t="22711" x="5524500" y="5557838"/>
          <p14:tracePt t="22720" x="5581650" y="5557838"/>
          <p14:tracePt t="22727" x="5624513" y="5572125"/>
          <p14:tracePt t="22735" x="5634038" y="5572125"/>
          <p14:tracePt t="22743" x="5667375" y="5586413"/>
          <p14:tracePt t="22751" x="5691188" y="5586413"/>
          <p14:tracePt t="22759" x="5715000" y="5586413"/>
          <p14:tracePt t="22767" x="5738813" y="5586413"/>
          <p14:tracePt t="22775" x="5757863" y="5586413"/>
          <p14:tracePt t="22783" x="5776913" y="5586413"/>
          <p14:tracePt t="22794" x="5800725" y="5586413"/>
          <p14:tracePt t="22803" x="5824538" y="5586413"/>
          <p14:tracePt t="22810" x="5857875" y="5586413"/>
          <p14:tracePt t="22816" x="5891213" y="5581650"/>
          <p14:tracePt t="22823" x="5919788" y="5581650"/>
          <p14:tracePt t="22831" x="5972175" y="5572125"/>
          <p14:tracePt t="22838" x="6010275" y="5567363"/>
          <p14:tracePt t="22848" x="6057900" y="5567363"/>
          <p14:tracePt t="22855" x="6100763" y="5567363"/>
          <p14:tracePt t="22862" x="6138863" y="5567363"/>
          <p14:tracePt t="22871" x="6181725" y="5557838"/>
          <p14:tracePt t="22879" x="6200775" y="5553075"/>
          <p14:tracePt t="22887" x="6215063" y="5553075"/>
          <p14:tracePt t="22895" x="6229350" y="5543550"/>
          <p14:tracePt t="22904" x="6234113" y="5538788"/>
          <p14:tracePt t="22911" x="6248400" y="5514975"/>
          <p14:tracePt t="22926" x="6267450" y="5453063"/>
          <p14:tracePt t="22940" x="6272213" y="5434013"/>
          <p14:tracePt t="22947" x="6281738" y="5395913"/>
          <p14:tracePt t="22955" x="6305550" y="5357813"/>
          <p14:tracePt t="22960" x="6310313" y="5324475"/>
          <p14:tracePt t="22968" x="6329363" y="5281613"/>
          <p14:tracePt t="22974" x="6343650" y="5253038"/>
          <p14:tracePt t="22982" x="6357938" y="5219700"/>
          <p14:tracePt t="22991" x="6367463" y="5176838"/>
          <p14:tracePt t="22999" x="6372225" y="5143500"/>
          <p14:tracePt t="23007" x="6386513" y="5105400"/>
          <p14:tracePt t="23014" x="6391275" y="5062538"/>
          <p14:tracePt t="23023" x="6391275" y="5014913"/>
          <p14:tracePt t="23031" x="6396038" y="4972050"/>
          <p14:tracePt t="23039" x="6396038" y="4924425"/>
          <p14:tracePt t="23046" x="6396038" y="4886325"/>
          <p14:tracePt t="23055" x="6396038" y="4829175"/>
          <p14:tracePt t="23064" x="6396038" y="4791075"/>
          <p14:tracePt t="23071" x="6396038" y="4752975"/>
          <p14:tracePt t="23079" x="6391275" y="4710113"/>
          <p14:tracePt t="23087" x="6381750" y="4662488"/>
          <p14:tracePt t="23095" x="6376988" y="4633913"/>
          <p14:tracePt t="23104" x="6362700" y="4605338"/>
          <p14:tracePt t="23115" x="6357938" y="4581525"/>
          <p14:tracePt t="23125" x="6343650" y="4552950"/>
          <p14:tracePt t="23133" x="6329363" y="4533900"/>
          <p14:tracePt t="23139" x="6319838" y="4505325"/>
          <p14:tracePt t="23144" x="6310313" y="4486275"/>
          <p14:tracePt t="23151" x="6296025" y="4467225"/>
          <p14:tracePt t="23159" x="6276975" y="4443413"/>
          <p14:tracePt t="23168" x="6253163" y="4410075"/>
          <p14:tracePt t="23175" x="6224588" y="4381500"/>
          <p14:tracePt t="23184" x="6196013" y="4343400"/>
          <p14:tracePt t="23191" x="6167438" y="4314825"/>
          <p14:tracePt t="23199" x="6129338" y="4276725"/>
          <p14:tracePt t="23210" x="6076950" y="4243388"/>
          <p14:tracePt t="23223" x="5981700" y="4162425"/>
          <p14:tracePt t="23237" x="5929313" y="4129088"/>
          <p14:tracePt t="23243" x="5876925" y="4095750"/>
          <p14:tracePt t="23250" x="5834063" y="4067175"/>
          <p14:tracePt t="23257" x="5776913" y="4029075"/>
          <p14:tracePt t="23266" x="5748338" y="3995738"/>
          <p14:tracePt t="23275" x="5710238" y="3981450"/>
          <p14:tracePt t="23282" x="5676900" y="3957638"/>
          <p14:tracePt t="23287" x="5624513" y="3929063"/>
          <p14:tracePt t="23296" x="5581650" y="3914775"/>
          <p14:tracePt t="23303" x="5524500" y="3886200"/>
          <p14:tracePt t="23311" x="5467350" y="3867150"/>
          <p14:tracePt t="23319" x="5410200" y="3843338"/>
          <p14:tracePt t="23327" x="5343525" y="3814763"/>
          <p14:tracePt t="23335" x="5281613" y="3805238"/>
          <p14:tracePt t="23343" x="5195888" y="3776663"/>
          <p14:tracePt t="23351" x="5138738" y="3748088"/>
          <p14:tracePt t="23359" x="5067300" y="3738563"/>
          <p14:tracePt t="23367" x="5010150" y="3719513"/>
          <p14:tracePt t="23375" x="4953000" y="3705225"/>
          <p14:tracePt t="23383" x="4886325" y="3676650"/>
          <p14:tracePt t="23391" x="4829175" y="3671888"/>
          <p14:tracePt t="23399" x="4772025" y="3648075"/>
          <p14:tracePt t="23407" x="4729163" y="3638550"/>
          <p14:tracePt t="23414" x="4672013" y="3629025"/>
          <p14:tracePt t="23424" x="4633913" y="3614738"/>
          <p14:tracePt t="23432" x="4567238" y="3595688"/>
          <p14:tracePt t="23442" x="4510088" y="3586163"/>
          <p14:tracePt t="23453" x="4452938" y="3562350"/>
          <p14:tracePt t="23460" x="4405313" y="3552825"/>
          <p14:tracePt t="23465" x="4362450" y="3533775"/>
          <p14:tracePt t="23472" x="4333875" y="3529013"/>
          <p14:tracePt t="23480" x="4324350" y="3524250"/>
          <p14:tracePt t="23488" x="4295775" y="3519488"/>
          <p14:tracePt t="23495" x="4286250" y="3519488"/>
          <p14:tracePt t="23506" x="4267200" y="3519488"/>
          <p14:tracePt t="23516" x="4252913" y="3519488"/>
          <p14:tracePt t="23524" x="4238625" y="3519488"/>
          <p14:tracePt t="23529" x="4219575" y="3519488"/>
          <p14:tracePt t="23536" x="4200525" y="3519488"/>
          <p14:tracePt t="23547" x="4176713" y="3519488"/>
          <p14:tracePt t="23554" x="4152900" y="3519488"/>
          <p14:tracePt t="23560" x="4124325" y="3533775"/>
          <p14:tracePt t="23567" x="4086225" y="3533775"/>
          <p14:tracePt t="23575" x="4033838" y="3538538"/>
          <p14:tracePt t="23583" x="3995738" y="3543300"/>
          <p14:tracePt t="23591" x="3962400" y="3548063"/>
          <p14:tracePt t="23599" x="3929063" y="3562350"/>
          <p14:tracePt t="23607" x="3914775" y="3567113"/>
          <p14:tracePt t="23614" x="3905250" y="3567113"/>
          <p14:tracePt t="23623" x="3900488" y="3567113"/>
          <p14:tracePt t="23631" x="3895725" y="3567113"/>
          <p14:tracePt t="23643" x="3890963" y="3571875"/>
          <p14:tracePt t="23657" x="3890963" y="3576638"/>
          <p14:tracePt t="23666" x="3886200" y="3581400"/>
          <p14:tracePt t="23699" x="3881438" y="3590925"/>
          <p14:tracePt t="23705" x="0" y="0"/>
        </p14:tracePtLst>
        <p14:tracePtLst>
          <p14:tracePt t="26121" x="4452938" y="5429250"/>
          <p14:tracePt t="26136" x="4452938" y="5414963"/>
          <p14:tracePt t="26152" x="4448175" y="5410200"/>
          <p14:tracePt t="26176" x="4443413" y="5405438"/>
          <p14:tracePt t="26183" x="4433888" y="5405438"/>
          <p14:tracePt t="26191" x="4429125" y="5405438"/>
          <p14:tracePt t="26199" x="4414838" y="5395913"/>
          <p14:tracePt t="26207" x="4405313" y="5395913"/>
          <p14:tracePt t="26215" x="4386263" y="5395913"/>
          <p14:tracePt t="26226" x="4371975" y="5391150"/>
          <p14:tracePt t="26234" x="4343400" y="5391150"/>
          <p14:tracePt t="26243" x="4329113" y="5386388"/>
          <p14:tracePt t="26251" x="4300538" y="5381625"/>
          <p14:tracePt t="26258" x="4286250" y="5381625"/>
          <p14:tracePt t="26264" x="4262438" y="5367338"/>
          <p14:tracePt t="26271" x="4248150" y="5367338"/>
          <p14:tracePt t="26279" x="4233863" y="5367338"/>
          <p14:tracePt t="26288" x="4224338" y="5367338"/>
          <p14:tracePt t="26294" x="4205288" y="5362575"/>
          <p14:tracePt t="26303" x="4186238" y="5362575"/>
          <p14:tracePt t="26310" x="4181475" y="5362575"/>
          <p14:tracePt t="26320" x="4162425" y="5362575"/>
          <p14:tracePt t="26327" x="4143375" y="5362575"/>
          <p14:tracePt t="26335" x="4133850" y="5362575"/>
          <p14:tracePt t="26342" x="4110038" y="5362575"/>
          <p14:tracePt t="26351" x="4090988" y="5362575"/>
          <p14:tracePt t="26359" x="4071938" y="5362575"/>
          <p14:tracePt t="26367" x="4057650" y="5362575"/>
          <p14:tracePt t="26374" x="4043363" y="5367338"/>
          <p14:tracePt t="26383" x="4029075" y="5367338"/>
          <p14:tracePt t="26391" x="4019550" y="5372100"/>
          <p14:tracePt t="26398" x="4005263" y="5376863"/>
          <p14:tracePt t="26409" x="3986213" y="5381625"/>
          <p14:tracePt t="26414" x="3981450" y="5381625"/>
          <p14:tracePt t="26423" x="3957638" y="5391150"/>
          <p14:tracePt t="26440" x="3938588" y="5391150"/>
          <p14:tracePt t="26447" x="3919538" y="5400675"/>
          <p14:tracePt t="26468" x="3895725" y="5414963"/>
          <p14:tracePt t="26475" x="3890963" y="5419725"/>
          <p14:tracePt t="26482" x="3876675" y="5434013"/>
          <p14:tracePt t="26490" x="3871913" y="5434013"/>
          <p14:tracePt t="26497" x="3857625" y="5443538"/>
          <p14:tracePt t="26503" x="3857625" y="5453063"/>
          <p14:tracePt t="26511" x="3857625" y="5457825"/>
          <p14:tracePt t="26519" x="3852863" y="5476875"/>
          <p14:tracePt t="26527" x="3848100" y="5495925"/>
          <p14:tracePt t="26539" x="3838575" y="5514975"/>
          <p14:tracePt t="26547" x="3833813" y="5534025"/>
          <p14:tracePt t="26554" x="3829050" y="5553075"/>
          <p14:tracePt t="26564" x="3824288" y="5572125"/>
          <p14:tracePt t="26569" x="3824288" y="5586413"/>
          <p14:tracePt t="26575" x="3824288" y="5605463"/>
          <p14:tracePt t="26583" x="3814763" y="5619750"/>
          <p14:tracePt t="26591" x="3814763" y="5624513"/>
          <p14:tracePt t="26599" x="3814763" y="5634038"/>
          <p14:tracePt t="26610" x="3814763" y="5643563"/>
          <p14:tracePt t="26620" x="3814763" y="5648325"/>
          <p14:tracePt t="26625" x="3819525" y="5657850"/>
          <p14:tracePt t="26630" x="3819525" y="5672138"/>
          <p14:tracePt t="26640" x="3829050" y="5686425"/>
          <p14:tracePt t="26648" x="3838575" y="5691188"/>
          <p14:tracePt t="26655" x="3843338" y="5705475"/>
          <p14:tracePt t="26663" x="3848100" y="5715000"/>
          <p14:tracePt t="26671" x="3857625" y="5724525"/>
          <p14:tracePt t="26679" x="3862388" y="5734050"/>
          <p14:tracePt t="26688" x="3862388" y="5743575"/>
          <p14:tracePt t="26704" x="3881438" y="5767388"/>
          <p14:tracePt t="26710" x="3895725" y="5786438"/>
          <p14:tracePt t="26723" x="3900488" y="5786438"/>
          <p14:tracePt t="26730" x="3905250" y="5791200"/>
          <p14:tracePt t="26737" x="3905250" y="5800725"/>
          <p14:tracePt t="26746" x="3914775" y="5805488"/>
          <p14:tracePt t="26753" x="3919538" y="5805488"/>
          <p14:tracePt t="26760" x="3924300" y="5810250"/>
          <p14:tracePt t="26767" x="3933825" y="5815013"/>
          <p14:tracePt t="26776" x="3938588" y="5819775"/>
          <p14:tracePt t="26787" x="3952875" y="5819775"/>
          <p14:tracePt t="26797" x="3962400" y="5824538"/>
          <p14:tracePt t="26804" x="3976688" y="5829300"/>
          <p14:tracePt t="26808" x="3986213" y="5834063"/>
          <p14:tracePt t="26815" x="4005263" y="5843588"/>
          <p14:tracePt t="26826" x="4019550" y="5848350"/>
          <p14:tracePt t="26831" x="4038600" y="5848350"/>
          <p14:tracePt t="26840" x="4062413" y="5853113"/>
          <p14:tracePt t="26847" x="4095750" y="5872163"/>
          <p14:tracePt t="26860" x="4129088" y="5872163"/>
          <p14:tracePt t="26868" x="4162425" y="5876925"/>
          <p14:tracePt t="26874" x="4210050" y="5881688"/>
          <p14:tracePt t="26880" x="4252913" y="5895975"/>
          <p14:tracePt t="26887" x="4300538" y="5895975"/>
          <p14:tracePt t="26894" x="4333875" y="5900738"/>
          <p14:tracePt t="26904" x="4367213" y="5905500"/>
          <p14:tracePt t="26912" x="4400550" y="5915025"/>
          <p14:tracePt t="26919" x="4414838" y="5919788"/>
          <p14:tracePt t="26927" x="4438650" y="5924550"/>
          <p14:tracePt t="26938" x="4452938" y="5924550"/>
          <p14:tracePt t="26946" x="4467225" y="5924550"/>
          <p14:tracePt t="26955" x="4476750" y="5924550"/>
          <p14:tracePt t="26962" x="4486275" y="5924550"/>
          <p14:tracePt t="26968" x="4495800" y="5924550"/>
          <p14:tracePt t="26977" x="4505325" y="5924550"/>
          <p14:tracePt t="26983" x="4519613" y="5924550"/>
          <p14:tracePt t="26991" x="4524375" y="5924550"/>
          <p14:tracePt t="27002" x="4543425" y="5924550"/>
          <p14:tracePt t="27011" x="4567238" y="5924550"/>
          <p14:tracePt t="27017" x="4591050" y="5924550"/>
          <p14:tracePt t="27025" x="4614863" y="5924550"/>
          <p14:tracePt t="27032" x="4643438" y="5924550"/>
          <p14:tracePt t="27039" x="4691063" y="5924550"/>
          <p14:tracePt t="27048" x="4719638" y="5924550"/>
          <p14:tracePt t="27056" x="4752975" y="5924550"/>
          <p14:tracePt t="27062" x="4800600" y="5924550"/>
          <p14:tracePt t="27072" x="4843463" y="5924550"/>
          <p14:tracePt t="27079" x="4891088" y="5924550"/>
          <p14:tracePt t="27088" x="4924425" y="5934075"/>
          <p14:tracePt t="27094" x="4948238" y="5938838"/>
          <p14:tracePt t="27103" x="4972050" y="5938838"/>
          <p14:tracePt t="27112" x="5000625" y="5948363"/>
          <p14:tracePt t="27120" x="5024438" y="5948363"/>
          <p14:tracePt t="27127" x="5033963" y="5953125"/>
          <p14:tracePt t="27136" x="5048250" y="5953125"/>
          <p14:tracePt t="27143" x="5062538" y="5953125"/>
          <p14:tracePt t="27151" x="5072063" y="5957888"/>
          <p14:tracePt t="27159" x="5086350" y="5957888"/>
          <p14:tracePt t="27171" x="5095875" y="5957888"/>
          <p14:tracePt t="27179" x="5119688" y="5962650"/>
          <p14:tracePt t="27186" x="5138738" y="5962650"/>
          <p14:tracePt t="27192" x="5172075" y="5972175"/>
          <p14:tracePt t="27199" x="5186363" y="5976938"/>
          <p14:tracePt t="27207" x="5214938" y="5976938"/>
          <p14:tracePt t="27215" x="5238750" y="5976938"/>
          <p14:tracePt t="27223" x="5281613" y="5986463"/>
          <p14:tracePt t="27231" x="5295900" y="5986463"/>
          <p14:tracePt t="27239" x="5319713" y="5986463"/>
          <p14:tracePt t="27246" x="5362575" y="5986463"/>
          <p14:tracePt t="27255" x="5376863" y="5986463"/>
          <p14:tracePt t="27266" x="5395913" y="5986463"/>
          <p14:tracePt t="27274" x="5419725" y="5986463"/>
          <p14:tracePt t="27282" x="5443538" y="5986463"/>
          <p14:tracePt t="27290" x="5457825" y="5986463"/>
          <p14:tracePt t="27295" x="5467350" y="5986463"/>
          <p14:tracePt t="27303" x="5476875" y="5986463"/>
          <p14:tracePt t="27311" x="5486400" y="5986463"/>
          <p14:tracePt t="27318" x="5505450" y="5976938"/>
          <p14:tracePt t="27327" x="5510213" y="5976938"/>
          <p14:tracePt t="27339" x="5519738" y="5967413"/>
          <p14:tracePt t="27346" x="5529263" y="5957888"/>
          <p14:tracePt t="27357" x="5534025" y="5957888"/>
          <p14:tracePt t="27362" x="5534025" y="5938838"/>
          <p14:tracePt t="27368" x="5543550" y="5929313"/>
          <p14:tracePt t="27375" x="5548313" y="5924550"/>
          <p14:tracePt t="27384" x="5553075" y="5910263"/>
          <p14:tracePt t="27391" x="5562600" y="5895975"/>
          <p14:tracePt t="27399" x="5567363" y="5886450"/>
          <p14:tracePt t="27406" x="5567363" y="5881688"/>
          <p14:tracePt t="27414" x="5567363" y="5872163"/>
          <p14:tracePt t="27423" x="5567363" y="5862638"/>
          <p14:tracePt t="27432" x="5572125" y="5853113"/>
          <p14:tracePt t="27439" x="5572125" y="5834063"/>
          <p14:tracePt t="27447" x="5572125" y="5815013"/>
          <p14:tracePt t="27455" x="5572125" y="5810250"/>
          <p14:tracePt t="27464" x="5572125" y="5791200"/>
          <p14:tracePt t="27472" x="5572125" y="5772150"/>
          <p14:tracePt t="27482" x="5572125" y="5762625"/>
          <p14:tracePt t="27493" x="5572125" y="5748338"/>
          <p14:tracePt t="27499" x="5572125" y="5734050"/>
          <p14:tracePt t="27505" x="5572125" y="5724525"/>
          <p14:tracePt t="27511" x="5572125" y="5710238"/>
          <p14:tracePt t="27519" x="5572125" y="5700713"/>
          <p14:tracePt t="27527" x="5572125" y="5691188"/>
          <p14:tracePt t="27536" x="5572125" y="5681663"/>
          <p14:tracePt t="27544" x="5567363" y="5667375"/>
          <p14:tracePt t="27557" x="5562600" y="5662613"/>
          <p14:tracePt t="27565" x="5557838" y="5657850"/>
          <p14:tracePt t="27571" x="5557838" y="5648325"/>
          <p14:tracePt t="27577" x="5548313" y="5634038"/>
          <p14:tracePt t="27585" x="5543550" y="5634038"/>
          <p14:tracePt t="27591" x="5529263" y="5619750"/>
          <p14:tracePt t="27607" x="5524500" y="5614988"/>
          <p14:tracePt t="27615" x="5514975" y="5600700"/>
          <p14:tracePt t="27623" x="5510213" y="5600700"/>
          <p14:tracePt t="27631" x="5500688" y="5600700"/>
          <p14:tracePt t="27639" x="5500688" y="5595938"/>
          <p14:tracePt t="27655" x="5476875" y="5581650"/>
          <p14:tracePt t="27663" x="5462588" y="5576888"/>
          <p14:tracePt t="27671" x="5443538" y="5572125"/>
          <p14:tracePt t="27679" x="5434013" y="5567363"/>
          <p14:tracePt t="27687" x="5410200" y="5553075"/>
          <p14:tracePt t="27695" x="5386388" y="5548313"/>
          <p14:tracePt t="27705" x="5353050" y="5543550"/>
          <p14:tracePt t="27711" x="5329238" y="5538788"/>
          <p14:tracePt t="27718" x="5300663" y="5529263"/>
          <p14:tracePt t="27727" x="5281613" y="5524500"/>
          <p14:tracePt t="27735" x="5248275" y="5519738"/>
          <p14:tracePt t="27744" x="5205413" y="5500688"/>
          <p14:tracePt t="27751" x="5181600" y="5495925"/>
          <p14:tracePt t="27759" x="5162550" y="5491163"/>
          <p14:tracePt t="27767" x="5143500" y="5491163"/>
          <p14:tracePt t="27774" x="5124450" y="5491163"/>
          <p14:tracePt t="27783" x="5105400" y="5481638"/>
          <p14:tracePt t="27791" x="5100638" y="5481638"/>
          <p14:tracePt t="27803" x="5081588" y="5481638"/>
          <p14:tracePt t="27811" x="5067300" y="5481638"/>
          <p14:tracePt t="27823" x="5038725" y="5481638"/>
          <p14:tracePt t="27835" x="5014913" y="5481638"/>
          <p14:tracePt t="27841" x="4995863" y="5481638"/>
          <p14:tracePt t="27848" x="4972050" y="5481638"/>
          <p14:tracePt t="27859" x="4957763" y="5481638"/>
          <p14:tracePt t="27867" x="4943475" y="5481638"/>
          <p14:tracePt t="27874" x="4919663" y="5481638"/>
          <p14:tracePt t="27881" x="4900613" y="5481638"/>
          <p14:tracePt t="27887" x="4881563" y="5481638"/>
          <p14:tracePt t="27895" x="4867275" y="5476875"/>
          <p14:tracePt t="27903" x="4852988" y="5472113"/>
          <p14:tracePt t="27914" x="4838700" y="5472113"/>
          <p14:tracePt t="27920" x="4819650" y="5472113"/>
          <p14:tracePt t="27927" x="4810125" y="5467350"/>
          <p14:tracePt t="27935" x="4791075" y="5467350"/>
          <p14:tracePt t="27943" x="4767263" y="5467350"/>
          <p14:tracePt t="27951" x="4738688" y="5457825"/>
          <p14:tracePt t="27960" x="4714875" y="5453063"/>
          <p14:tracePt t="27968" x="4691063" y="5453063"/>
          <p14:tracePt t="27979" x="4672013" y="5448300"/>
          <p14:tracePt t="27988" x="4652963" y="5448300"/>
          <p14:tracePt t="27994" x="4638675" y="5443538"/>
          <p14:tracePt t="28001" x="4619625" y="5434013"/>
          <p14:tracePt t="28016" x="4600575" y="5429250"/>
          <p14:tracePt t="28023" x="4581525" y="5424488"/>
          <p14:tracePt t="28031" x="4557713" y="5419725"/>
          <p14:tracePt t="28038" x="4533900" y="5419725"/>
          <p14:tracePt t="28047" x="4505325" y="5410200"/>
          <p14:tracePt t="28056" x="4471988" y="5410200"/>
          <p14:tracePt t="28063" x="4448175" y="5400675"/>
          <p14:tracePt t="28072" x="4424363" y="5400675"/>
          <p14:tracePt t="28079" x="4391025" y="5395913"/>
          <p14:tracePt t="28087" x="4371975" y="5395913"/>
          <p14:tracePt t="28094" x="4352925" y="5395913"/>
          <p14:tracePt t="28107" x="4338638" y="5395913"/>
          <p14:tracePt t="28115" x="4329113" y="5395913"/>
          <p14:tracePt t="28120" x="4310063" y="5395913"/>
          <p14:tracePt t="28128" x="4305300" y="5395913"/>
          <p14:tracePt t="28137" x="4286250" y="5395913"/>
          <p14:tracePt t="28144" x="4267200" y="5395913"/>
          <p14:tracePt t="28151" x="4243388" y="5395913"/>
          <p14:tracePt t="28159" x="4224338" y="5400675"/>
          <p14:tracePt t="28167" x="4200525" y="5400675"/>
          <p14:tracePt t="28175" x="4176713" y="5400675"/>
          <p14:tracePt t="28183" x="4157663" y="5405438"/>
          <p14:tracePt t="28191" x="4138613" y="5405438"/>
          <p14:tracePt t="28199" x="4110038" y="5410200"/>
          <p14:tracePt t="28207" x="4090988" y="5414963"/>
          <p14:tracePt t="28214" x="4067175" y="5414963"/>
          <p14:tracePt t="28224" x="4029075" y="5429250"/>
          <p14:tracePt t="28231" x="4014788" y="5434013"/>
          <p14:tracePt t="28239" x="4000500" y="5438775"/>
          <p14:tracePt t="28249" x="3981450" y="5443538"/>
          <p14:tracePt t="28258" x="3962400" y="5457825"/>
          <p14:tracePt t="28266" x="3948113" y="5457825"/>
          <p14:tracePt t="28274" x="3938588" y="5472113"/>
          <p14:tracePt t="28282" x="3929063" y="5472113"/>
          <p14:tracePt t="28287" x="3919538" y="5500688"/>
          <p14:tracePt t="28295" x="3914775" y="5505450"/>
          <p14:tracePt t="28303" x="3905250" y="5524500"/>
          <p14:tracePt t="28311" x="3900488" y="5553075"/>
          <p14:tracePt t="28320" x="3900488" y="5572125"/>
          <p14:tracePt t="28328" x="3895725" y="5586413"/>
          <p14:tracePt t="28340" x="3895725" y="5600700"/>
          <p14:tracePt t="28351" x="3895725" y="5638800"/>
          <p14:tracePt t="28359" x="3895725" y="5657850"/>
          <p14:tracePt t="28369" x="3895725" y="5667375"/>
          <p14:tracePt t="28376" x="3895725" y="5681663"/>
          <p14:tracePt t="28384" x="3895725" y="5691188"/>
          <p14:tracePt t="28391" x="3895725" y="5700713"/>
          <p14:tracePt t="28399" x="3895725" y="5710238"/>
          <p14:tracePt t="28406" x="3900488" y="5729288"/>
          <p14:tracePt t="28415" x="3905250" y="5734050"/>
          <p14:tracePt t="28424" x="3910013" y="5743575"/>
          <p14:tracePt t="28431" x="3910013" y="5748338"/>
          <p14:tracePt t="28440" x="3919538" y="5753100"/>
          <p14:tracePt t="28447" x="3929063" y="5767388"/>
          <p14:tracePt t="28457" x="3938588" y="5776913"/>
          <p14:tracePt t="28466" x="3952875" y="5791200"/>
          <p14:tracePt t="28477" x="3971925" y="5800725"/>
          <p14:tracePt t="28484" x="3995738" y="5815013"/>
          <p14:tracePt t="28489" x="4014788" y="5824538"/>
          <p14:tracePt t="28496" x="4048125" y="5843588"/>
          <p14:tracePt t="28503" x="4081463" y="5862638"/>
          <p14:tracePt t="28515" x="4119563" y="5876925"/>
          <p14:tracePt t="28519" x="4152900" y="5895975"/>
          <p14:tracePt t="28526" x="4195763" y="5900738"/>
          <p14:tracePt t="28536" x="4252913" y="5915025"/>
          <p14:tracePt t="28543" x="4291013" y="5924550"/>
          <p14:tracePt t="28551" x="4348163" y="5924550"/>
          <p14:tracePt t="28559" x="4395788" y="5938838"/>
          <p14:tracePt t="28567" x="4448175" y="5943600"/>
          <p14:tracePt t="28575" x="4495800" y="5943600"/>
          <p14:tracePt t="28583" x="4533900" y="5957888"/>
          <p14:tracePt t="28592" x="4562475" y="5962650"/>
          <p14:tracePt t="28603" x="4595813" y="5962650"/>
          <p14:tracePt t="28613" x="4633913" y="5962650"/>
          <p14:tracePt t="28620" x="4667250" y="5962650"/>
          <p14:tracePt t="28628" x="4700588" y="5962650"/>
          <p14:tracePt t="28633" x="4729163" y="5962650"/>
          <p14:tracePt t="28640" x="4772025" y="5962650"/>
          <p14:tracePt t="28647" x="4810125" y="5962650"/>
          <p14:tracePt t="28655" x="4852988" y="5962650"/>
          <p14:tracePt t="28664" x="4900613" y="5962650"/>
          <p14:tracePt t="28671" x="4953000" y="5962650"/>
          <p14:tracePt t="28682" x="4995863" y="5962650"/>
          <p14:tracePt t="28691" x="5043488" y="5962650"/>
          <p14:tracePt t="28698" x="5081588" y="5962650"/>
          <p14:tracePt t="28707" x="5129213" y="5962650"/>
          <p14:tracePt t="28711" x="5162550" y="5962650"/>
          <p14:tracePt t="28720" x="5195888" y="5962650"/>
          <p14:tracePt t="28726" x="5219700" y="5962650"/>
          <p14:tracePt t="28735" x="5253038" y="5962650"/>
          <p14:tracePt t="28743" x="5286375" y="5962650"/>
          <p14:tracePt t="28752" x="5310188" y="5962650"/>
          <p14:tracePt t="28760" x="5334000" y="5962650"/>
          <p14:tracePt t="28767" x="5353050" y="5953125"/>
          <p14:tracePt t="28775" x="5372100" y="5948363"/>
          <p14:tracePt t="28783" x="5400675" y="5943600"/>
          <p14:tracePt t="28791" x="5424488" y="5929313"/>
          <p14:tracePt t="28800" x="5443538" y="5924550"/>
          <p14:tracePt t="28807" x="5462588" y="5919788"/>
          <p14:tracePt t="28815" x="5476875" y="5915025"/>
          <p14:tracePt t="28823" x="5481638" y="5915025"/>
          <p14:tracePt t="28831" x="5486400" y="5910263"/>
          <p14:tracePt t="28838" x="5495925" y="5905500"/>
          <p14:tracePt t="28847" x="5505450" y="5891213"/>
          <p14:tracePt t="28859" x="5510213" y="5891213"/>
          <p14:tracePt t="28867" x="5519738" y="5881688"/>
          <p14:tracePt t="28875" x="5529263" y="5872163"/>
          <p14:tracePt t="28879" x="5543550" y="5862638"/>
          <p14:tracePt t="28891" x="5557838" y="5853113"/>
          <p14:tracePt t="28897" x="5576888" y="5834063"/>
          <p14:tracePt t="28905" x="5591175" y="5819775"/>
          <p14:tracePt t="28911" x="5600700" y="5805488"/>
          <p14:tracePt t="28919" x="5614988" y="5795963"/>
          <p14:tracePt t="28929" x="5624513" y="5781675"/>
          <p14:tracePt t="28941" x="5624513" y="5772150"/>
          <p14:tracePt t="28946" x="5638800" y="5757863"/>
          <p14:tracePt t="28952" x="5643563" y="5743575"/>
          <p14:tracePt t="28959" x="5643563" y="5738813"/>
          <p14:tracePt t="28968" x="5648325" y="5734050"/>
          <p14:tracePt t="28974" x="5657850" y="5724525"/>
          <p14:tracePt t="28983" x="5657850" y="5715000"/>
          <p14:tracePt t="28990" x="5662613" y="5700713"/>
          <p14:tracePt t="28999" x="5662613" y="5695950"/>
          <p14:tracePt t="29006" x="5662613" y="5681663"/>
          <p14:tracePt t="29016" x="5662613" y="5667375"/>
          <p14:tracePt t="29023" x="5662613" y="5653088"/>
          <p14:tracePt t="29031" x="5662613" y="5648325"/>
          <p14:tracePt t="29039" x="5662613" y="5634038"/>
          <p14:tracePt t="29047" x="5662613" y="5629275"/>
          <p14:tracePt t="29055" x="5662613" y="5614988"/>
          <p14:tracePt t="29064" x="5662613" y="5610225"/>
          <p14:tracePt t="29071" x="5662613" y="5600700"/>
          <p14:tracePt t="29079" x="5662613" y="5595938"/>
          <p14:tracePt t="29103" x="5662613" y="5591175"/>
          <p14:tracePt t="29121" x="5662613" y="5581650"/>
          <p14:tracePt t="29137" x="5662613" y="5576888"/>
          <p14:tracePt t="29143" x="5662613" y="5572125"/>
          <p14:tracePt t="29154" x="5662613" y="5567363"/>
          <p14:tracePt t="29163" x="5662613" y="5557838"/>
          <p14:tracePt t="29172" x="5643563" y="5548313"/>
          <p14:tracePt t="29179" x="5638800" y="5548313"/>
          <p14:tracePt t="29184" x="5619750" y="5534025"/>
          <p14:tracePt t="29192" x="5610225" y="5529263"/>
          <p14:tracePt t="29199" x="5581650" y="5514975"/>
          <p14:tracePt t="29207" x="5572125" y="5510213"/>
          <p14:tracePt t="29215" x="5562600" y="5505450"/>
          <p14:tracePt t="29224" x="5548313" y="5500688"/>
          <p14:tracePt t="29232" x="5543550" y="5500688"/>
          <p14:tracePt t="29241" x="5538788" y="5500688"/>
          <p14:tracePt t="29249" x="5534025" y="5495925"/>
          <p14:tracePt t="29265" x="5529263" y="5495925"/>
          <p14:tracePt t="29272" x="5524500" y="5495925"/>
          <p14:tracePt t="29282" x="5510213" y="5495925"/>
          <p14:tracePt t="29289" x="5495925" y="5491163"/>
          <p14:tracePt t="29296" x="5476875" y="5486400"/>
          <p14:tracePt t="29303" x="5462588" y="5486400"/>
          <p14:tracePt t="29311" x="5448300" y="5486400"/>
          <p14:tracePt t="29320" x="5429250" y="5481638"/>
          <p14:tracePt t="29328" x="5414963" y="5481638"/>
          <p14:tracePt t="29334" x="5400675" y="5481638"/>
          <p14:tracePt t="29343" x="5391150" y="5472113"/>
          <p14:tracePt t="29354" x="5381625" y="5467350"/>
          <p14:tracePt t="29362" x="5372100" y="5467350"/>
          <p14:tracePt t="29372" x="5367338" y="5467350"/>
          <p14:tracePt t="29386" x="5362575" y="5467350"/>
          <p14:tracePt t="29544" x="0" y="0"/>
        </p14:tracePtLst>
        <p14:tracePtLst>
          <p14:tracePt t="32028" x="4391025" y="5905500"/>
          <p14:tracePt t="32103" x="4381500" y="5905500"/>
          <p14:tracePt t="32128" x="4371975" y="5905500"/>
          <p14:tracePt t="32135" x="4357688" y="5905500"/>
          <p14:tracePt t="32143" x="4352925" y="5905500"/>
          <p14:tracePt t="32150" x="4333875" y="5905500"/>
          <p14:tracePt t="32159" x="4310063" y="5905500"/>
          <p14:tracePt t="32167" x="4286250" y="5905500"/>
          <p14:tracePt t="32181" x="4252913" y="5905500"/>
          <p14:tracePt t="32191" x="4205288" y="5905500"/>
          <p14:tracePt t="32204" x="4181475" y="5905500"/>
          <p14:tracePt t="32210" x="4152900" y="5905500"/>
          <p14:tracePt t="32217" x="4138613" y="5905500"/>
          <p14:tracePt t="32226" x="4119563" y="5905500"/>
          <p14:tracePt t="32232" x="4095750" y="5905500"/>
          <p14:tracePt t="32240" x="4076700" y="5905500"/>
          <p14:tracePt t="32247" x="4052888" y="5905500"/>
          <p14:tracePt t="32255" x="4043363" y="5905500"/>
          <p14:tracePt t="32263" x="4024313" y="5905500"/>
          <p14:tracePt t="32271" x="4000500" y="5910263"/>
          <p14:tracePt t="32280" x="3981450" y="5910263"/>
          <p14:tracePt t="32287" x="3971925" y="5910263"/>
          <p14:tracePt t="32294" x="3957638" y="5915025"/>
          <p14:tracePt t="32304" x="3952875" y="5915025"/>
          <p14:tracePt t="32312" x="3933825" y="5924550"/>
          <p14:tracePt t="32331" x="3914775" y="5929313"/>
          <p14:tracePt t="32340" x="3900488" y="5934075"/>
          <p14:tracePt t="32351" x="3862388" y="5948363"/>
          <p14:tracePt t="32363" x="3852863" y="5953125"/>
          <p14:tracePt t="32370" x="3833813" y="5957888"/>
          <p14:tracePt t="32377" x="3819525" y="5962650"/>
          <p14:tracePt t="32384" x="3795713" y="5972175"/>
          <p14:tracePt t="32392" x="3776663" y="5981700"/>
          <p14:tracePt t="32399" x="3762375" y="5986463"/>
          <p14:tracePt t="32407" x="3748088" y="5991225"/>
          <p14:tracePt t="32415" x="3738563" y="5995988"/>
          <p14:tracePt t="32423" x="3729038" y="6005513"/>
          <p14:tracePt t="32431" x="3709988" y="6015038"/>
          <p14:tracePt t="32439" x="3695700" y="6024563"/>
          <p14:tracePt t="32447" x="3671888" y="6029325"/>
          <p14:tracePt t="32455" x="3657600" y="6043613"/>
          <p14:tracePt t="32463" x="3643313" y="6053138"/>
          <p14:tracePt t="32471" x="3629025" y="6057900"/>
          <p14:tracePt t="32479" x="3609975" y="6072188"/>
          <p14:tracePt t="32491" x="3600450" y="6076950"/>
          <p14:tracePt t="32498" x="3590925" y="6091238"/>
          <p14:tracePt t="32506" x="3581400" y="6096000"/>
          <p14:tracePt t="32513" x="3567113" y="6110288"/>
          <p14:tracePt t="32519" x="3567113" y="6119813"/>
          <p14:tracePt t="32527" x="3562350" y="6134100"/>
          <p14:tracePt t="32534" x="3552825" y="6143625"/>
          <p14:tracePt t="32544" x="3548063" y="6148388"/>
          <p14:tracePt t="32552" x="3548063" y="6162675"/>
          <p14:tracePt t="32562" x="3548063" y="6172200"/>
          <p14:tracePt t="32570" x="3548063" y="6186488"/>
          <p14:tracePt t="32578" x="3548063" y="6191250"/>
          <p14:tracePt t="32583" x="3548063" y="6205538"/>
          <p14:tracePt t="32591" x="3548063" y="6210300"/>
          <p14:tracePt t="32603" x="3548063" y="6215063"/>
          <p14:tracePt t="32610" x="3548063" y="6229350"/>
          <p14:tracePt t="32623" x="3548063" y="6234113"/>
          <p14:tracePt t="32631" x="3548063" y="6248400"/>
          <p14:tracePt t="32639" x="3552825" y="6253163"/>
          <p14:tracePt t="32647" x="3557588" y="6262688"/>
          <p14:tracePt t="32655" x="3562350" y="6272213"/>
          <p14:tracePt t="32663" x="3571875" y="6281738"/>
          <p14:tracePt t="32673" x="3576638" y="6291263"/>
          <p14:tracePt t="32683" x="3576638" y="6296025"/>
          <p14:tracePt t="32691" x="3586163" y="6305550"/>
          <p14:tracePt t="32697" x="3595688" y="6315075"/>
          <p14:tracePt t="32713" x="3614738" y="6329363"/>
          <p14:tracePt t="32720" x="3619500" y="6334125"/>
          <p14:tracePt t="32727" x="3629025" y="6343650"/>
          <p14:tracePt t="32735" x="3638550" y="6343650"/>
          <p14:tracePt t="32743" x="3648075" y="6353175"/>
          <p14:tracePt t="32751" x="3657600" y="6357938"/>
          <p14:tracePt t="32770" x="3667125" y="6362700"/>
          <p14:tracePt t="32781" x="3676650" y="6367463"/>
          <p14:tracePt t="32788" x="3686175" y="6376988"/>
          <p14:tracePt t="32800" x="3695700" y="6376988"/>
          <p14:tracePt t="32807" x="3705225" y="6381750"/>
          <p14:tracePt t="32820" x="3709988" y="6381750"/>
          <p14:tracePt t="32826" x="3719513" y="6381750"/>
          <p14:tracePt t="32832" x="3743325" y="6391275"/>
          <p14:tracePt t="32840" x="3752850" y="6391275"/>
          <p14:tracePt t="32847" x="3767138" y="6396038"/>
          <p14:tracePt t="32856" x="3786188" y="6400800"/>
          <p14:tracePt t="32864" x="3810000" y="6400800"/>
          <p14:tracePt t="32872" x="3838575" y="6405563"/>
          <p14:tracePt t="32878" x="3862388" y="6405563"/>
          <p14:tracePt t="32891" x="3895725" y="6419850"/>
          <p14:tracePt t="32898" x="3914775" y="6424613"/>
          <p14:tracePt t="32910" x="3967163" y="6429375"/>
          <p14:tracePt t="32920" x="3990975" y="6429375"/>
          <p14:tracePt t="32927" x="4010025" y="6429375"/>
          <p14:tracePt t="32935" x="4024313" y="6434138"/>
          <p14:tracePt t="32942" x="4033838" y="6434138"/>
          <p14:tracePt t="32950" x="4048125" y="6434138"/>
          <p14:tracePt t="32959" x="4052888" y="6434138"/>
          <p14:tracePt t="32967" x="4067175" y="6434138"/>
          <p14:tracePt t="32975" x="4076700" y="6434138"/>
          <p14:tracePt t="32983" x="4086225" y="6434138"/>
          <p14:tracePt t="32991" x="4100513" y="6434138"/>
          <p14:tracePt t="32999" x="4114800" y="6434138"/>
          <p14:tracePt t="33007" x="4138613" y="6434138"/>
          <p14:tracePt t="33018" x="4167188" y="6434138"/>
          <p14:tracePt t="33027" x="4191000" y="6434138"/>
          <p14:tracePt t="33033" x="4243388" y="6434138"/>
          <p14:tracePt t="33042" x="4276725" y="6443663"/>
          <p14:tracePt t="33048" x="4300538" y="6443663"/>
          <p14:tracePt t="33055" x="4333875" y="6448425"/>
          <p14:tracePt t="33066" x="4371975" y="6457950"/>
          <p14:tracePt t="33074" x="4400550" y="6457950"/>
          <p14:tracePt t="33079" x="4424363" y="6462713"/>
          <p14:tracePt t="33088" x="4438650" y="6467475"/>
          <p14:tracePt t="33095" x="4457700" y="6467475"/>
          <p14:tracePt t="33104" x="4471988" y="6467475"/>
          <p14:tracePt t="33110" x="4495800" y="6467475"/>
          <p14:tracePt t="33120" x="4524375" y="6467475"/>
          <p14:tracePt t="33127" x="4538663" y="6467475"/>
          <p14:tracePt t="33136" x="4562475" y="6467475"/>
          <p14:tracePt t="33145" x="4595813" y="6467475"/>
          <p14:tracePt t="33155" x="4629150" y="6477000"/>
          <p14:tracePt t="33162" x="4652963" y="6477000"/>
          <p14:tracePt t="33170" x="4686300" y="6486525"/>
          <p14:tracePt t="33175" x="4729163" y="6486525"/>
          <p14:tracePt t="33184" x="4762500" y="6496050"/>
          <p14:tracePt t="33191" x="4795838" y="6496050"/>
          <p14:tracePt t="33199" x="4819650" y="6505575"/>
          <p14:tracePt t="33207" x="4848225" y="6510338"/>
          <p14:tracePt t="33215" x="4872038" y="6510338"/>
          <p14:tracePt t="33223" x="4905375" y="6515100"/>
          <p14:tracePt t="33231" x="4929188" y="6515100"/>
          <p14:tracePt t="33239" x="4972050" y="6524625"/>
          <p14:tracePt t="33247" x="4995863" y="6529388"/>
          <p14:tracePt t="33255" x="5038725" y="6529388"/>
          <p14:tracePt t="33263" x="5076825" y="6529388"/>
          <p14:tracePt t="33270" x="5110163" y="6538913"/>
          <p14:tracePt t="33283" x="5143500" y="6543675"/>
          <p14:tracePt t="33292" x="5167313" y="6543675"/>
          <p14:tracePt t="33299" x="5200650" y="6548438"/>
          <p14:tracePt t="33307" x="5229225" y="6553200"/>
          <p14:tracePt t="33312" x="5253038" y="6557963"/>
          <p14:tracePt t="33319" x="5276850" y="6562725"/>
          <p14:tracePt t="33327" x="5305425" y="6562725"/>
          <p14:tracePt t="33340" x="5319713" y="6562725"/>
          <p14:tracePt t="33348" x="5343525" y="6562725"/>
          <p14:tracePt t="33354" x="5362575" y="6562725"/>
          <p14:tracePt t="33360" x="5376863" y="6562725"/>
          <p14:tracePt t="33368" x="5391150" y="6562725"/>
          <p14:tracePt t="33375" x="5410200" y="6562725"/>
          <p14:tracePt t="33383" x="5434013" y="6562725"/>
          <p14:tracePt t="33392" x="5467350" y="6562725"/>
          <p14:tracePt t="33405" x="5500688" y="6562725"/>
          <p14:tracePt t="33412" x="5538788" y="6562725"/>
          <p14:tracePt t="33419" x="5581650" y="6562725"/>
          <p14:tracePt t="33425" x="5610225" y="6562725"/>
          <p14:tracePt t="33432" x="5643563" y="6562725"/>
          <p14:tracePt t="33440" x="5686425" y="6562725"/>
          <p14:tracePt t="33447" x="5715000" y="6562725"/>
          <p14:tracePt t="33455" x="5738813" y="6562725"/>
          <p14:tracePt t="33463" x="5767388" y="6562725"/>
          <p14:tracePt t="33470" x="5791200" y="6562725"/>
          <p14:tracePt t="33479" x="5815013" y="6562725"/>
          <p14:tracePt t="33488" x="5834063" y="6562725"/>
          <p14:tracePt t="33495" x="5853113" y="6557963"/>
          <p14:tracePt t="33503" x="5862638" y="6553200"/>
          <p14:tracePt t="33511" x="5876925" y="6543675"/>
          <p14:tracePt t="33519" x="5900738" y="6538913"/>
          <p14:tracePt t="33527" x="5910263" y="6534150"/>
          <p14:tracePt t="33534" x="5924550" y="6524625"/>
          <p14:tracePt t="33544" x="5934075" y="6515100"/>
          <p14:tracePt t="33552" x="5934075" y="6510338"/>
          <p14:tracePt t="33559" x="5948363" y="6500813"/>
          <p14:tracePt t="33566" x="5953125" y="6491288"/>
          <p14:tracePt t="33575" x="5962650" y="6472238"/>
          <p14:tracePt t="33583" x="5972175" y="6462713"/>
          <p14:tracePt t="33591" x="5972175" y="6457950"/>
          <p14:tracePt t="33600" x="5981700" y="6448425"/>
          <p14:tracePt t="33608" x="5986463" y="6443663"/>
          <p14:tracePt t="33615" x="5991225" y="6434138"/>
          <p14:tracePt t="33627" x="5995988" y="6429375"/>
          <p14:tracePt t="33637" x="6005513" y="6419850"/>
          <p14:tracePt t="33644" x="6010275" y="6405563"/>
          <p14:tracePt t="33651" x="6010275" y="6396038"/>
          <p14:tracePt t="33656" x="6010275" y="6386513"/>
          <p14:tracePt t="33664" x="6010275" y="6372225"/>
          <p14:tracePt t="33670" x="6010275" y="6353175"/>
          <p14:tracePt t="33679" x="6015038" y="6338888"/>
          <p14:tracePt t="33690" x="6015038" y="6324600"/>
          <p14:tracePt t="33701" x="6015038" y="6305550"/>
          <p14:tracePt t="33708" x="6015038" y="6286500"/>
          <p14:tracePt t="33712" x="6015038" y="6281738"/>
          <p14:tracePt t="33720" x="6015038" y="6267450"/>
          <p14:tracePt t="33729" x="6015038" y="6253163"/>
          <p14:tracePt t="33738" x="6015038" y="6243638"/>
          <p14:tracePt t="33743" x="6015038" y="6238875"/>
          <p14:tracePt t="33755" x="6015038" y="6224588"/>
          <p14:tracePt t="33764" x="6015038" y="6219825"/>
          <p14:tracePt t="33773" x="6010275" y="6210300"/>
          <p14:tracePt t="33780" x="6000750" y="6200775"/>
          <p14:tracePt t="33787" x="5991225" y="6191250"/>
          <p14:tracePt t="33794" x="5981700" y="6186488"/>
          <p14:tracePt t="33800" x="5976938" y="6176963"/>
          <p14:tracePt t="33807" x="5967413" y="6172200"/>
          <p14:tracePt t="33820" x="5948363" y="6167438"/>
          <p14:tracePt t="33827" x="5934075" y="6153150"/>
          <p14:tracePt t="33836" x="5915025" y="6143625"/>
          <p14:tracePt t="33840" x="5895975" y="6134100"/>
          <p14:tracePt t="33848" x="5876925" y="6124575"/>
          <p14:tracePt t="33855" x="5848350" y="6119813"/>
          <p14:tracePt t="33863" x="5815013" y="6115050"/>
          <p14:tracePt t="33872" x="5795963" y="6105525"/>
          <p14:tracePt t="33882" x="5762625" y="6096000"/>
          <p14:tracePt t="33891" x="5743575" y="6096000"/>
          <p14:tracePt t="33898" x="5719763" y="6081713"/>
          <p14:tracePt t="33903" x="5710238" y="6081713"/>
          <p14:tracePt t="33915" x="5691188" y="6081713"/>
          <p14:tracePt t="33924" x="5676900" y="6076950"/>
          <p14:tracePt t="33931" x="5672138" y="6076950"/>
          <p14:tracePt t="33936" x="5667375" y="6076950"/>
          <p14:tracePt t="33991" x="5662613" y="6076950"/>
          <p14:tracePt t="34047" x="0" y="0"/>
        </p14:tracePtLst>
        <p14:tracePtLst>
          <p14:tracePt t="46368" x="10220325" y="4819650"/>
          <p14:tracePt t="46375" x="10225088" y="4819650"/>
          <p14:tracePt t="46383" x="10229850" y="4814888"/>
          <p14:tracePt t="46391" x="10229850" y="4805363"/>
          <p14:tracePt t="46402" x="10234613" y="4800600"/>
          <p14:tracePt t="46421" x="10239375" y="4791075"/>
          <p14:tracePt t="46427" x="10244138" y="4786313"/>
          <p14:tracePt t="46433" x="10248900" y="4786313"/>
          <p14:tracePt t="46440" x="10253663" y="4776788"/>
          <p14:tracePt t="46448" x="10253663" y="4767263"/>
          <p14:tracePt t="46457" x="10258425" y="4762500"/>
          <p14:tracePt t="46465" x="10263188" y="4743450"/>
          <p14:tracePt t="46472" x="10263188" y="4719638"/>
          <p14:tracePt t="46479" x="10267950" y="4700588"/>
          <p14:tracePt t="46487" x="10267950" y="4681538"/>
          <p14:tracePt t="46495" x="10267950" y="4657725"/>
          <p14:tracePt t="46503" x="10267950" y="4633913"/>
          <p14:tracePt t="46512" x="10267950" y="4614863"/>
          <p14:tracePt t="46523" x="10267950" y="4586288"/>
          <p14:tracePt t="46530" x="10267950" y="4572000"/>
          <p14:tracePt t="46539" x="10267950" y="4552950"/>
          <p14:tracePt t="46545" x="10267950" y="4538663"/>
          <p14:tracePt t="46552" x="10267950" y="4519613"/>
          <p14:tracePt t="46560" x="10267950" y="4505325"/>
          <p14:tracePt t="46568" x="10267950" y="4491038"/>
          <p14:tracePt t="46575" x="10258425" y="4467225"/>
          <p14:tracePt t="46584" x="10248900" y="4457700"/>
          <p14:tracePt t="46591" x="10244138" y="4443413"/>
          <p14:tracePt t="46599" x="10234613" y="4424363"/>
          <p14:tracePt t="46607" x="10229850" y="4405313"/>
          <p14:tracePt t="46615" x="10215563" y="4386263"/>
          <p14:tracePt t="46624" x="10201275" y="4362450"/>
          <p14:tracePt t="46631" x="10177463" y="4333875"/>
          <p14:tracePt t="46641" x="10153650" y="4314825"/>
          <p14:tracePt t="46650" x="10125075" y="4286250"/>
          <p14:tracePt t="46659" x="10096500" y="4257675"/>
          <p14:tracePt t="46666" x="10067925" y="4243388"/>
          <p14:tracePt t="46674" x="10025063" y="4214813"/>
          <p14:tracePt t="46681" x="9977438" y="4181475"/>
          <p14:tracePt t="46687" x="9934575" y="4162425"/>
          <p14:tracePt t="46694" x="9882188" y="4138613"/>
          <p14:tracePt t="46703" x="9825038" y="4124325"/>
          <p14:tracePt t="46711" x="9772650" y="4105275"/>
          <p14:tracePt t="46720" x="9725025" y="4086225"/>
          <p14:tracePt t="46727" x="9682163" y="4071938"/>
          <p14:tracePt t="46735" x="9634538" y="4057650"/>
          <p14:tracePt t="46743" x="9577388" y="4038600"/>
          <p14:tracePt t="46751" x="9525000" y="4024313"/>
          <p14:tracePt t="46759" x="9467850" y="4014788"/>
          <p14:tracePt t="46767" x="9420225" y="4000500"/>
          <p14:tracePt t="46775" x="9363075" y="4000500"/>
          <p14:tracePt t="46785" x="9291638" y="3981450"/>
          <p14:tracePt t="46792" x="9229725" y="3976688"/>
          <p14:tracePt t="46799" x="9172575" y="3962400"/>
          <p14:tracePt t="46810" x="9096375" y="3943350"/>
          <p14:tracePt t="46818" x="9005888" y="3914775"/>
          <p14:tracePt t="46829" x="8939213" y="3900488"/>
          <p14:tracePt t="46834" x="8867775" y="3871913"/>
          <p14:tracePt t="46840" x="8772525" y="3843338"/>
          <p14:tracePt t="46847" x="8715375" y="3833813"/>
          <p14:tracePt t="46855" x="8653463" y="3814763"/>
          <p14:tracePt t="46866" x="8610600" y="3800475"/>
          <p14:tracePt t="46875" x="8562975" y="3800475"/>
          <p14:tracePt t="46882" x="8520113" y="3795713"/>
          <p14:tracePt t="46891" x="8482013" y="3790950"/>
          <p14:tracePt t="46894" x="8443913" y="3781425"/>
          <p14:tracePt t="46903" x="8410575" y="3776663"/>
          <p14:tracePt t="46912" x="8386763" y="3776663"/>
          <p14:tracePt t="46920" x="8372475" y="3776663"/>
          <p14:tracePt t="46930" x="8353425" y="3776663"/>
          <p14:tracePt t="46939" x="8329613" y="3776663"/>
          <p14:tracePt t="46947" x="8310563" y="3776663"/>
          <p14:tracePt t="46954" x="8291513" y="3781425"/>
          <p14:tracePt t="46959" x="8267700" y="3786188"/>
          <p14:tracePt t="46967" x="8224838" y="3805238"/>
          <p14:tracePt t="46975" x="8196263" y="3814763"/>
          <p14:tracePt t="46983" x="8167688" y="3838575"/>
          <p14:tracePt t="46991" x="8139113" y="3848100"/>
          <p14:tracePt t="47001" x="8105775" y="3871913"/>
          <p14:tracePt t="47009" x="8081963" y="3881438"/>
          <p14:tracePt t="47017" x="8053388" y="3900488"/>
          <p14:tracePt t="47024" x="8024813" y="3914775"/>
          <p14:tracePt t="47031" x="8005763" y="3929063"/>
          <p14:tracePt t="47043" x="7981950" y="3948113"/>
          <p14:tracePt t="47050" x="7958138" y="3971925"/>
          <p14:tracePt t="47056" x="7943850" y="3990975"/>
          <p14:tracePt t="47062" x="7915275" y="4014788"/>
          <p14:tracePt t="47071" x="7900988" y="4033838"/>
          <p14:tracePt t="47079" x="7877175" y="4071938"/>
          <p14:tracePt t="47089" x="7848600" y="4100513"/>
          <p14:tracePt t="47096" x="7839075" y="4119563"/>
          <p14:tracePt t="47104" x="7815263" y="4162425"/>
          <p14:tracePt t="47111" x="7796213" y="4200525"/>
          <p14:tracePt t="47119" x="7781925" y="4233863"/>
          <p14:tracePt t="47128" x="7767638" y="4267200"/>
          <p14:tracePt t="47135" x="7753350" y="4319588"/>
          <p14:tracePt t="47143" x="7739063" y="4352925"/>
          <p14:tracePt t="47152" x="7739063" y="4400550"/>
          <p14:tracePt t="47159" x="7729538" y="4443413"/>
          <p14:tracePt t="47170" x="7724775" y="4476750"/>
          <p14:tracePt t="47178" x="7724775" y="4514850"/>
          <p14:tracePt t="47189" x="7715250" y="4548188"/>
          <p14:tracePt t="47195" x="7710488" y="4576763"/>
          <p14:tracePt t="47202" x="7710488" y="4600575"/>
          <p14:tracePt t="47208" x="7710488" y="4624388"/>
          <p14:tracePt t="47216" x="7710488" y="4648200"/>
          <p14:tracePt t="47223" x="7710488" y="4672013"/>
          <p14:tracePt t="47233" x="7710488" y="4705350"/>
          <p14:tracePt t="47239" x="7710488" y="4738688"/>
          <p14:tracePt t="47247" x="7710488" y="4776788"/>
          <p14:tracePt t="47255" x="7710488" y="4805363"/>
          <p14:tracePt t="47263" x="7715250" y="4829175"/>
          <p14:tracePt t="47271" x="7720013" y="4862513"/>
          <p14:tracePt t="47279" x="7724775" y="4891088"/>
          <p14:tracePt t="47287" x="7739063" y="4900613"/>
          <p14:tracePt t="47295" x="7743825" y="4914900"/>
          <p14:tracePt t="47304" x="7758113" y="4933950"/>
          <p14:tracePt t="47311" x="7767638" y="4943475"/>
          <p14:tracePt t="47320" x="7781925" y="4962525"/>
          <p14:tracePt t="47329" x="7791450" y="4972050"/>
          <p14:tracePt t="47338" x="7800975" y="4986338"/>
          <p14:tracePt t="47347" x="7824788" y="4995863"/>
          <p14:tracePt t="47357" x="7843838" y="5010150"/>
          <p14:tracePt t="47361" x="7858125" y="5019675"/>
          <p14:tracePt t="47367" x="7881938" y="5029200"/>
          <p14:tracePt t="47375" x="7896225" y="5033963"/>
          <p14:tracePt t="47383" x="7924800" y="5043488"/>
          <p14:tracePt t="47391" x="7953375" y="5053013"/>
          <p14:tracePt t="47399" x="7996238" y="5067300"/>
          <p14:tracePt t="47408" x="8034338" y="5072063"/>
          <p14:tracePt t="47416" x="8077200" y="5091113"/>
          <p14:tracePt t="47423" x="8110538" y="5091113"/>
          <p14:tracePt t="47433" x="8139113" y="5095875"/>
          <p14:tracePt t="47442" x="8172450" y="5114925"/>
          <p14:tracePt t="47453" x="8196263" y="5119688"/>
          <p14:tracePt t="47460" x="8224838" y="5124450"/>
          <p14:tracePt t="47464" x="8248650" y="5129213"/>
          <p14:tracePt t="47471" x="8281988" y="5138738"/>
          <p14:tracePt t="47481" x="8310563" y="5148263"/>
          <p14:tracePt t="47490" x="8343900" y="5157788"/>
          <p14:tracePt t="47496" x="8377238" y="5167313"/>
          <p14:tracePt t="47506" x="8420100" y="5181600"/>
          <p14:tracePt t="47512" x="8453438" y="5186363"/>
          <p14:tracePt t="47521" x="8486775" y="5195888"/>
          <p14:tracePt t="47527" x="8520113" y="5205413"/>
          <p14:tracePt t="47538" x="8572500" y="5214938"/>
          <p14:tracePt t="47545" x="8610600" y="5229225"/>
          <p14:tracePt t="47552" x="8648700" y="5238750"/>
          <p14:tracePt t="47559" x="8686800" y="5243513"/>
          <p14:tracePt t="47567" x="8720138" y="5257800"/>
          <p14:tracePt t="47577" x="8753475" y="5262563"/>
          <p14:tracePt t="47589" x="8786813" y="5267325"/>
          <p14:tracePt t="47594" x="8820150" y="5272088"/>
          <p14:tracePt t="47600" x="8863013" y="5286375"/>
          <p14:tracePt t="47607" x="8896350" y="5291138"/>
          <p14:tracePt t="47621" x="8943975" y="5291138"/>
          <p14:tracePt t="47627" x="8991600" y="5295900"/>
          <p14:tracePt t="47632" x="9043988" y="5300663"/>
          <p14:tracePt t="47639" x="9091613" y="5319713"/>
          <p14:tracePt t="47647" x="9148763" y="5319713"/>
          <p14:tracePt t="47655" x="9205913" y="5329238"/>
          <p14:tracePt t="47663" x="9239250" y="5334000"/>
          <p14:tracePt t="47671" x="9286875" y="5343525"/>
          <p14:tracePt t="47680" x="9320213" y="5343525"/>
          <p14:tracePt t="47688" x="9353550" y="5357813"/>
          <p14:tracePt t="47695" x="9377363" y="5357813"/>
          <p14:tracePt t="47704" x="9401175" y="5357813"/>
          <p14:tracePt t="47711" x="9444038" y="5362575"/>
          <p14:tracePt t="47720" x="9463088" y="5372100"/>
          <p14:tracePt t="47728" x="9482138" y="5372100"/>
          <p14:tracePt t="47735" x="9496425" y="5372100"/>
          <p14:tracePt t="47743" x="9520238" y="5372100"/>
          <p14:tracePt t="47750" x="9548813" y="5372100"/>
          <p14:tracePt t="47759" x="9572625" y="5372100"/>
          <p14:tracePt t="47767" x="9596438" y="5376863"/>
          <p14:tracePt t="47775" x="9629775" y="5376863"/>
          <p14:tracePt t="47783" x="9663113" y="5381625"/>
          <p14:tracePt t="47791" x="9710738" y="5391150"/>
          <p14:tracePt t="47799" x="9744075" y="5400675"/>
          <p14:tracePt t="47807" x="9786938" y="5405438"/>
          <p14:tracePt t="47814" x="9825038" y="5405438"/>
          <p14:tracePt t="47823" x="9858375" y="5410200"/>
          <p14:tracePt t="47831" x="9906000" y="5410200"/>
          <p14:tracePt t="47843" x="9948863" y="5419725"/>
          <p14:tracePt t="47855" x="10029825" y="5429250"/>
          <p14:tracePt t="47863" x="10063163" y="5429250"/>
          <p14:tracePt t="47870" x="10082213" y="5429250"/>
          <p14:tracePt t="47882" x="10101263" y="5429250"/>
          <p14:tracePt t="47889" x="10106025" y="5429250"/>
          <p14:tracePt t="47895" x="10115550" y="5429250"/>
          <p14:tracePt t="47912" x="10120313" y="5429250"/>
          <p14:tracePt t="47919" x="10125075" y="5429250"/>
          <p14:tracePt t="47927" x="10129838" y="5414963"/>
          <p14:tracePt t="47937" x="10139363" y="5405438"/>
          <p14:tracePt t="47944" x="10153650" y="5386388"/>
          <p14:tracePt t="47951" x="10163175" y="5376863"/>
          <p14:tracePt t="47961" x="10182225" y="5357813"/>
          <p14:tracePt t="47971" x="10196513" y="5343525"/>
          <p14:tracePt t="47980" x="10215563" y="5324475"/>
          <p14:tracePt t="47987" x="10220325" y="5310188"/>
          <p14:tracePt t="47993" x="10234613" y="5286375"/>
          <p14:tracePt t="48000" x="10253663" y="5262563"/>
          <p14:tracePt t="48008" x="10267950" y="5243513"/>
          <p14:tracePt t="48015" x="10272713" y="5224463"/>
          <p14:tracePt t="48023" x="10287000" y="5205413"/>
          <p14:tracePt t="48031" x="10291763" y="5195888"/>
          <p14:tracePt t="48039" x="10296525" y="5172075"/>
          <p14:tracePt t="48048" x="10301288" y="5153025"/>
          <p14:tracePt t="48055" x="10310813" y="5133975"/>
          <p14:tracePt t="48063" x="10310813" y="5114925"/>
          <p14:tracePt t="48072" x="10310813" y="5081588"/>
          <p14:tracePt t="48079" x="10315575" y="5048250"/>
          <p14:tracePt t="48088" x="10320338" y="5019675"/>
          <p14:tracePt t="48095" x="10320338" y="4995863"/>
          <p14:tracePt t="48104" x="10325100" y="4962525"/>
          <p14:tracePt t="48111" x="10325100" y="4938713"/>
          <p14:tracePt t="48120" x="10325100" y="4905375"/>
          <p14:tracePt t="48127" x="10325100" y="4881563"/>
          <p14:tracePt t="48139" x="10325100" y="4857750"/>
          <p14:tracePt t="48149" x="10325100" y="4824413"/>
          <p14:tracePt t="48156" x="10325100" y="4800600"/>
          <p14:tracePt t="48160" x="10325100" y="4781550"/>
          <p14:tracePt t="48167" x="10325100" y="4757738"/>
          <p14:tracePt t="48178" x="10325100" y="4738688"/>
          <p14:tracePt t="48184" x="10339388" y="4710113"/>
          <p14:tracePt t="48191" x="10339388" y="4695825"/>
          <p14:tracePt t="48200" x="10339388" y="4676775"/>
          <p14:tracePt t="48211" x="10339388" y="4652963"/>
          <p14:tracePt t="48220" x="10339388" y="4629150"/>
          <p14:tracePt t="48226" x="10339388" y="4605338"/>
          <p14:tracePt t="48232" x="10339388" y="4572000"/>
          <p14:tracePt t="48240" x="10339388" y="4552950"/>
          <p14:tracePt t="48250" x="10339388" y="4529138"/>
          <p14:tracePt t="48259" x="10339388" y="4505325"/>
          <p14:tracePt t="48263" x="10339388" y="4481513"/>
          <p14:tracePt t="48271" x="10339388" y="4467225"/>
          <p14:tracePt t="48278" x="10334625" y="4438650"/>
          <p14:tracePt t="48287" x="10334625" y="4429125"/>
          <p14:tracePt t="48295" x="10334625" y="4405313"/>
          <p14:tracePt t="48304" x="10329863" y="4391025"/>
          <p14:tracePt t="48311" x="10329863" y="4381500"/>
          <p14:tracePt t="48322" x="10329863" y="4362450"/>
          <p14:tracePt t="48329" x="10325100" y="4348163"/>
          <p14:tracePt t="48339" x="10320338" y="4338638"/>
          <p14:tracePt t="48348" x="10320338" y="4319588"/>
          <p14:tracePt t="48355" x="10315575" y="4314825"/>
          <p14:tracePt t="48360" x="10310813" y="4305300"/>
          <p14:tracePt t="48367" x="10306050" y="4291013"/>
          <p14:tracePt t="48376" x="10291763" y="4267200"/>
          <p14:tracePt t="48385" x="10291763" y="4257675"/>
          <p14:tracePt t="48394" x="10287000" y="4243388"/>
          <p14:tracePt t="48411" x="10282238" y="4238625"/>
          <p14:tracePt t="48415" x="10277475" y="4224338"/>
          <p14:tracePt t="48423" x="10272713" y="4210050"/>
          <p14:tracePt t="48431" x="10267950" y="4200525"/>
          <p14:tracePt t="48439" x="10263188" y="4195763"/>
          <p14:tracePt t="48447" x="10248900" y="4176713"/>
          <p14:tracePt t="48458" x="10239375" y="4167188"/>
          <p14:tracePt t="48465" x="10229850" y="4157663"/>
          <p14:tracePt t="48465" x="0" y="0"/>
        </p14:tracePtLst>
        <p14:tracePtLst>
          <p14:tracePt t="49190" x="10229850" y="4476750"/>
          <p14:tracePt t="49291" x="10229850" y="4471988"/>
          <p14:tracePt t="49299" x="10229850" y="4467225"/>
          <p14:tracePt t="49309" x="10229850" y="4457700"/>
          <p14:tracePt t="49314" x="10225088" y="4438650"/>
          <p14:tracePt t="49321" x="10215563" y="4419600"/>
          <p14:tracePt t="49328" x="10201275" y="4391025"/>
          <p14:tracePt t="49336" x="10191750" y="4367213"/>
          <p14:tracePt t="49343" x="10172700" y="4343400"/>
          <p14:tracePt t="49350" x="10158413" y="4314825"/>
          <p14:tracePt t="49360" x="10134600" y="4295775"/>
          <p14:tracePt t="49367" x="10125075" y="4267200"/>
          <p14:tracePt t="49375" x="10110788" y="4252913"/>
          <p14:tracePt t="49383" x="10096500" y="4233863"/>
          <p14:tracePt t="49393" x="10086975" y="4219575"/>
          <p14:tracePt t="49403" x="10072688" y="4200525"/>
          <p14:tracePt t="49410" x="10058400" y="4181475"/>
          <p14:tracePt t="49419" x="10044113" y="4167188"/>
          <p14:tracePt t="49425" x="10020300" y="4143375"/>
          <p14:tracePt t="49432" x="10006013" y="4129088"/>
          <p14:tracePt t="49440" x="9982200" y="4114800"/>
          <p14:tracePt t="49447" x="9967913" y="4100513"/>
          <p14:tracePt t="49455" x="9948863" y="4090988"/>
          <p14:tracePt t="49463" x="9920288" y="4076700"/>
          <p14:tracePt t="49475" x="9891713" y="4062413"/>
          <p14:tracePt t="49482" x="9872663" y="4052888"/>
          <p14:tracePt t="49489" x="9848850" y="4048125"/>
          <p14:tracePt t="49495" x="9829800" y="4043363"/>
          <p14:tracePt t="49505" x="9801225" y="4038600"/>
          <p14:tracePt t="49511" x="9777413" y="4029075"/>
          <p14:tracePt t="49520" x="9763125" y="4024313"/>
          <p14:tracePt t="49527" x="9748838" y="4024313"/>
          <p14:tracePt t="49535" x="9744075" y="4024313"/>
          <p14:tracePt t="49543" x="9734550" y="4024313"/>
          <p14:tracePt t="49551" x="9729788" y="4024313"/>
          <p14:tracePt t="49559" x="9725025" y="4024313"/>
          <p14:tracePt t="49567" x="9715500" y="4024313"/>
          <p14:tracePt t="49579" x="9705975" y="4029075"/>
          <p14:tracePt t="49589" x="9691688" y="4052888"/>
          <p14:tracePt t="49594" x="9677400" y="4071938"/>
          <p14:tracePt t="49598" x="9672638" y="4100513"/>
          <p14:tracePt t="49607" x="9653588" y="4133850"/>
          <p14:tracePt t="49615" x="9648825" y="4181475"/>
          <p14:tracePt t="49623" x="9629775" y="4224338"/>
          <p14:tracePt t="49632" x="9615488" y="4276725"/>
          <p14:tracePt t="49641" x="9610725" y="4314825"/>
          <p14:tracePt t="49650" x="9601200" y="4367213"/>
          <p14:tracePt t="49658" x="9591675" y="4414838"/>
          <p14:tracePt t="49663" x="9591675" y="4471988"/>
          <p14:tracePt t="49674" x="9591675" y="4510088"/>
          <p14:tracePt t="49682" x="9591675" y="4567238"/>
          <p14:tracePt t="49689" x="9591675" y="4614863"/>
          <p14:tracePt t="49695" x="9591675" y="4629150"/>
          <p14:tracePt t="49703" x="9591675" y="4662488"/>
          <p14:tracePt t="49711" x="9596438" y="4700588"/>
          <p14:tracePt t="49725" x="9601200" y="4743450"/>
          <p14:tracePt t="49732" x="9605963" y="4781550"/>
          <p14:tracePt t="49739" x="9610725" y="4833938"/>
          <p14:tracePt t="49744" x="9610725" y="4862513"/>
          <p14:tracePt t="49752" x="9625013" y="4905375"/>
          <p14:tracePt t="49759" x="9629775" y="4933950"/>
          <p14:tracePt t="49768" x="9629775" y="4972050"/>
          <p14:tracePt t="49775" x="9629775" y="5010150"/>
          <p14:tracePt t="49783" x="9629775" y="5053013"/>
          <p14:tracePt t="49791" x="9629775" y="5091113"/>
          <p14:tracePt t="49799" x="9634538" y="5124450"/>
          <p14:tracePt t="49807" x="9639300" y="5176838"/>
          <p14:tracePt t="49815" x="9648825" y="5214938"/>
          <p14:tracePt t="49826" x="9658350" y="5243513"/>
          <p14:tracePt t="49835" x="9667875" y="5276850"/>
          <p14:tracePt t="49843" x="9691688" y="5314950"/>
          <p14:tracePt t="49850" x="9715500" y="5348288"/>
          <p14:tracePt t="49859" x="9725025" y="5367338"/>
          <p14:tracePt t="49864" x="9744075" y="5386388"/>
          <p14:tracePt t="49871" x="9763125" y="5410200"/>
          <p14:tracePt t="49880" x="9772650" y="5419725"/>
          <p14:tracePt t="49887" x="9786938" y="5434013"/>
          <p14:tracePt t="49895" x="9796463" y="5438775"/>
          <p14:tracePt t="49903" x="9801225" y="5448300"/>
          <p14:tracePt t="49911" x="9810750" y="5453063"/>
          <p14:tracePt t="49924" x="9815513" y="5453063"/>
          <p14:tracePt t="49931" x="9820275" y="5453063"/>
          <p14:tracePt t="49938" x="9825038" y="5453063"/>
          <p14:tracePt t="49944" x="9834563" y="5453063"/>
          <p14:tracePt t="49952" x="9844088" y="5453063"/>
          <p14:tracePt t="49961" x="9858375" y="5453063"/>
          <p14:tracePt t="49970" x="9877425" y="5438775"/>
          <p14:tracePt t="49976" x="9906000" y="5410200"/>
          <p14:tracePt t="49988" x="9920288" y="5391150"/>
          <p14:tracePt t="49995" x="9953625" y="5357813"/>
          <p14:tracePt t="50001" x="9967913" y="5338763"/>
          <p14:tracePt t="50007" x="9991725" y="5305425"/>
          <p14:tracePt t="50015" x="10015538" y="5262563"/>
          <p14:tracePt t="50023" x="10039350" y="5224463"/>
          <p14:tracePt t="50031" x="10058400" y="5181600"/>
          <p14:tracePt t="50042" x="10077450" y="5148263"/>
          <p14:tracePt t="50055" x="10101263" y="5033963"/>
          <p14:tracePt t="50063" x="10101263" y="4976813"/>
          <p14:tracePt t="50070" x="10106025" y="4929188"/>
          <p14:tracePt t="50080" x="10106025" y="4872038"/>
          <p14:tracePt t="50089" x="10106025" y="4810125"/>
          <p14:tracePt t="50097" x="10106025" y="4762500"/>
          <p14:tracePt t="50104" x="10106025" y="4705350"/>
          <p14:tracePt t="50111" x="10106025" y="4667250"/>
          <p14:tracePt t="50119" x="10106025" y="4629150"/>
          <p14:tracePt t="50127" x="10106025" y="4595813"/>
          <p14:tracePt t="50135" x="10106025" y="4567238"/>
          <p14:tracePt t="50143" x="10106025" y="4562475"/>
          <p14:tracePt t="50156" x="10106025" y="4543425"/>
          <p14:tracePt t="50162" x="10096500" y="4519613"/>
          <p14:tracePt t="50170" x="10096500" y="4510088"/>
          <p14:tracePt t="50177" x="10091738" y="4491038"/>
          <p14:tracePt t="50183" x="10082213" y="4476750"/>
          <p14:tracePt t="50191" x="10072688" y="4467225"/>
          <p14:tracePt t="50202" x="10067925" y="4452938"/>
          <p14:tracePt t="50210" x="10058400" y="4438650"/>
          <p14:tracePt t="50220" x="10048875" y="4424363"/>
          <p14:tracePt t="50224" x="10039350" y="4414838"/>
          <p14:tracePt t="50231" x="10029825" y="4410075"/>
          <p14:tracePt t="50239" x="10015538" y="4395788"/>
          <p14:tracePt t="50248" x="10006013" y="4386263"/>
          <p14:tracePt t="50256" x="9996488" y="4371975"/>
          <p14:tracePt t="50265" x="9986963" y="4362450"/>
          <p14:tracePt t="50265" x="0" y="0"/>
        </p14:tracePtLst>
        <p14:tracePtLst>
          <p14:tracePt t="57952" x="9696450" y="5876925"/>
          <p14:tracePt t="57959" x="9686925" y="5876925"/>
          <p14:tracePt t="57967" x="9682163" y="5876925"/>
          <p14:tracePt t="57977" x="9677400" y="5876925"/>
          <p14:tracePt t="57985" x="9663113" y="5876925"/>
          <p14:tracePt t="57995" x="9653588" y="5876925"/>
          <p14:tracePt t="58003" x="9644063" y="5876925"/>
          <p14:tracePt t="58010" x="9634538" y="5881688"/>
          <p14:tracePt t="58016" x="9620250" y="5881688"/>
          <p14:tracePt t="58024" x="9615488" y="5881688"/>
          <p14:tracePt t="58030" x="9596438" y="5881688"/>
          <p14:tracePt t="58039" x="9577388" y="5881688"/>
          <p14:tracePt t="58047" x="9563100" y="5886450"/>
          <p14:tracePt t="58055" x="9553575" y="5886450"/>
          <p14:tracePt t="58064" x="9534525" y="5886450"/>
          <p14:tracePt t="58072" x="9515475" y="5886450"/>
          <p14:tracePt t="58079" x="9491663" y="5886450"/>
          <p14:tracePt t="58087" x="9467850" y="5886450"/>
          <p14:tracePt t="58098" x="9444038" y="5886450"/>
          <p14:tracePt t="58108" x="9410700" y="5886450"/>
          <p14:tracePt t="58113" x="9386888" y="5900738"/>
          <p14:tracePt t="58120" x="9353550" y="5905500"/>
          <p14:tracePt t="58127" x="9310688" y="5905500"/>
          <p14:tracePt t="58134" x="9272588" y="5910263"/>
          <p14:tracePt t="58143" x="9244013" y="5915025"/>
          <p14:tracePt t="58151" x="9210675" y="5915025"/>
          <p14:tracePt t="58160" x="9182100" y="5915025"/>
          <p14:tracePt t="58168" x="9139238" y="5915025"/>
          <p14:tracePt t="58177" x="9105900" y="5915025"/>
          <p14:tracePt t="58190" x="9043988" y="5915025"/>
          <p14:tracePt t="58201" x="9020175" y="5915025"/>
          <p14:tracePt t="58208" x="8977313" y="5915025"/>
          <p14:tracePt t="58216" x="8939213" y="5915025"/>
          <p14:tracePt t="58224" x="8915400" y="5915025"/>
          <p14:tracePt t="58231" x="8882063" y="5915025"/>
          <p14:tracePt t="58239" x="8848725" y="5915025"/>
          <p14:tracePt t="58247" x="8810625" y="5915025"/>
          <p14:tracePt t="58255" x="8786813" y="5915025"/>
          <p14:tracePt t="58263" x="8743950" y="5915025"/>
          <p14:tracePt t="58272" x="8705850" y="5915025"/>
          <p14:tracePt t="58284" x="8672513" y="5915025"/>
          <p14:tracePt t="58292" x="8639175" y="5915025"/>
          <p14:tracePt t="58299" x="8605838" y="5915025"/>
          <p14:tracePt t="58307" x="8558213" y="5915025"/>
          <p14:tracePt t="58312" x="8520113" y="5915025"/>
          <p14:tracePt t="58323" x="8482013" y="5915025"/>
          <p14:tracePt t="58330" x="8439150" y="5915025"/>
          <p14:tracePt t="58335" x="8405813" y="5915025"/>
          <p14:tracePt t="58343" x="8382000" y="5915025"/>
          <p14:tracePt t="58351" x="8358188" y="5915025"/>
          <p14:tracePt t="58359" x="8320088" y="5915025"/>
          <p14:tracePt t="58367" x="8305800" y="5915025"/>
          <p14:tracePt t="58375" x="8286750" y="5915025"/>
          <p14:tracePt t="58383" x="8272463" y="5905500"/>
          <p14:tracePt t="58391" x="8267700" y="5900738"/>
          <p14:tracePt t="58407" x="8262938" y="5900738"/>
          <p14:tracePt t="58415" x="8253413" y="5900738"/>
          <p14:tracePt t="58424" x="8243888" y="5886450"/>
          <p14:tracePt t="58442" x="8229600" y="5876925"/>
          <p14:tracePt t="58455" x="8215313" y="5872163"/>
          <p14:tracePt t="58465" x="8205788" y="5862638"/>
          <p14:tracePt t="58472" x="8191500" y="5857875"/>
          <p14:tracePt t="58481" x="8186738" y="5857875"/>
          <p14:tracePt t="58488" x="8186738" y="5853113"/>
          <p14:tracePt t="58498" x="8172450" y="5843588"/>
          <p14:tracePt t="58514" x="8167688" y="5838825"/>
          <p14:tracePt t="58519" x="8143875" y="5824538"/>
          <p14:tracePt t="58531" x="8139113" y="5819775"/>
          <p14:tracePt t="58540" x="8139113" y="5810250"/>
          <p14:tracePt t="58547" x="8139113" y="5795963"/>
          <p14:tracePt t="58551" x="8134350" y="5781675"/>
          <p14:tracePt t="58559" x="8134350" y="5767388"/>
          <p14:tracePt t="58567" x="8134350" y="5753100"/>
          <p14:tracePt t="58575" x="8134350" y="5734050"/>
          <p14:tracePt t="58583" x="8134350" y="5710238"/>
          <p14:tracePt t="58591" x="8134350" y="5695950"/>
          <p14:tracePt t="58599" x="8134350" y="5676900"/>
          <p14:tracePt t="58607" x="8134350" y="5667375"/>
          <p14:tracePt t="58614" x="8134350" y="5653088"/>
          <p14:tracePt t="58624" x="8134350" y="5643563"/>
          <p14:tracePt t="58631" x="8134350" y="5629275"/>
          <p14:tracePt t="58639" x="8134350" y="5624513"/>
          <p14:tracePt t="58647" x="8134350" y="5610225"/>
          <p14:tracePt t="58658" x="8134350" y="5591175"/>
          <p14:tracePt t="58674" x="8148638" y="5576888"/>
          <p14:tracePt t="58682" x="8148638" y="5567363"/>
          <p14:tracePt t="58687" x="8153400" y="5567363"/>
          <p14:tracePt t="58696" x="8153400" y="5562600"/>
          <p14:tracePt t="58704" x="8162925" y="5553075"/>
          <p14:tracePt t="58711" x="8167688" y="5553075"/>
          <p14:tracePt t="58723" x="8167688" y="5548313"/>
          <p14:tracePt t="58730" x="8172450" y="5543550"/>
          <p14:tracePt t="58740" x="8177213" y="5543550"/>
          <p14:tracePt t="58753" x="8181975" y="5538788"/>
          <p14:tracePt t="58760" x="8186738" y="5534025"/>
          <p14:tracePt t="58767" x="8191500" y="5529263"/>
          <p14:tracePt t="58780" x="8196263" y="5529263"/>
          <p14:tracePt t="58789" x="8201025" y="5529263"/>
          <p14:tracePt t="58802" x="8210550" y="5524500"/>
          <p14:tracePt t="58807" x="8220075" y="5524500"/>
          <p14:tracePt t="58815" x="8234363" y="5524500"/>
          <p14:tracePt t="58823" x="8239125" y="5524500"/>
          <p14:tracePt t="58831" x="8258175" y="5524500"/>
          <p14:tracePt t="58839" x="8277225" y="5524500"/>
          <p14:tracePt t="58847" x="8286750" y="5524500"/>
          <p14:tracePt t="58858" x="8315325" y="5514975"/>
          <p14:tracePt t="58866" x="8339138" y="5510213"/>
          <p14:tracePt t="58874" x="8358188" y="5510213"/>
          <p14:tracePt t="58880" x="8382000" y="5505450"/>
          <p14:tracePt t="58888" x="8415338" y="5500688"/>
          <p14:tracePt t="58895" x="8429625" y="5500688"/>
          <p14:tracePt t="58904" x="8458200" y="5486400"/>
          <p14:tracePt t="58910" x="8477250" y="5486400"/>
          <p14:tracePt t="58920" x="8501063" y="5486400"/>
          <p14:tracePt t="58927" x="8524875" y="5481638"/>
          <p14:tracePt t="58935" x="8539163" y="5476875"/>
          <p14:tracePt t="58944" x="8562975" y="5476875"/>
          <p14:tracePt t="58951" x="8577263" y="5472113"/>
          <p14:tracePt t="58960" x="8596313" y="5472113"/>
          <p14:tracePt t="58967" x="8620125" y="5462588"/>
          <p14:tracePt t="58976" x="8624888" y="5462588"/>
          <p14:tracePt t="58985" x="8643938" y="5462588"/>
          <p14:tracePt t="58995" x="8662988" y="5457825"/>
          <p14:tracePt t="59003" x="8682038" y="5453063"/>
          <p14:tracePt t="59012" x="8696325" y="5448300"/>
          <p14:tracePt t="59021" x="8705850" y="5448300"/>
          <p14:tracePt t="59028" x="8734425" y="5438775"/>
          <p14:tracePt t="59035" x="8748713" y="5434013"/>
          <p14:tracePt t="59041" x="8767763" y="5434013"/>
          <p14:tracePt t="59048" x="8782050" y="5429250"/>
          <p14:tracePt t="59055" x="8801100" y="5429250"/>
          <p14:tracePt t="59065" x="8820150" y="5414963"/>
          <p14:tracePt t="59071" x="8829675" y="5414963"/>
          <p14:tracePt t="59078" x="8843963" y="5414963"/>
          <p14:tracePt t="59088" x="8863013" y="5410200"/>
          <p14:tracePt t="59095" x="8872538" y="5410200"/>
          <p14:tracePt t="59104" x="8896350" y="5410200"/>
          <p14:tracePt t="59111" x="8905875" y="5405438"/>
          <p14:tracePt t="59118" x="8915400" y="5405438"/>
          <p14:tracePt t="59127" x="8929688" y="5395913"/>
          <p14:tracePt t="59135" x="8934450" y="5395913"/>
          <p14:tracePt t="59142" x="8953500" y="5395913"/>
          <p14:tracePt t="59157" x="8972550" y="5395913"/>
          <p14:tracePt t="59164" x="8982075" y="5391150"/>
          <p14:tracePt t="59171" x="8996363" y="5391150"/>
          <p14:tracePt t="59178" x="9015413" y="5391150"/>
          <p14:tracePt t="59185" x="9039225" y="5391150"/>
          <p14:tracePt t="59192" x="9053513" y="5391150"/>
          <p14:tracePt t="59199" x="9077325" y="5391150"/>
          <p14:tracePt t="59207" x="9091613" y="5391150"/>
          <p14:tracePt t="59215" x="9110663" y="5391150"/>
          <p14:tracePt t="59224" x="9134475" y="5391150"/>
          <p14:tracePt t="59231" x="9153525" y="5391150"/>
          <p14:tracePt t="59239" x="9167813" y="5391150"/>
          <p14:tracePt t="59247" x="9182100" y="5391150"/>
          <p14:tracePt t="59256" x="9201150" y="5391150"/>
          <p14:tracePt t="59263" x="9224963" y="5391150"/>
          <p14:tracePt t="59272" x="9244013" y="5391150"/>
          <p14:tracePt t="59279" x="9253538" y="5391150"/>
          <p14:tracePt t="59287" x="9267825" y="5391150"/>
          <p14:tracePt t="59294" x="9286875" y="5391150"/>
          <p14:tracePt t="59303" x="9291638" y="5391150"/>
          <p14:tracePt t="59311" x="9310688" y="5391150"/>
          <p14:tracePt t="59319" x="9329738" y="5395913"/>
          <p14:tracePt t="59328" x="9344025" y="5400675"/>
          <p14:tracePt t="59340" x="9367838" y="5405438"/>
          <p14:tracePt t="59347" x="9391650" y="5410200"/>
          <p14:tracePt t="59355" x="9415463" y="5419725"/>
          <p14:tracePt t="59362" x="9439275" y="5424488"/>
          <p14:tracePt t="59369" x="9458325" y="5429250"/>
          <p14:tracePt t="59375" x="9486900" y="5438775"/>
          <p14:tracePt t="59383" x="9510713" y="5438775"/>
          <p14:tracePt t="59391" x="9534525" y="5443538"/>
          <p14:tracePt t="59399" x="9553575" y="5448300"/>
          <p14:tracePt t="59406" x="9577388" y="5453063"/>
          <p14:tracePt t="59418" x="9591675" y="5462588"/>
          <p14:tracePt t="59426" x="9625013" y="5472113"/>
          <p14:tracePt t="59434" x="9644063" y="5476875"/>
          <p14:tracePt t="59440" x="9667875" y="5491163"/>
          <p14:tracePt t="59447" x="9677400" y="5495925"/>
          <p14:tracePt t="59455" x="9691688" y="5495925"/>
          <p14:tracePt t="59462" x="9710738" y="5505450"/>
          <p14:tracePt t="59472" x="9710738" y="5510213"/>
          <p14:tracePt t="59479" x="9725025" y="5514975"/>
          <p14:tracePt t="59488" x="9739313" y="5534025"/>
          <p14:tracePt t="59495" x="9748838" y="5538788"/>
          <p14:tracePt t="59505" x="9753600" y="5548313"/>
          <p14:tracePt t="59511" x="9767888" y="5557838"/>
          <p14:tracePt t="59518" x="9786938" y="5572125"/>
          <p14:tracePt t="59526" x="9810750" y="5586413"/>
          <p14:tracePt t="59535" x="9829800" y="5605463"/>
          <p14:tracePt t="59543" x="9844088" y="5614988"/>
          <p14:tracePt t="59551" x="9853613" y="5624513"/>
          <p14:tracePt t="59562" x="9867900" y="5638800"/>
          <p14:tracePt t="59573" x="9872663" y="5648325"/>
          <p14:tracePt t="59587" x="9877425" y="5657850"/>
          <p14:tracePt t="59593" x="9877425" y="5667375"/>
          <p14:tracePt t="59607" x="9877425" y="5672138"/>
          <p14:tracePt t="59614" x="9877425" y="5676900"/>
          <p14:tracePt t="59626" x="9877425" y="5686425"/>
          <p14:tracePt t="59637" x="9877425" y="5691188"/>
          <p14:tracePt t="59643" x="9877425" y="5695950"/>
          <p14:tracePt t="59649" x="9877425" y="5710238"/>
          <p14:tracePt t="59656" x="9877425" y="5724525"/>
          <p14:tracePt t="59663" x="9858375" y="5743575"/>
          <p14:tracePt t="59671" x="9853613" y="5757863"/>
          <p14:tracePt t="59679" x="9834563" y="5781675"/>
          <p14:tracePt t="59688" x="9820275" y="5800725"/>
          <p14:tracePt t="59695" x="9810750" y="5810250"/>
          <p14:tracePt t="59702" x="9796463" y="5829300"/>
          <p14:tracePt t="59713" x="9786938" y="5838825"/>
          <p14:tracePt t="59720" x="9772650" y="5853113"/>
          <p14:tracePt t="59727" x="9763125" y="5862638"/>
          <p14:tracePt t="59735" x="9744075" y="5872163"/>
          <p14:tracePt t="59744" x="9725025" y="5881688"/>
          <p14:tracePt t="59751" x="9710738" y="5886450"/>
          <p14:tracePt t="59759" x="9701213" y="5886450"/>
          <p14:tracePt t="59768" x="9686925" y="5895975"/>
          <p14:tracePt t="59777" x="9663113" y="5900738"/>
          <p14:tracePt t="59787" x="9648825" y="5900738"/>
          <p14:tracePt t="59793" x="9629775" y="5900738"/>
          <p14:tracePt t="59803" x="9615488" y="5900738"/>
          <p14:tracePt t="59809" x="9582150" y="5905500"/>
          <p14:tracePt t="59816" x="9563100" y="5905500"/>
          <p14:tracePt t="59825" x="9534525" y="5910263"/>
          <p14:tracePt t="59835" x="9501188" y="5910263"/>
          <p14:tracePt t="59841" x="9453563" y="5910263"/>
          <p14:tracePt t="59848" x="9420225" y="5910263"/>
          <p14:tracePt t="59856" x="9372600" y="5910263"/>
          <p14:tracePt t="59863" x="9334500" y="5910263"/>
          <p14:tracePt t="59871" x="9301163" y="5910263"/>
          <p14:tracePt t="59879" x="9253538" y="5910263"/>
          <p14:tracePt t="59888" x="9229725" y="5910263"/>
          <p14:tracePt t="59898" x="9205913" y="5910263"/>
          <p14:tracePt t="59911" x="9153525" y="5910263"/>
          <p14:tracePt t="59920" x="9124950" y="5910263"/>
          <p14:tracePt t="59927" x="9101138" y="5910263"/>
          <p14:tracePt t="59935" x="9067800" y="5910263"/>
          <p14:tracePt t="59946" x="9043988" y="5910263"/>
          <p14:tracePt t="59955" x="9015413" y="5910263"/>
          <p14:tracePt t="59961" x="8991600" y="5910263"/>
          <p14:tracePt t="59968" x="8977313" y="5910263"/>
          <p14:tracePt t="59977" x="8963025" y="5910263"/>
          <p14:tracePt t="59984" x="8934450" y="5910263"/>
          <p14:tracePt t="59991" x="8915400" y="5910263"/>
          <p14:tracePt t="60004" x="8901113" y="5910263"/>
          <p14:tracePt t="60011" x="8882063" y="5910263"/>
          <p14:tracePt t="60016" x="8858250" y="5910263"/>
          <p14:tracePt t="60023" x="8834438" y="5910263"/>
          <p14:tracePt t="60035" x="8810625" y="5910263"/>
          <p14:tracePt t="60040" x="8777288" y="5910263"/>
          <p14:tracePt t="60047" x="8748713" y="5910263"/>
          <p14:tracePt t="60056" x="8715375" y="5910263"/>
          <p14:tracePt t="60065" x="8682038" y="5910263"/>
          <p14:tracePt t="60072" x="8658225" y="5910263"/>
          <p14:tracePt t="60080" x="8634413" y="5910263"/>
          <p14:tracePt t="60087" x="8610600" y="5910263"/>
          <p14:tracePt t="60095" x="8582025" y="5910263"/>
          <p14:tracePt t="60107" x="8558213" y="5910263"/>
          <p14:tracePt t="60114" x="8534400" y="5910263"/>
          <p14:tracePt t="60122" x="8510588" y="5910263"/>
          <p14:tracePt t="60128" x="8482013" y="5895975"/>
          <p14:tracePt t="60134" x="8458200" y="5891213"/>
          <p14:tracePt t="60142" x="8429625" y="5886450"/>
          <p14:tracePt t="60151" x="8396288" y="5872163"/>
          <p14:tracePt t="60160" x="8382000" y="5872163"/>
          <p14:tracePt t="60167" x="8372475" y="5867400"/>
          <p14:tracePt t="60178" x="8358188" y="5862638"/>
          <p14:tracePt t="60187" x="8348663" y="5857875"/>
          <p14:tracePt t="60193" x="8339138" y="5848350"/>
          <p14:tracePt t="60199" x="8329613" y="5843588"/>
          <p14:tracePt t="60215" x="8315325" y="5838825"/>
          <p14:tracePt t="60224" x="8305800" y="5838825"/>
          <p14:tracePt t="60231" x="8296275" y="5838825"/>
          <p14:tracePt t="60239" x="8286750" y="5829300"/>
          <p14:tracePt t="60248" x="8272463" y="5824538"/>
          <p14:tracePt t="60258" x="8267700" y="5815013"/>
          <p14:tracePt t="60268" x="8258175" y="5805488"/>
          <p14:tracePt t="60275" x="8253413" y="5805488"/>
          <p14:tracePt t="60280" x="8248650" y="5800725"/>
          <p14:tracePt t="60287" x="8243888" y="5791200"/>
          <p14:tracePt t="60303" x="8243888" y="5772150"/>
          <p14:tracePt t="60314" x="8243888" y="5767388"/>
          <p14:tracePt t="60323" x="8243888" y="5753100"/>
          <p14:tracePt t="60331" x="8243888" y="5738813"/>
          <p14:tracePt t="60337" x="8243888" y="5729288"/>
          <p14:tracePt t="60343" x="8243888" y="5710238"/>
          <p14:tracePt t="60351" x="8243888" y="5695950"/>
          <p14:tracePt t="60359" x="8258175" y="5667375"/>
          <p14:tracePt t="60367" x="8262938" y="5653088"/>
          <p14:tracePt t="60375" x="8272463" y="5629275"/>
          <p14:tracePt t="60383" x="8286750" y="5605463"/>
          <p14:tracePt t="60391" x="8301038" y="5591175"/>
          <p14:tracePt t="60399" x="8310563" y="5576888"/>
          <p14:tracePt t="60410" x="8329613" y="5557838"/>
          <p14:tracePt t="60418" x="8334375" y="5557838"/>
          <p14:tracePt t="60429" x="8353425" y="5543550"/>
          <p14:tracePt t="60436" x="8353425" y="5538788"/>
          <p14:tracePt t="60440" x="8367713" y="5529263"/>
          <p14:tracePt t="60447" x="8386763" y="5529263"/>
          <p14:tracePt t="60455" x="8391525" y="5529263"/>
          <p14:tracePt t="60465" x="8396288" y="5529263"/>
          <p14:tracePt t="60471" x="8401050" y="5529263"/>
          <p14:tracePt t="60479" x="8410575" y="5529263"/>
          <p14:tracePt t="60488" x="8434388" y="5514975"/>
          <p14:tracePt t="60499" x="8439150" y="5514975"/>
          <p14:tracePt t="60508" x="8453438" y="5514975"/>
          <p14:tracePt t="60515" x="8472488" y="5514975"/>
          <p14:tracePt t="60523" x="8496300" y="5514975"/>
          <p14:tracePt t="60531" x="8520113" y="5514975"/>
          <p14:tracePt t="60535" x="8553450" y="5514975"/>
          <p14:tracePt t="60543" x="8586788" y="5514975"/>
          <p14:tracePt t="60551" x="8624888" y="5514975"/>
          <p14:tracePt t="60560" x="8667750" y="5514975"/>
          <p14:tracePt t="60567" x="8696325" y="5514975"/>
          <p14:tracePt t="60575" x="8743950" y="5514975"/>
          <p14:tracePt t="60582" x="8786813" y="5514975"/>
          <p14:tracePt t="60592" x="8824913" y="5514975"/>
          <p14:tracePt t="60599" x="8858250" y="5514975"/>
          <p14:tracePt t="60607" x="8896350" y="5514975"/>
          <p14:tracePt t="60615" x="8943975" y="5514975"/>
          <p14:tracePt t="60624" x="8977313" y="5514975"/>
          <p14:tracePt t="60631" x="9001125" y="5514975"/>
          <p14:tracePt t="60639" x="9043988" y="5514975"/>
          <p14:tracePt t="60646" x="9091613" y="5514975"/>
          <p14:tracePt t="60659" x="9120188" y="5514975"/>
          <p14:tracePt t="60663" x="9163050" y="5514975"/>
          <p14:tracePt t="60671" x="9196388" y="5514975"/>
          <p14:tracePt t="60682" x="9234488" y="5514975"/>
          <p14:tracePt t="60693" x="9258300" y="5514975"/>
          <p14:tracePt t="60703" x="9315450" y="5514975"/>
          <p14:tracePt t="60716" x="9348788" y="5514975"/>
          <p14:tracePt t="60722" x="9382125" y="5514975"/>
          <p14:tracePt t="60729" x="9415463" y="5514975"/>
          <p14:tracePt t="60737" x="9429750" y="5514975"/>
          <p14:tracePt t="60747" x="9463088" y="5514975"/>
          <p14:tracePt t="60755" x="9486900" y="5514975"/>
          <p14:tracePt t="60765" x="9501188" y="5514975"/>
          <p14:tracePt t="60770" x="9529763" y="5514975"/>
          <p14:tracePt t="60775" x="9539288" y="5514975"/>
          <p14:tracePt t="60783" x="9553575" y="5519738"/>
          <p14:tracePt t="60792" x="9572625" y="5519738"/>
          <p14:tracePt t="60803" x="9591675" y="5524500"/>
          <p14:tracePt t="60810" x="9596438" y="5524500"/>
          <p14:tracePt t="60816" x="9615488" y="5524500"/>
          <p14:tracePt t="60824" x="9629775" y="5534025"/>
          <p14:tracePt t="60839" x="9644063" y="5538788"/>
          <p14:tracePt t="60848" x="9653588" y="5538788"/>
          <p14:tracePt t="60860" x="9653588" y="5543550"/>
          <p14:tracePt t="60867" x="9663113" y="5543550"/>
          <p14:tracePt t="60874" x="9677400" y="5548313"/>
          <p14:tracePt t="60880" x="9686925" y="5562600"/>
          <p14:tracePt t="60888" x="9691688" y="5567363"/>
          <p14:tracePt t="60895" x="9701213" y="5576888"/>
          <p14:tracePt t="60911" x="9705975" y="5581650"/>
          <p14:tracePt t="60925" x="9715500" y="5600700"/>
          <p14:tracePt t="60929" x="9720263" y="5600700"/>
          <p14:tracePt t="60935" x="9720263" y="5614988"/>
          <p14:tracePt t="60952" x="9720263" y="5629275"/>
          <p14:tracePt t="60959" x="9725025" y="5634038"/>
          <p14:tracePt t="60967" x="9725025" y="5638800"/>
          <p14:tracePt t="60975" x="9725025" y="5648325"/>
          <p14:tracePt t="60991" x="9725025" y="5662613"/>
          <p14:tracePt t="60998" x="9725025" y="5667375"/>
          <p14:tracePt t="61008" x="9725025" y="5676900"/>
          <p14:tracePt t="61018" x="9725025" y="5691188"/>
          <p14:tracePt t="61031" x="9725025" y="5705475"/>
          <p14:tracePt t="61047" x="9725025" y="5710238"/>
          <p14:tracePt t="61057" x="9725025" y="5715000"/>
          <p14:tracePt t="61063" x="9725025" y="5724525"/>
          <p14:tracePt t="61072" x="9725025" y="5734050"/>
          <p14:tracePt t="61079" x="9725025" y="5738813"/>
          <p14:tracePt t="61088" x="9725025" y="5748338"/>
          <p14:tracePt t="61104" x="9720263" y="5767388"/>
          <p14:tracePt t="61111" x="9715500" y="5772150"/>
          <p14:tracePt t="61121" x="9710738" y="5776913"/>
          <p14:tracePt t="61127" x="9705975" y="5781675"/>
          <p14:tracePt t="61135" x="9701213" y="5791200"/>
          <p14:tracePt t="61143" x="9691688" y="5795963"/>
          <p14:tracePt t="61151" x="9691688" y="5800725"/>
          <p14:tracePt t="61168" x="9672638" y="5805488"/>
          <p14:tracePt t="61184" x="9667875" y="5810250"/>
          <p14:tracePt t="61191" x="9658350" y="5819775"/>
          <p14:tracePt t="61207" x="9648825" y="5824538"/>
          <p14:tracePt t="61215" x="9639300" y="5824538"/>
          <p14:tracePt t="61223" x="9634538" y="5829300"/>
          <p14:tracePt t="61231" x="9625013" y="5834063"/>
          <p14:tracePt t="61239" x="9620250" y="5834063"/>
          <p14:tracePt t="61255" x="9615488" y="5834063"/>
          <p14:tracePt t="61263" x="9601200" y="5838825"/>
          <p14:tracePt t="61280" x="9596438" y="5838825"/>
          <p14:tracePt t="61287" x="9582150" y="5843588"/>
          <p14:tracePt t="61295" x="9572625" y="5843588"/>
          <p14:tracePt t="61304" x="9553575" y="5848350"/>
          <p14:tracePt t="61312" x="9539288" y="5853113"/>
          <p14:tracePt t="61320" x="9529763" y="5853113"/>
          <p14:tracePt t="61327" x="9510713" y="5853113"/>
          <p14:tracePt t="61335" x="9501188" y="5853113"/>
          <p14:tracePt t="61343" x="9486900" y="5853113"/>
          <p14:tracePt t="61351" x="9472613" y="5853113"/>
          <p14:tracePt t="61367" x="9458325" y="5853113"/>
          <p14:tracePt t="61377" x="9453563" y="5853113"/>
          <p14:tracePt t="61386" x="9448800" y="5853113"/>
          <p14:tracePt t="61390" x="9434513" y="5853113"/>
          <p14:tracePt t="61398" x="9429750" y="5853113"/>
          <p14:tracePt t="61406" x="9410700" y="5853113"/>
          <p14:tracePt t="61414" x="9391650" y="5853113"/>
          <p14:tracePt t="61423" x="9372600" y="5853113"/>
          <p14:tracePt t="61431" x="9363075" y="5853113"/>
          <p14:tracePt t="61439" x="9344025" y="5853113"/>
          <p14:tracePt t="61448" x="9324975" y="5853113"/>
          <p14:tracePt t="61454" x="9315450" y="5853113"/>
          <p14:tracePt t="61463" x="9301163" y="5853113"/>
          <p14:tracePt t="61471" x="9286875" y="5853113"/>
          <p14:tracePt t="61479" x="9282113" y="5853113"/>
          <p14:tracePt t="61488" x="9263063" y="5853113"/>
          <p14:tracePt t="61495" x="9253538" y="5853113"/>
          <p14:tracePt t="61505" x="9244013" y="5853113"/>
          <p14:tracePt t="61511" x="9224963" y="5857875"/>
          <p14:tracePt t="61520" x="9205913" y="5867400"/>
          <p14:tracePt t="61527" x="9186863" y="5867400"/>
          <p14:tracePt t="61535" x="9163050" y="5867400"/>
          <p14:tracePt t="61543" x="9129713" y="5867400"/>
          <p14:tracePt t="61550" x="9091613" y="5867400"/>
          <p14:tracePt t="61560" x="9067800" y="5867400"/>
          <p14:tracePt t="61567" x="9034463" y="5867400"/>
          <p14:tracePt t="61576" x="9001125" y="5867400"/>
          <p14:tracePt t="61586" x="8977313" y="5867400"/>
          <p14:tracePt t="61591" x="8958263" y="5867400"/>
          <p14:tracePt t="61598" x="8939213" y="5867400"/>
          <p14:tracePt t="61607" x="8924925" y="5867400"/>
          <p14:tracePt t="61615" x="8910638" y="5867400"/>
          <p14:tracePt t="61623" x="8896350" y="5867400"/>
          <p14:tracePt t="61639" x="8882063" y="5867400"/>
          <p14:tracePt t="61647" x="8877300" y="5867400"/>
          <p14:tracePt t="61656" x="8863013" y="5867400"/>
          <p14:tracePt t="61663" x="8853488" y="5872163"/>
          <p14:tracePt t="61671" x="8843963" y="5872163"/>
          <p14:tracePt t="61679" x="8839200" y="5872163"/>
          <p14:tracePt t="61688" x="8834438" y="5872163"/>
          <p14:tracePt t="61695" x="8829675" y="5872163"/>
          <p14:tracePt t="61831" x="0" y="0"/>
        </p14:tracePtLst>
        <p14:tracePtLst>
          <p14:tracePt t="67025" x="8977313" y="6386513"/>
          <p14:tracePt t="67057" x="8963025" y="6386513"/>
          <p14:tracePt t="67065" x="8953500" y="6386513"/>
          <p14:tracePt t="67072" x="8939213" y="6386513"/>
          <p14:tracePt t="67079" x="8915400" y="6386513"/>
          <p14:tracePt t="67087" x="8891588" y="6386513"/>
          <p14:tracePt t="67095" x="8858250" y="6386513"/>
          <p14:tracePt t="67104" x="8815388" y="6386513"/>
          <p14:tracePt t="67111" x="8786813" y="6386513"/>
          <p14:tracePt t="67120" x="8753475" y="6386513"/>
          <p14:tracePt t="67128" x="8720138" y="6386513"/>
          <p14:tracePt t="67136" x="8696325" y="6386513"/>
          <p14:tracePt t="67143" x="8653463" y="6386513"/>
          <p14:tracePt t="67151" x="8639175" y="6386513"/>
          <p14:tracePt t="67159" x="8605838" y="6386513"/>
          <p14:tracePt t="67171" x="8577263" y="6386513"/>
          <p14:tracePt t="67179" x="8543925" y="6376988"/>
          <p14:tracePt t="67189" x="8501063" y="6376988"/>
          <p14:tracePt t="67192" x="8458200" y="6362700"/>
          <p14:tracePt t="67199" x="8424863" y="6362700"/>
          <p14:tracePt t="67207" x="8377238" y="6353175"/>
          <p14:tracePt t="67218" x="8343900" y="6348413"/>
          <p14:tracePt t="67226" x="8301038" y="6329363"/>
          <p14:tracePt t="67232" x="8277225" y="6324600"/>
          <p14:tracePt t="67240" x="8243888" y="6315075"/>
          <p14:tracePt t="67249" x="8224838" y="6305550"/>
          <p14:tracePt t="67256" x="8205788" y="6300788"/>
          <p14:tracePt t="67264" x="8196263" y="6296025"/>
          <p14:tracePt t="67272" x="8191500" y="6296025"/>
          <p14:tracePt t="67280" x="8181975" y="6286500"/>
          <p14:tracePt t="67288" x="8177213" y="6286500"/>
          <p14:tracePt t="67295" x="8172450" y="6281738"/>
          <p14:tracePt t="67311" x="8148638" y="6262688"/>
          <p14:tracePt t="67324" x="8143875" y="6262688"/>
          <p14:tracePt t="67329" x="8134350" y="6248400"/>
          <p14:tracePt t="67336" x="8124825" y="6238875"/>
          <p14:tracePt t="67344" x="8110538" y="6224588"/>
          <p14:tracePt t="67351" x="8096250" y="6215063"/>
          <p14:tracePt t="67359" x="8081963" y="6200775"/>
          <p14:tracePt t="67367" x="8077200" y="6191250"/>
          <p14:tracePt t="67374" x="8072438" y="6176963"/>
          <p14:tracePt t="67387" x="8062913" y="6167438"/>
          <p14:tracePt t="67401" x="8062913" y="6162675"/>
          <p14:tracePt t="67412" x="8058150" y="6153150"/>
          <p14:tracePt t="67432" x="8058150" y="6148388"/>
          <p14:tracePt t="67447" x="8058150" y="6143625"/>
          <p14:tracePt t="67455" x="8058150" y="6138863"/>
          <p14:tracePt t="67472" x="8058150" y="6129338"/>
          <p14:tracePt t="67488" x="8058150" y="6124575"/>
          <p14:tracePt t="67504" x="8058150" y="6119813"/>
          <p14:tracePt t="67528" x="8062913" y="6115050"/>
          <p14:tracePt t="67537" x="8067675" y="6110288"/>
          <p14:tracePt t="67543" x="8072438" y="6105525"/>
          <p14:tracePt t="67552" x="8081963" y="6100763"/>
          <p14:tracePt t="67559" x="8091488" y="6096000"/>
          <p14:tracePt t="67573" x="8101013" y="6096000"/>
          <p14:tracePt t="67580" x="8115300" y="6086475"/>
          <p14:tracePt t="67585" x="8124825" y="6076950"/>
          <p14:tracePt t="67592" x="8134350" y="6076950"/>
          <p14:tracePt t="67600" x="8148638" y="6072188"/>
          <p14:tracePt t="67607" x="8172450" y="6062663"/>
          <p14:tracePt t="67615" x="8181975" y="6062663"/>
          <p14:tracePt t="67623" x="8191500" y="6057900"/>
          <p14:tracePt t="67631" x="8205788" y="6053138"/>
          <p14:tracePt t="67639" x="8215313" y="6053138"/>
          <p14:tracePt t="67650" x="8234363" y="6043613"/>
          <p14:tracePt t="67659" x="8243888" y="6038850"/>
          <p14:tracePt t="67665" x="8248650" y="6038850"/>
          <p14:tracePt t="67673" x="8258175" y="6038850"/>
          <p14:tracePt t="67679" x="8272463" y="6034088"/>
          <p14:tracePt t="67688" x="8277225" y="6029325"/>
          <p14:tracePt t="67698" x="8286750" y="6029325"/>
          <p14:tracePt t="67708" x="8291513" y="6029325"/>
          <p14:tracePt t="67714" x="8310563" y="6019800"/>
          <p14:tracePt t="67720" x="8320088" y="6015038"/>
          <p14:tracePt t="67727" x="8339138" y="6010275"/>
          <p14:tracePt t="67735" x="8358188" y="6005513"/>
          <p14:tracePt t="67743" x="8362950" y="6005513"/>
          <p14:tracePt t="67755" x="8382000" y="5995988"/>
          <p14:tracePt t="67763" x="8401050" y="5991225"/>
          <p14:tracePt t="67771" x="8424863" y="5991225"/>
          <p14:tracePt t="67775" x="8443913" y="5991225"/>
          <p14:tracePt t="67782" x="8458200" y="5986463"/>
          <p14:tracePt t="67791" x="8477250" y="5986463"/>
          <p14:tracePt t="67799" x="8501063" y="5986463"/>
          <p14:tracePt t="67807" x="8515350" y="5986463"/>
          <p14:tracePt t="67815" x="8534400" y="5986463"/>
          <p14:tracePt t="67823" x="8548688" y="5986463"/>
          <p14:tracePt t="67831" x="8567738" y="5986463"/>
          <p14:tracePt t="67839" x="8586788" y="5976938"/>
          <p14:tracePt t="67846" x="8601075" y="5976938"/>
          <p14:tracePt t="67855" x="8634413" y="5967413"/>
          <p14:tracePt t="67868" x="8653463" y="5967413"/>
          <p14:tracePt t="67877" x="8677275" y="5967413"/>
          <p14:tracePt t="67882" x="8701088" y="5967413"/>
          <p14:tracePt t="67889" x="8724900" y="5967413"/>
          <p14:tracePt t="67895" x="8758238" y="5967413"/>
          <p14:tracePt t="67903" x="8786813" y="5967413"/>
          <p14:tracePt t="67914" x="8820150" y="5967413"/>
          <p14:tracePt t="67923" x="8853488" y="5967413"/>
          <p14:tracePt t="67929" x="8886825" y="5967413"/>
          <p14:tracePt t="67935" x="8920163" y="5967413"/>
          <p14:tracePt t="67943" x="8958263" y="5967413"/>
          <p14:tracePt t="67951" x="8982075" y="5967413"/>
          <p14:tracePt t="67959" x="9024938" y="5967413"/>
          <p14:tracePt t="67973" x="9053513" y="5967413"/>
          <p14:tracePt t="67980" x="9096375" y="5967413"/>
          <p14:tracePt t="67985" x="9129713" y="5967413"/>
          <p14:tracePt t="67991" x="9167813" y="5967413"/>
          <p14:tracePt t="67999" x="9191625" y="5967413"/>
          <p14:tracePt t="68008" x="9224963" y="5967413"/>
          <p14:tracePt t="68015" x="9263063" y="5967413"/>
          <p14:tracePt t="68025" x="9305925" y="5967413"/>
          <p14:tracePt t="68032" x="9334500" y="5967413"/>
          <p14:tracePt t="68039" x="9367838" y="5967413"/>
          <p14:tracePt t="68047" x="9410700" y="5967413"/>
          <p14:tracePt t="68055" x="9439275" y="5967413"/>
          <p14:tracePt t="68068" x="9467850" y="5967413"/>
          <p14:tracePt t="68079" x="9525000" y="5967413"/>
          <p14:tracePt t="68087" x="9548813" y="5967413"/>
          <p14:tracePt t="68095" x="9563100" y="5967413"/>
          <p14:tracePt t="68104" x="9586913" y="5967413"/>
          <p14:tracePt t="68113" x="9605963" y="5967413"/>
          <p14:tracePt t="68122" x="9629775" y="5967413"/>
          <p14:tracePt t="68128" x="9644063" y="5972175"/>
          <p14:tracePt t="68134" x="9667875" y="5972175"/>
          <p14:tracePt t="68145" x="9686925" y="5976938"/>
          <p14:tracePt t="68152" x="9705975" y="5981700"/>
          <p14:tracePt t="68160" x="9725025" y="5991225"/>
          <p14:tracePt t="68167" x="9734550" y="5995988"/>
          <p14:tracePt t="68175" x="9744075" y="6000750"/>
          <p14:tracePt t="68184" x="9753600" y="6005513"/>
          <p14:tracePt t="68191" x="9763125" y="6015038"/>
          <p14:tracePt t="68198" x="9772650" y="6019800"/>
          <p14:tracePt t="68215" x="9777413" y="6034088"/>
          <p14:tracePt t="68224" x="9777413" y="6043613"/>
          <p14:tracePt t="68231" x="9782175" y="6057900"/>
          <p14:tracePt t="68248" x="9782175" y="6076950"/>
          <p14:tracePt t="68255" x="9791700" y="6096000"/>
          <p14:tracePt t="68262" x="9791700" y="6100763"/>
          <p14:tracePt t="68274" x="9791700" y="6119813"/>
          <p14:tracePt t="68282" x="9796463" y="6148388"/>
          <p14:tracePt t="68291" x="9796463" y="6167438"/>
          <p14:tracePt t="68297" x="9801225" y="6186488"/>
          <p14:tracePt t="68303" x="9801225" y="6210300"/>
          <p14:tracePt t="68311" x="9801225" y="6224588"/>
          <p14:tracePt t="68319" x="9801225" y="6243638"/>
          <p14:tracePt t="68327" x="9801225" y="6257925"/>
          <p14:tracePt t="68335" x="9801225" y="6276975"/>
          <p14:tracePt t="68343" x="9801225" y="6286500"/>
          <p14:tracePt t="68351" x="9801225" y="6300788"/>
          <p14:tracePt t="68359" x="9801225" y="6310313"/>
          <p14:tracePt t="68371" x="9791700" y="6324600"/>
          <p14:tracePt t="68378" x="9782175" y="6338888"/>
          <p14:tracePt t="68387" x="9772650" y="6348413"/>
          <p14:tracePt t="68394" x="9763125" y="6357938"/>
          <p14:tracePt t="68399" x="9744075" y="6376988"/>
          <p14:tracePt t="68407" x="9734550" y="6381750"/>
          <p14:tracePt t="68414" x="9720263" y="6396038"/>
          <p14:tracePt t="68423" x="9710738" y="6400800"/>
          <p14:tracePt t="68433" x="9696450" y="6410325"/>
          <p14:tracePt t="68443" x="9686925" y="6419850"/>
          <p14:tracePt t="68451" x="9672638" y="6424613"/>
          <p14:tracePt t="68467" x="9667875" y="6424613"/>
          <p14:tracePt t="68474" x="9663113" y="6424613"/>
          <p14:tracePt t="68494" x="9658350" y="6429375"/>
          <p14:tracePt t="68567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cacher</a:t>
            </a:r>
            <a:r>
              <a:rPr lang="de-DE" dirty="0"/>
              <a:t>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…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13777-FC1C-490B-A8D1-7FB1BB1F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94295-896B-4BA0-ACC0-91701832BC3B}"/>
              </a:ext>
            </a:extLst>
          </p:cNvPr>
          <p:cNvSpPr txBox="1"/>
          <p:nvPr/>
        </p:nvSpPr>
        <p:spPr>
          <a:xfrm>
            <a:off x="634663" y="1168899"/>
            <a:ext cx="1730847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2" name="Rectangle 628">
            <a:extLst>
              <a:ext uri="{FF2B5EF4-FFF2-40B4-BE49-F238E27FC236}">
                <a16:creationId xmlns:a16="http://schemas.microsoft.com/office/drawing/2014/main" id="{BEE7B2C2-3B41-4412-976F-A83CE06B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92" y="1166813"/>
            <a:ext cx="306388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600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0986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qui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dépendent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différents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facteurs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culturales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pédoclimat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espèce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fr-FR" dirty="0"/>
          </a:p>
          <a:p>
            <a:endParaRPr lang="fr-FR" sz="3200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BA5F6E-BA9B-4956-BA7B-FAF5F3892ADC}"/>
              </a:ext>
            </a:extLst>
          </p:cNvPr>
          <p:cNvSpPr txBox="1"/>
          <p:nvPr/>
        </p:nvSpPr>
        <p:spPr>
          <a:xfrm>
            <a:off x="414834" y="1935741"/>
            <a:ext cx="2170505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D58E17-ACAC-4D60-BC45-8661164E09A7}"/>
              </a:ext>
            </a:extLst>
          </p:cNvPr>
          <p:cNvSpPr txBox="1"/>
          <p:nvPr/>
        </p:nvSpPr>
        <p:spPr>
          <a:xfrm>
            <a:off x="358917" y="2798150"/>
            <a:ext cx="2282338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A1546F-8B60-4368-BCCF-13603DA8F881}"/>
              </a:ext>
            </a:extLst>
          </p:cNvPr>
          <p:cNvSpPr txBox="1"/>
          <p:nvPr/>
        </p:nvSpPr>
        <p:spPr>
          <a:xfrm>
            <a:off x="209620" y="3654749"/>
            <a:ext cx="2580933" cy="405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38D7D5-DFB5-4E03-B8BB-493BF0BC0856}"/>
              </a:ext>
            </a:extLst>
          </p:cNvPr>
          <p:cNvSpPr txBox="1"/>
          <p:nvPr/>
        </p:nvSpPr>
        <p:spPr>
          <a:xfrm>
            <a:off x="1135719" y="162620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B6389D-B378-4CEF-9A3D-57DA7998A417}"/>
              </a:ext>
            </a:extLst>
          </p:cNvPr>
          <p:cNvSpPr txBox="1"/>
          <p:nvPr/>
        </p:nvSpPr>
        <p:spPr>
          <a:xfrm>
            <a:off x="1135719" y="2381544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5AD558-4124-4D1F-923B-630C6BF376D2}"/>
              </a:ext>
            </a:extLst>
          </p:cNvPr>
          <p:cNvSpPr txBox="1"/>
          <p:nvPr/>
        </p:nvSpPr>
        <p:spPr>
          <a:xfrm>
            <a:off x="1135719" y="321475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B18F425-D214-4AD0-BDA8-8E5D06636134}"/>
              </a:ext>
            </a:extLst>
          </p:cNvPr>
          <p:cNvSpPr txBox="1"/>
          <p:nvPr/>
        </p:nvSpPr>
        <p:spPr>
          <a:xfrm>
            <a:off x="3306224" y="1935741"/>
            <a:ext cx="6815201" cy="405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épaisseur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enveloppes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6693B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1FCAB28C-F0F0-4E46-94A6-3A31D869A4C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E1924B-3C2E-47E0-9BC9-24720CEA1CB3}"/>
              </a:ext>
            </a:extLst>
          </p:cNvPr>
          <p:cNvSpPr txBox="1"/>
          <p:nvPr/>
        </p:nvSpPr>
        <p:spPr>
          <a:xfrm>
            <a:off x="3306222" y="3685727"/>
            <a:ext cx="6815201" cy="405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humidité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température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profondeur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156484-0FCB-4557-A533-36F5C9255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39" y="4168888"/>
            <a:ext cx="4514850" cy="253365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B766007-7679-41C2-8A1E-7F07A5049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95" b="86013"/>
          <a:stretch/>
        </p:blipFill>
        <p:spPr>
          <a:xfrm>
            <a:off x="7323666" y="4471279"/>
            <a:ext cx="2360595" cy="138009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4644E7A-5B01-489C-8233-AEDE25B11CF8}"/>
              </a:ext>
            </a:extLst>
          </p:cNvPr>
          <p:cNvSpPr txBox="1"/>
          <p:nvPr/>
        </p:nvSpPr>
        <p:spPr>
          <a:xfrm>
            <a:off x="2851968" y="2652180"/>
            <a:ext cx="7330871" cy="73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épaisseur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enveloppes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6693B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7"/>
    </mc:Choice>
    <mc:Fallback xmlns="">
      <p:transition spd="slow" advTm="19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AE65AFCB-3271-4FC4-9EFB-5EA4EC1E4DC1}"/>
              </a:ext>
            </a:extLst>
          </p:cNvPr>
          <p:cNvSpPr/>
          <p:nvPr/>
        </p:nvSpPr>
        <p:spPr>
          <a:xfrm>
            <a:off x="0" y="1591938"/>
            <a:ext cx="10739172" cy="2848016"/>
          </a:xfrm>
          <a:custGeom>
            <a:avLst/>
            <a:gdLst>
              <a:gd name="connsiteX0" fmla="*/ 1347797 w 11020169"/>
              <a:gd name="connsiteY0" fmla="*/ 219929 h 2848016"/>
              <a:gd name="connsiteX1" fmla="*/ 526530 w 11020169"/>
              <a:gd name="connsiteY1" fmla="*/ 262262 h 2848016"/>
              <a:gd name="connsiteX2" fmla="*/ 424930 w 11020169"/>
              <a:gd name="connsiteY2" fmla="*/ 2573662 h 2848016"/>
              <a:gd name="connsiteX3" fmla="*/ 6156864 w 11020169"/>
              <a:gd name="connsiteY3" fmla="*/ 2776862 h 2848016"/>
              <a:gd name="connsiteX4" fmla="*/ 10161597 w 11020169"/>
              <a:gd name="connsiteY4" fmla="*/ 2599062 h 2848016"/>
              <a:gd name="connsiteX5" fmla="*/ 10466397 w 11020169"/>
              <a:gd name="connsiteY5" fmla="*/ 253795 h 2848016"/>
              <a:gd name="connsiteX6" fmla="*/ 3870864 w 11020169"/>
              <a:gd name="connsiteY6" fmla="*/ 50595 h 2848016"/>
              <a:gd name="connsiteX7" fmla="*/ 1203864 w 11020169"/>
              <a:gd name="connsiteY7" fmla="*/ 135262 h 284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0169" h="2848016">
                <a:moveTo>
                  <a:pt x="1347797" y="219929"/>
                </a:moveTo>
                <a:cubicBezTo>
                  <a:pt x="1014069" y="44951"/>
                  <a:pt x="680341" y="-130027"/>
                  <a:pt x="526530" y="262262"/>
                </a:cubicBezTo>
                <a:cubicBezTo>
                  <a:pt x="372719" y="654551"/>
                  <a:pt x="-513459" y="2154562"/>
                  <a:pt x="424930" y="2573662"/>
                </a:cubicBezTo>
                <a:cubicBezTo>
                  <a:pt x="1363319" y="2992762"/>
                  <a:pt x="4534086" y="2772629"/>
                  <a:pt x="6156864" y="2776862"/>
                </a:cubicBezTo>
                <a:cubicBezTo>
                  <a:pt x="7779642" y="2781095"/>
                  <a:pt x="9443342" y="3019573"/>
                  <a:pt x="10161597" y="2599062"/>
                </a:cubicBezTo>
                <a:cubicBezTo>
                  <a:pt x="10879852" y="2178551"/>
                  <a:pt x="11514852" y="678539"/>
                  <a:pt x="10466397" y="253795"/>
                </a:cubicBezTo>
                <a:cubicBezTo>
                  <a:pt x="9417942" y="-170949"/>
                  <a:pt x="5414619" y="70350"/>
                  <a:pt x="3870864" y="50595"/>
                </a:cubicBezTo>
                <a:cubicBezTo>
                  <a:pt x="2327109" y="30840"/>
                  <a:pt x="1765486" y="83051"/>
                  <a:pt x="1203864" y="135262"/>
                </a:cubicBezTo>
              </a:path>
            </a:pathLst>
          </a:custGeom>
          <a:solidFill>
            <a:srgbClr val="E8D9F3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5A3E29E9-1A5E-4B35-A6FE-FF5629C0CEA2}"/>
              </a:ext>
            </a:extLst>
          </p:cNvPr>
          <p:cNvSpPr/>
          <p:nvPr/>
        </p:nvSpPr>
        <p:spPr>
          <a:xfrm>
            <a:off x="-32635" y="1733382"/>
            <a:ext cx="11553134" cy="861447"/>
          </a:xfrm>
          <a:custGeom>
            <a:avLst/>
            <a:gdLst>
              <a:gd name="connsiteX0" fmla="*/ 4079702 w 11553134"/>
              <a:gd name="connsiteY0" fmla="*/ 103885 h 861447"/>
              <a:gd name="connsiteX1" fmla="*/ 269702 w 11553134"/>
              <a:gd name="connsiteY1" fmla="*/ 61551 h 861447"/>
              <a:gd name="connsiteX2" fmla="*/ 947035 w 11553134"/>
              <a:gd name="connsiteY2" fmla="*/ 832018 h 861447"/>
              <a:gd name="connsiteX3" fmla="*/ 6018568 w 11553134"/>
              <a:gd name="connsiteY3" fmla="*/ 713485 h 861447"/>
              <a:gd name="connsiteX4" fmla="*/ 10912302 w 11553134"/>
              <a:gd name="connsiteY4" fmla="*/ 611885 h 861447"/>
              <a:gd name="connsiteX5" fmla="*/ 10726035 w 11553134"/>
              <a:gd name="connsiteY5" fmla="*/ 36151 h 861447"/>
              <a:gd name="connsiteX6" fmla="*/ 3876502 w 11553134"/>
              <a:gd name="connsiteY6" fmla="*/ 112351 h 861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3134" h="861447">
                <a:moveTo>
                  <a:pt x="4079702" y="103885"/>
                </a:moveTo>
                <a:cubicBezTo>
                  <a:pt x="2435757" y="22040"/>
                  <a:pt x="791813" y="-59804"/>
                  <a:pt x="269702" y="61551"/>
                </a:cubicBezTo>
                <a:cubicBezTo>
                  <a:pt x="-252409" y="182906"/>
                  <a:pt x="-11109" y="723362"/>
                  <a:pt x="947035" y="832018"/>
                </a:cubicBezTo>
                <a:cubicBezTo>
                  <a:pt x="1905179" y="940674"/>
                  <a:pt x="6018568" y="713485"/>
                  <a:pt x="6018568" y="713485"/>
                </a:cubicBezTo>
                <a:cubicBezTo>
                  <a:pt x="7679446" y="676796"/>
                  <a:pt x="10127724" y="724774"/>
                  <a:pt x="10912302" y="611885"/>
                </a:cubicBezTo>
                <a:cubicBezTo>
                  <a:pt x="11696880" y="498996"/>
                  <a:pt x="11898668" y="119407"/>
                  <a:pt x="10726035" y="36151"/>
                </a:cubicBezTo>
                <a:cubicBezTo>
                  <a:pt x="9553402" y="-47105"/>
                  <a:pt x="6714952" y="32623"/>
                  <a:pt x="3876502" y="112351"/>
                </a:cubicBezTo>
              </a:path>
            </a:pathLst>
          </a:custGeom>
          <a:solidFill>
            <a:srgbClr val="FFB9FF">
              <a:alpha val="50196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cacher</a:t>
            </a:r>
            <a:r>
              <a:rPr lang="de-DE" dirty="0"/>
              <a:t>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…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13777-FC1C-490B-A8D1-7FB1BB1F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94295-896B-4BA0-ACC0-91701832BC3B}"/>
              </a:ext>
            </a:extLst>
          </p:cNvPr>
          <p:cNvSpPr txBox="1"/>
          <p:nvPr/>
        </p:nvSpPr>
        <p:spPr>
          <a:xfrm>
            <a:off x="634663" y="1168899"/>
            <a:ext cx="1730847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2" name="Rectangle 628">
            <a:extLst>
              <a:ext uri="{FF2B5EF4-FFF2-40B4-BE49-F238E27FC236}">
                <a16:creationId xmlns:a16="http://schemas.microsoft.com/office/drawing/2014/main" id="{BEE7B2C2-3B41-4412-976F-A83CE06B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92" y="1166813"/>
            <a:ext cx="306388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600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0986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qui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dépendent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différents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facteurs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culturales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pédoclimat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espèce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fr-FR" dirty="0"/>
          </a:p>
          <a:p>
            <a:endParaRPr lang="fr-FR" sz="3200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BA5F6E-BA9B-4956-BA7B-FAF5F3892ADC}"/>
              </a:ext>
            </a:extLst>
          </p:cNvPr>
          <p:cNvSpPr txBox="1"/>
          <p:nvPr/>
        </p:nvSpPr>
        <p:spPr>
          <a:xfrm>
            <a:off x="414834" y="1935741"/>
            <a:ext cx="2170505" cy="405102"/>
          </a:xfrm>
          <a:prstGeom prst="rect">
            <a:avLst/>
          </a:prstGeom>
          <a:noFill/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D58E17-ACAC-4D60-BC45-8661164E09A7}"/>
              </a:ext>
            </a:extLst>
          </p:cNvPr>
          <p:cNvSpPr txBox="1"/>
          <p:nvPr/>
        </p:nvSpPr>
        <p:spPr>
          <a:xfrm>
            <a:off x="358917" y="2798150"/>
            <a:ext cx="2282338" cy="405102"/>
          </a:xfrm>
          <a:prstGeom prst="rect">
            <a:avLst/>
          </a:prstGeom>
          <a:noFill/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A1546F-8B60-4368-BCCF-13603DA8F881}"/>
              </a:ext>
            </a:extLst>
          </p:cNvPr>
          <p:cNvSpPr txBox="1"/>
          <p:nvPr/>
        </p:nvSpPr>
        <p:spPr>
          <a:xfrm>
            <a:off x="209620" y="3654749"/>
            <a:ext cx="2580933" cy="405102"/>
          </a:xfrm>
          <a:prstGeom prst="rect">
            <a:avLst/>
          </a:prstGeom>
          <a:noFill/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Faible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38D7D5-DFB5-4E03-B8BB-493BF0BC0856}"/>
              </a:ext>
            </a:extLst>
          </p:cNvPr>
          <p:cNvSpPr txBox="1"/>
          <p:nvPr/>
        </p:nvSpPr>
        <p:spPr>
          <a:xfrm>
            <a:off x="1135719" y="162620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B6389D-B378-4CEF-9A3D-57DA7998A417}"/>
              </a:ext>
            </a:extLst>
          </p:cNvPr>
          <p:cNvSpPr txBox="1"/>
          <p:nvPr/>
        </p:nvSpPr>
        <p:spPr>
          <a:xfrm>
            <a:off x="1135719" y="2381544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5AD558-4124-4D1F-923B-630C6BF376D2}"/>
              </a:ext>
            </a:extLst>
          </p:cNvPr>
          <p:cNvSpPr txBox="1"/>
          <p:nvPr/>
        </p:nvSpPr>
        <p:spPr>
          <a:xfrm>
            <a:off x="1135719" y="321475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B18F425-D214-4AD0-BDA8-8E5D06636134}"/>
              </a:ext>
            </a:extLst>
          </p:cNvPr>
          <p:cNvSpPr txBox="1"/>
          <p:nvPr/>
        </p:nvSpPr>
        <p:spPr>
          <a:xfrm>
            <a:off x="3306224" y="1935741"/>
            <a:ext cx="6815201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épaisseur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enveloppes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6693B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1FCAB28C-F0F0-4E46-94A6-3A31D869A4C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E1924B-3C2E-47E0-9BC9-24720CEA1CB3}"/>
              </a:ext>
            </a:extLst>
          </p:cNvPr>
          <p:cNvSpPr txBox="1"/>
          <p:nvPr/>
        </p:nvSpPr>
        <p:spPr>
          <a:xfrm>
            <a:off x="3306222" y="3685727"/>
            <a:ext cx="6815201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humidité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température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profondeur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6693B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3AAEAAC-7759-4143-A099-F41B3725CE0A}"/>
              </a:ext>
            </a:extLst>
          </p:cNvPr>
          <p:cNvSpPr txBox="1"/>
          <p:nvPr/>
        </p:nvSpPr>
        <p:spPr>
          <a:xfrm>
            <a:off x="291215" y="6212932"/>
            <a:ext cx="499867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TAD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taux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annuel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décroissance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50BA345-F892-40C5-AB23-A95310DC930B}"/>
              </a:ext>
            </a:extLst>
          </p:cNvPr>
          <p:cNvSpPr txBox="1"/>
          <p:nvPr/>
        </p:nvSpPr>
        <p:spPr>
          <a:xfrm>
            <a:off x="10195622" y="3185647"/>
            <a:ext cx="845480" cy="77559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870DE30-ADB5-42DE-A4C5-95031FE3A620}"/>
              </a:ext>
            </a:extLst>
          </p:cNvPr>
          <p:cNvSpPr txBox="1"/>
          <p:nvPr/>
        </p:nvSpPr>
        <p:spPr>
          <a:xfrm>
            <a:off x="11037317" y="1549742"/>
            <a:ext cx="845480" cy="775597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F855076-A58B-4EC1-BAF9-0F2402AAD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309" y="2319724"/>
            <a:ext cx="845480" cy="114359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24644E7A-5B01-489C-8233-AEDE25B11CF8}"/>
              </a:ext>
            </a:extLst>
          </p:cNvPr>
          <p:cNvSpPr txBox="1"/>
          <p:nvPr/>
        </p:nvSpPr>
        <p:spPr>
          <a:xfrm>
            <a:off x="2851968" y="2652180"/>
            <a:ext cx="7330871" cy="737501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=f(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épaisseur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enveloppes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693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6693B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8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5"/>
    </mc:Choice>
    <mc:Fallback xmlns="">
      <p:transition spd="slow" advTm="3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679" x="4110038" y="1838325"/>
          <p14:tracePt t="14791" x="4095750" y="1838325"/>
          <p14:tracePt t="14796" x="4076700" y="1838325"/>
          <p14:tracePt t="14805" x="4062413" y="1838325"/>
          <p14:tracePt t="14814" x="4033838" y="1838325"/>
          <p14:tracePt t="14821" x="4010025" y="1838325"/>
          <p14:tracePt t="14829" x="3976688" y="1828800"/>
          <p14:tracePt t="14838" x="3952875" y="1819275"/>
          <p14:tracePt t="14849" x="3929063" y="1819275"/>
          <p14:tracePt t="14858" x="3900488" y="1814513"/>
          <p14:tracePt t="14864" x="3890963" y="1814513"/>
          <p14:tracePt t="14870" x="3867150" y="1809750"/>
          <p14:tracePt t="14878" x="3862388" y="1809750"/>
          <p14:tracePt t="14887" x="3848100" y="1809750"/>
          <p14:tracePt t="14895" x="3829050" y="1809750"/>
          <p14:tracePt t="14902" x="3800475" y="1809750"/>
          <p14:tracePt t="14914" x="3762375" y="1809750"/>
          <p14:tracePt t="14922" x="3714750" y="1809750"/>
          <p14:tracePt t="14928" x="3657600" y="1809750"/>
          <p14:tracePt t="14933" x="3595688" y="1809750"/>
          <p14:tracePt t="14941" x="3529013" y="1804988"/>
          <p14:tracePt t="14951" x="3467100" y="1785938"/>
          <p14:tracePt t="14961" x="3386138" y="1776413"/>
          <p14:tracePt t="14967" x="3290888" y="1747838"/>
          <p14:tracePt t="14974" x="3228975" y="1733550"/>
          <p14:tracePt t="14981" x="3152775" y="1709738"/>
          <p14:tracePt t="14990" x="3095625" y="1690688"/>
          <p14:tracePt t="14997" x="3033713" y="1676400"/>
          <p14:tracePt t="15014" x="2943225" y="1657350"/>
          <p14:tracePt t="15024" x="2890838" y="1652588"/>
          <p14:tracePt t="15030" x="2852738" y="1652588"/>
          <p14:tracePt t="15037" x="2814638" y="1652588"/>
          <p14:tracePt t="15045" x="2767013" y="1652588"/>
          <p14:tracePt t="15053" x="2733675" y="1652588"/>
          <p14:tracePt t="15061" x="2676525" y="1652588"/>
          <p14:tracePt t="15070" x="2624138" y="1652588"/>
          <p14:tracePt t="15078" x="2566988" y="1652588"/>
          <p14:tracePt t="15085" x="2505075" y="1652588"/>
          <p14:tracePt t="15093" x="2438400" y="1652588"/>
          <p14:tracePt t="15104" x="2390775" y="1652588"/>
          <p14:tracePt t="15114" x="2328863" y="1652588"/>
          <p14:tracePt t="15127" x="2200275" y="1652588"/>
          <p14:tracePt t="15132" x="2147888" y="1652588"/>
          <p14:tracePt t="15146" x="2090738" y="1652588"/>
          <p14:tracePt t="15152" x="2043113" y="1652588"/>
          <p14:tracePt t="15159" x="1985963" y="1652588"/>
          <p14:tracePt t="15166" x="1938338" y="1652588"/>
          <p14:tracePt t="15174" x="1890713" y="1652588"/>
          <p14:tracePt t="15181" x="1843088" y="1652588"/>
          <p14:tracePt t="15190" x="1795463" y="1652588"/>
          <p14:tracePt t="15197" x="1757363" y="1652588"/>
          <p14:tracePt t="15211" x="1709738" y="1652588"/>
          <p14:tracePt t="15219" x="1676400" y="1652588"/>
          <p14:tracePt t="15224" x="1643063" y="1652588"/>
          <p14:tracePt t="15230" x="1595438" y="1652588"/>
          <p14:tracePt t="15237" x="1557338" y="1652588"/>
          <p14:tracePt t="15245" x="1519238" y="1652588"/>
          <p14:tracePt t="15253" x="1476375" y="1652588"/>
          <p14:tracePt t="15261" x="1419225" y="1647825"/>
          <p14:tracePt t="15274" x="1371600" y="1638300"/>
          <p14:tracePt t="15282" x="1323975" y="1628775"/>
          <p14:tracePt t="15288" x="1257300" y="1628775"/>
          <p14:tracePt t="15294" x="1195388" y="1628775"/>
          <p14:tracePt t="15301" x="1133475" y="1628775"/>
          <p14:tracePt t="15309" x="1071563" y="1628775"/>
          <p14:tracePt t="15317" x="1004888" y="1628775"/>
          <p14:tracePt t="15326" x="966788" y="1628775"/>
          <p14:tracePt t="15334" x="909638" y="1628775"/>
          <p14:tracePt t="15342" x="876300" y="1633538"/>
          <p14:tracePt t="15351" x="828675" y="1643063"/>
          <p14:tracePt t="15362" x="800100" y="1657350"/>
          <p14:tracePt t="15370" x="771525" y="1666875"/>
          <p14:tracePt t="15382" x="728663" y="1690688"/>
          <p14:tracePt t="15397" x="695325" y="1714500"/>
          <p14:tracePt t="15409" x="685800" y="1728788"/>
          <p14:tracePt t="15418" x="671513" y="1733550"/>
          <p14:tracePt t="15427" x="657225" y="1743075"/>
          <p14:tracePt t="15432" x="642938" y="1757363"/>
          <p14:tracePt t="15438" x="623888" y="1762125"/>
          <p14:tracePt t="15445" x="604838" y="1776413"/>
          <p14:tracePt t="15453" x="576263" y="1790700"/>
          <p14:tracePt t="15461" x="571500" y="1790700"/>
          <p14:tracePt t="15469" x="552450" y="1800225"/>
          <p14:tracePt t="15477" x="528638" y="1814513"/>
          <p14:tracePt t="15485" x="519113" y="1824038"/>
          <p14:tracePt t="15493" x="495300" y="1847850"/>
          <p14:tracePt t="15502" x="471488" y="1876425"/>
          <p14:tracePt t="15508" x="447675" y="1909763"/>
          <p14:tracePt t="15517" x="438150" y="1933575"/>
          <p14:tracePt t="15525" x="423863" y="1957388"/>
          <p14:tracePt t="15533" x="419100" y="1985963"/>
          <p14:tracePt t="15541" x="409575" y="2009775"/>
          <p14:tracePt t="15551" x="404813" y="2028825"/>
          <p14:tracePt t="15560" x="404813" y="2052638"/>
          <p14:tracePt t="15569" x="404813" y="2066925"/>
          <p14:tracePt t="15578" x="404813" y="2085975"/>
          <p14:tracePt t="15585" x="404813" y="2095500"/>
          <p14:tracePt t="15590" x="409575" y="2114550"/>
          <p14:tracePt t="15598" x="419100" y="2128838"/>
          <p14:tracePt t="15611" x="428625" y="2147888"/>
          <p14:tracePt t="15616" x="447675" y="2176463"/>
          <p14:tracePt t="15622" x="457200" y="2195513"/>
          <p14:tracePt t="15629" x="481013" y="2233613"/>
          <p14:tracePt t="15639" x="504825" y="2262188"/>
          <p14:tracePt t="15645" x="519113" y="2295525"/>
          <p14:tracePt t="15653" x="542925" y="2333625"/>
          <p14:tracePt t="15661" x="566738" y="2362200"/>
          <p14:tracePt t="15669" x="590550" y="2395538"/>
          <p14:tracePt t="15677" x="614363" y="2424113"/>
          <p14:tracePt t="15686" x="642938" y="2462213"/>
          <p14:tracePt t="15696" x="666750" y="2495550"/>
          <p14:tracePt t="15703" x="681038" y="2509838"/>
          <p14:tracePt t="15709" x="709613" y="2528888"/>
          <p14:tracePt t="15717" x="738188" y="2543175"/>
          <p14:tracePt t="15725" x="757238" y="2557463"/>
          <p14:tracePt t="15733" x="785813" y="2576513"/>
          <p14:tracePt t="15741" x="809625" y="2590800"/>
          <p14:tracePt t="15749" x="833438" y="2609850"/>
          <p14:tracePt t="15758" x="871538" y="2624138"/>
          <p14:tracePt t="15765" x="900113" y="2643188"/>
          <p14:tracePt t="15773" x="919163" y="2657475"/>
          <p14:tracePt t="15781" x="947738" y="2667000"/>
          <p14:tracePt t="15789" x="971550" y="2671763"/>
          <p14:tracePt t="15797" x="1000125" y="2690813"/>
          <p14:tracePt t="15805" x="1023938" y="2695575"/>
          <p14:tracePt t="15813" x="1052513" y="2700338"/>
          <p14:tracePt t="15821" x="1081088" y="2700338"/>
          <p14:tracePt t="15829" x="1114425" y="2700338"/>
          <p14:tracePt t="15837" x="1157288" y="2700338"/>
          <p14:tracePt t="15845" x="1195388" y="2700338"/>
          <p14:tracePt t="15853" x="1228725" y="2700338"/>
          <p14:tracePt t="15860" x="1285875" y="2700338"/>
          <p14:tracePt t="15870" x="1338263" y="2700338"/>
          <p14:tracePt t="15877" x="1381125" y="2700338"/>
          <p14:tracePt t="15885" x="1433513" y="2700338"/>
          <p14:tracePt t="15893" x="1490663" y="2700338"/>
          <p14:tracePt t="15905" x="1538288" y="2700338"/>
          <p14:tracePt t="15913" x="1595438" y="2700338"/>
          <p14:tracePt t="15919" x="1643063" y="2700338"/>
          <p14:tracePt t="15927" x="1681163" y="2700338"/>
          <p14:tracePt t="15933" x="1738313" y="2700338"/>
          <p14:tracePt t="15941" x="1790700" y="2700338"/>
          <p14:tracePt t="15952" x="1833563" y="2700338"/>
          <p14:tracePt t="15961" x="1890713" y="2714625"/>
          <p14:tracePt t="15969" x="1943100" y="2714625"/>
          <p14:tracePt t="15974" x="2009775" y="2714625"/>
          <p14:tracePt t="15981" x="2071688" y="2714625"/>
          <p14:tracePt t="15990" x="2133600" y="2714625"/>
          <p14:tracePt t="15997" x="2205038" y="2714625"/>
          <p14:tracePt t="16008" x="2266950" y="2714625"/>
          <p14:tracePt t="16017" x="2333625" y="2714625"/>
          <p14:tracePt t="16024" x="2395538" y="2714625"/>
          <p14:tracePt t="16030" x="2452688" y="2714625"/>
          <p14:tracePt t="16036" x="2505075" y="2714625"/>
          <p14:tracePt t="16045" x="2552700" y="2714625"/>
          <p14:tracePt t="16053" x="2609850" y="2714625"/>
          <p14:tracePt t="16061" x="2667000" y="2714625"/>
          <p14:tracePt t="16069" x="2714625" y="2714625"/>
          <p14:tracePt t="16077" x="2767013" y="2714625"/>
          <p14:tracePt t="16085" x="2833688" y="2714625"/>
          <p14:tracePt t="16094" x="2895600" y="2714625"/>
          <p14:tracePt t="16101" x="2957513" y="2714625"/>
          <p14:tracePt t="16110" x="3024188" y="2709863"/>
          <p14:tracePt t="16118" x="3095625" y="2705100"/>
          <p14:tracePt t="16125" x="3171825" y="2705100"/>
          <p14:tracePt t="16134" x="3233738" y="2705100"/>
          <p14:tracePt t="16141" x="3305175" y="2700338"/>
          <p14:tracePt t="16152" x="3376613" y="2700338"/>
          <p14:tracePt t="16161" x="3443288" y="2700338"/>
          <p14:tracePt t="16170" x="3505200" y="2700338"/>
          <p14:tracePt t="16176" x="3567113" y="2686050"/>
          <p14:tracePt t="16181" x="3638550" y="2686050"/>
          <p14:tracePt t="16190" x="3714750" y="2671763"/>
          <p14:tracePt t="16197" x="3776663" y="2667000"/>
          <p14:tracePt t="16205" x="3848100" y="2652713"/>
          <p14:tracePt t="16213" x="3914775" y="2638425"/>
          <p14:tracePt t="16221" x="3967163" y="2633663"/>
          <p14:tracePt t="16230" x="4024313" y="2619375"/>
          <p14:tracePt t="16237" x="4081463" y="2619375"/>
          <p14:tracePt t="16245" x="4129088" y="2614613"/>
          <p14:tracePt t="16253" x="4176713" y="2614613"/>
          <p14:tracePt t="16261" x="4224338" y="2614613"/>
          <p14:tracePt t="16269" x="4271963" y="2614613"/>
          <p14:tracePt t="16277" x="4314825" y="2614613"/>
          <p14:tracePt t="16287" x="4362450" y="2614613"/>
          <p14:tracePt t="16295" x="4400550" y="2614613"/>
          <p14:tracePt t="16306" x="4457700" y="2614613"/>
          <p14:tracePt t="16312" x="4495800" y="2614613"/>
          <p14:tracePt t="16320" x="4543425" y="2614613"/>
          <p14:tracePt t="16325" x="4600575" y="2614613"/>
          <p14:tracePt t="16334" x="4648200" y="2609850"/>
          <p14:tracePt t="16342" x="4695825" y="2605088"/>
          <p14:tracePt t="16349" x="4752975" y="2586038"/>
          <p14:tracePt t="16360" x="4800600" y="2586038"/>
          <p14:tracePt t="16370" x="4857750" y="2571750"/>
          <p14:tracePt t="16378" x="4905375" y="2571750"/>
          <p14:tracePt t="16381" x="4948238" y="2557463"/>
          <p14:tracePt t="16390" x="5005388" y="2552700"/>
          <p14:tracePt t="16398" x="5048250" y="2547938"/>
          <p14:tracePt t="16405" x="5095875" y="2543175"/>
          <p14:tracePt t="16413" x="5167313" y="2528888"/>
          <p14:tracePt t="16421" x="5224463" y="2524125"/>
          <p14:tracePt t="16430" x="5286375" y="2514600"/>
          <p14:tracePt t="16437" x="5353050" y="2514600"/>
          <p14:tracePt t="16447" x="5419725" y="2514600"/>
          <p14:tracePt t="16457" x="5486400" y="2514600"/>
          <p14:tracePt t="16461" x="5562600" y="2514600"/>
          <p14:tracePt t="16469" x="5643563" y="2514600"/>
          <p14:tracePt t="16477" x="5715000" y="2509838"/>
          <p14:tracePt t="16485" x="5791200" y="2509838"/>
          <p14:tracePt t="16493" x="5872163" y="2509838"/>
          <p14:tracePt t="16501" x="5948363" y="2509838"/>
          <p14:tracePt t="16508" x="6038850" y="2509838"/>
          <p14:tracePt t="16517" x="6115050" y="2509838"/>
          <p14:tracePt t="16525" x="6200775" y="2509838"/>
          <p14:tracePt t="16533" x="6281738" y="2509838"/>
          <p14:tracePt t="16542" x="6376988" y="2509838"/>
          <p14:tracePt t="16551" x="6457950" y="2509838"/>
          <p14:tracePt t="16558" x="6543675" y="2509838"/>
          <p14:tracePt t="16565" x="6619875" y="2509838"/>
          <p14:tracePt t="16573" x="6705600" y="2509838"/>
          <p14:tracePt t="16581" x="6786563" y="2509838"/>
          <p14:tracePt t="16590" x="6862763" y="2509838"/>
          <p14:tracePt t="16597" x="6943725" y="2509838"/>
          <p14:tracePt t="16605" x="7029450" y="2509838"/>
          <p14:tracePt t="16613" x="7100888" y="2509838"/>
          <p14:tracePt t="16621" x="7186613" y="2509838"/>
          <p14:tracePt t="16630" x="7258050" y="2509838"/>
          <p14:tracePt t="16638" x="7329488" y="2509838"/>
          <p14:tracePt t="16645" x="7400925" y="2509838"/>
          <p14:tracePt t="16653" x="7472363" y="2509838"/>
          <p14:tracePt t="16662" x="7543800" y="2509838"/>
          <p14:tracePt t="16668" x="7615238" y="2509838"/>
          <p14:tracePt t="16677" x="7677150" y="2509838"/>
          <p14:tracePt t="16685" x="7739063" y="2509838"/>
          <p14:tracePt t="16693" x="7810500" y="2509838"/>
          <p14:tracePt t="16702" x="7881938" y="2509838"/>
          <p14:tracePt t="16709" x="7953375" y="2509838"/>
          <p14:tracePt t="16717" x="8029575" y="2509838"/>
          <p14:tracePt t="16725" x="8101013" y="2509838"/>
          <p14:tracePt t="16733" x="8167688" y="2509838"/>
          <p14:tracePt t="16741" x="8234363" y="2509838"/>
          <p14:tracePt t="16749" x="8301038" y="2509838"/>
          <p14:tracePt t="16758" x="8377238" y="2509838"/>
          <p14:tracePt t="16765" x="8443913" y="2509838"/>
          <p14:tracePt t="16775" x="8505825" y="2509838"/>
          <p14:tracePt t="16781" x="8582025" y="2509838"/>
          <p14:tracePt t="16788" x="8653463" y="2509838"/>
          <p14:tracePt t="16797" x="8734425" y="2509838"/>
          <p14:tracePt t="16805" x="8810625" y="2509838"/>
          <p14:tracePt t="16813" x="8882063" y="2509838"/>
          <p14:tracePt t="16821" x="8963025" y="2509838"/>
          <p14:tracePt t="16829" x="9024938" y="2509838"/>
          <p14:tracePt t="16837" x="9096375" y="2509838"/>
          <p14:tracePt t="16847" x="9158288" y="2509838"/>
          <p14:tracePt t="16853" x="9224963" y="2509838"/>
          <p14:tracePt t="16861" x="9291638" y="2509838"/>
          <p14:tracePt t="16869" x="9358313" y="2509838"/>
          <p14:tracePt t="16877" x="9410700" y="2509838"/>
          <p14:tracePt t="16885" x="9477375" y="2509838"/>
          <p14:tracePt t="16893" x="9525000" y="2509838"/>
          <p14:tracePt t="16902" x="9577388" y="2509838"/>
          <p14:tracePt t="16910" x="9625013" y="2509838"/>
          <p14:tracePt t="16917" x="9667875" y="2509838"/>
          <p14:tracePt t="16926" x="9705975" y="2509838"/>
          <p14:tracePt t="16932" x="9748838" y="2509838"/>
          <p14:tracePt t="16941" x="9777413" y="2509838"/>
          <p14:tracePt t="16949" x="9825038" y="2509838"/>
          <p14:tracePt t="16958" x="9872663" y="2509838"/>
          <p14:tracePt t="16965" x="9915525" y="2509838"/>
          <p14:tracePt t="16973" x="9963150" y="2490788"/>
          <p14:tracePt t="16981" x="10006013" y="2490788"/>
          <p14:tracePt t="16988" x="10044113" y="2486025"/>
          <p14:tracePt t="16997" x="10096500" y="2476500"/>
          <p14:tracePt t="17005" x="10134600" y="2466975"/>
          <p14:tracePt t="17014" x="10177463" y="2452688"/>
          <p14:tracePt t="17021" x="10220325" y="2438400"/>
          <p14:tracePt t="17029" x="10239375" y="2428875"/>
          <p14:tracePt t="17037" x="10277475" y="2409825"/>
          <p14:tracePt t="17045" x="10287000" y="2400300"/>
          <p14:tracePt t="17053" x="10310813" y="2381250"/>
          <p14:tracePt t="17061" x="10329863" y="2366963"/>
          <p14:tracePt t="17069" x="10344150" y="2343150"/>
          <p14:tracePt t="17077" x="10358438" y="2324100"/>
          <p14:tracePt t="17085" x="10382250" y="2300288"/>
          <p14:tracePt t="17092" x="10401300" y="2281238"/>
          <p14:tracePt t="17101" x="10415588" y="2266950"/>
          <p14:tracePt t="17109" x="10444163" y="2243138"/>
          <p14:tracePt t="17116" x="10487025" y="2219325"/>
          <p14:tracePt t="17125" x="10525125" y="2209800"/>
          <p14:tracePt t="17133" x="10553700" y="2185988"/>
          <p14:tracePt t="17141" x="10577513" y="2166938"/>
          <p14:tracePt t="17149" x="10601325" y="2147888"/>
          <p14:tracePt t="17157" x="10615613" y="2133600"/>
          <p14:tracePt t="17167" x="10625138" y="2119313"/>
          <p14:tracePt t="17174" x="10625138" y="2114550"/>
          <p14:tracePt t="17181" x="10625138" y="2105025"/>
          <p14:tracePt t="17190" x="10625138" y="2095500"/>
          <p14:tracePt t="17197" x="10629900" y="2085975"/>
          <p14:tracePt t="17205" x="10629900" y="2076450"/>
          <p14:tracePt t="17213" x="10629900" y="2071688"/>
          <p14:tracePt t="17223" x="10629900" y="2062163"/>
          <p14:tracePt t="17230" x="10629900" y="2057400"/>
          <p14:tracePt t="17237" x="10629900" y="2052638"/>
          <p14:tracePt t="17245" x="10629900" y="2047875"/>
          <p14:tracePt t="17253" x="10629900" y="2043113"/>
          <p14:tracePt t="17261" x="10629900" y="2038350"/>
          <p14:tracePt t="17278" x="10629900" y="2024063"/>
          <p14:tracePt t="17285" x="10625138" y="2019300"/>
          <p14:tracePt t="17286" x="0" y="0"/>
        </p14:tracePtLst>
        <p14:tracePtLst>
          <p14:tracePt t="19982" x="2971800" y="3433763"/>
          <p14:tracePt t="20185" x="2971800" y="3424238"/>
          <p14:tracePt t="20197" x="2981325" y="3405188"/>
          <p14:tracePt t="20210" x="2981325" y="3395663"/>
          <p14:tracePt t="20215" x="2981325" y="3381375"/>
          <p14:tracePt t="20224" x="2986088" y="3371850"/>
          <p14:tracePt t="20231" x="2986088" y="3362325"/>
          <p14:tracePt t="20238" x="2986088" y="3343275"/>
          <p14:tracePt t="20245" x="2986088" y="3328988"/>
          <p14:tracePt t="20253" x="2986088" y="3309938"/>
          <p14:tracePt t="20261" x="2986088" y="3295650"/>
          <p14:tracePt t="20269" x="2986088" y="3276600"/>
          <p14:tracePt t="20277" x="2986088" y="3262313"/>
          <p14:tracePt t="20285" x="2986088" y="3243263"/>
          <p14:tracePt t="20294" x="2986088" y="3228975"/>
          <p14:tracePt t="20301" x="2981325" y="3219450"/>
          <p14:tracePt t="20308" x="2976563" y="3214688"/>
          <p14:tracePt t="20317" x="2971800" y="3205163"/>
          <p14:tracePt t="20325" x="2962275" y="3186113"/>
          <p14:tracePt t="20333" x="2957513" y="3181350"/>
          <p14:tracePt t="20343" x="2952750" y="3171825"/>
          <p14:tracePt t="20349" x="2952750" y="3157538"/>
          <p14:tracePt t="20360" x="2938463" y="3143250"/>
          <p14:tracePt t="20368" x="2924175" y="3128963"/>
          <p14:tracePt t="20379" x="2909888" y="3114675"/>
          <p14:tracePt t="20383" x="2881313" y="3105150"/>
          <p14:tracePt t="20390" x="2867025" y="3095625"/>
          <p14:tracePt t="20397" x="2843213" y="3090863"/>
          <p14:tracePt t="20405" x="2824163" y="3081338"/>
          <p14:tracePt t="20415" x="2809875" y="3076575"/>
          <p14:tracePt t="20425" x="2786063" y="3067050"/>
          <p14:tracePt t="20433" x="2757488" y="3052763"/>
          <p14:tracePt t="20440" x="2733675" y="3038475"/>
          <p14:tracePt t="20446" x="2690813" y="3014663"/>
          <p14:tracePt t="20453" x="2647950" y="2995613"/>
          <p14:tracePt t="20461" x="2595563" y="2976563"/>
          <p14:tracePt t="20477" x="2495550" y="2947988"/>
          <p14:tracePt t="20488" x="2462213" y="2928938"/>
          <p14:tracePt t="20495" x="2414588" y="2924175"/>
          <p14:tracePt t="20507" x="2371725" y="2924175"/>
          <p14:tracePt t="20511" x="2314575" y="2919413"/>
          <p14:tracePt t="20517" x="2276475" y="2919413"/>
          <p14:tracePt t="20525" x="2228850" y="2919413"/>
          <p14:tracePt t="20535" x="2190750" y="2919413"/>
          <p14:tracePt t="20544" x="2143125" y="2919413"/>
          <p14:tracePt t="20550" x="2100263" y="2919413"/>
          <p14:tracePt t="20558" x="2062163" y="2919413"/>
          <p14:tracePt t="20565" x="2019300" y="2919413"/>
          <p14:tracePt t="20577" x="1971675" y="2919413"/>
          <p14:tracePt t="20580" x="1928813" y="2928938"/>
          <p14:tracePt t="20589" x="1881188" y="2943225"/>
          <p14:tracePt t="20598" x="1833563" y="2947988"/>
          <p14:tracePt t="20604" x="1781175" y="2962275"/>
          <p14:tracePt t="20613" x="1743075" y="2967038"/>
          <p14:tracePt t="20621" x="1695450" y="2971800"/>
          <p14:tracePt t="20629" x="1643063" y="2981325"/>
          <p14:tracePt t="20637" x="1595438" y="2981325"/>
          <p14:tracePt t="20645" x="1543050" y="2981325"/>
          <p14:tracePt t="20654" x="1500188" y="2990850"/>
          <p14:tracePt t="20664" x="1452563" y="2990850"/>
          <p14:tracePt t="20678" x="1347788" y="2990850"/>
          <p14:tracePt t="20685" x="1300163" y="2990850"/>
          <p14:tracePt t="20694" x="1262063" y="2990850"/>
          <p14:tracePt t="20702" x="1204913" y="2990850"/>
          <p14:tracePt t="20710" x="1157288" y="2990850"/>
          <p14:tracePt t="20719" x="1109663" y="2990850"/>
          <p14:tracePt t="20726" x="1052513" y="2990850"/>
          <p14:tracePt t="20735" x="1000125" y="2990850"/>
          <p14:tracePt t="20741" x="933450" y="2990850"/>
          <p14:tracePt t="20749" x="881063" y="2990850"/>
          <p14:tracePt t="20762" x="833438" y="2990850"/>
          <p14:tracePt t="20771" x="766763" y="3009900"/>
          <p14:tracePt t="20775" x="709613" y="3028950"/>
          <p14:tracePt t="20781" x="642938" y="3048000"/>
          <p14:tracePt t="20789" x="590550" y="3076575"/>
          <p14:tracePt t="20797" x="542925" y="3105150"/>
          <p14:tracePt t="20805" x="504825" y="3138488"/>
          <p14:tracePt t="20814" x="471488" y="3162300"/>
          <p14:tracePt t="20821" x="438150" y="3190875"/>
          <p14:tracePt t="20829" x="419100" y="3209925"/>
          <p14:tracePt t="20837" x="400050" y="3238500"/>
          <p14:tracePt t="20844" x="390525" y="3267075"/>
          <p14:tracePt t="20853" x="381000" y="3300413"/>
          <p14:tracePt t="20862" x="371475" y="3343275"/>
          <p14:tracePt t="20869" x="371475" y="3371850"/>
          <p14:tracePt t="20877" x="371475" y="3405188"/>
          <p14:tracePt t="20885" x="371475" y="3452813"/>
          <p14:tracePt t="20893" x="376238" y="3495675"/>
          <p14:tracePt t="20901" x="381000" y="3529013"/>
          <p14:tracePt t="20910" x="390525" y="3562350"/>
          <p14:tracePt t="20918" x="409575" y="3595688"/>
          <p14:tracePt t="20925" x="419100" y="3638550"/>
          <p14:tracePt t="20938" x="442913" y="3667125"/>
          <p14:tracePt t="20946" x="476250" y="3709988"/>
          <p14:tracePt t="20951" x="504825" y="3757613"/>
          <p14:tracePt t="20960" x="538163" y="3790950"/>
          <p14:tracePt t="20970" x="566738" y="3833813"/>
          <p14:tracePt t="20977" x="600075" y="3881438"/>
          <p14:tracePt t="20982" x="638175" y="3924300"/>
          <p14:tracePt t="20989" x="676275" y="3962400"/>
          <p14:tracePt t="20997" x="709613" y="4000500"/>
          <p14:tracePt t="21009" x="757238" y="4043363"/>
          <p14:tracePt t="21016" x="795338" y="4081463"/>
          <p14:tracePt t="21024" x="838200" y="4119563"/>
          <p14:tracePt t="21030" x="881063" y="4157663"/>
          <p14:tracePt t="21037" x="919163" y="4186238"/>
          <p14:tracePt t="21045" x="971550" y="4224338"/>
          <p14:tracePt t="21053" x="1000125" y="4243388"/>
          <p14:tracePt t="21060" x="1028700" y="4262438"/>
          <p14:tracePt t="21070" x="1057275" y="4286250"/>
          <p14:tracePt t="21077" x="1100138" y="4319588"/>
          <p14:tracePt t="21085" x="1119188" y="4329113"/>
          <p14:tracePt t="21093" x="1162050" y="4352925"/>
          <p14:tracePt t="21101" x="1214438" y="4386263"/>
          <p14:tracePt t="21109" x="1262063" y="4410075"/>
          <p14:tracePt t="21118" x="1314450" y="4443413"/>
          <p14:tracePt t="21126" x="1366838" y="4462463"/>
          <p14:tracePt t="21134" x="1414463" y="4481513"/>
          <p14:tracePt t="21141" x="1481138" y="4500563"/>
          <p14:tracePt t="21149" x="1552575" y="4519613"/>
          <p14:tracePt t="21157" x="1600200" y="4538663"/>
          <p14:tracePt t="21164" x="1676400" y="4552950"/>
          <p14:tracePt t="21173" x="1738313" y="4562475"/>
          <p14:tracePt t="21182" x="1819275" y="4572000"/>
          <p14:tracePt t="21189" x="1905000" y="4576763"/>
          <p14:tracePt t="21198" x="1985963" y="4581525"/>
          <p14:tracePt t="21208" x="2071688" y="4595813"/>
          <p14:tracePt t="21215" x="2152650" y="4605338"/>
          <p14:tracePt t="21225" x="2224088" y="4610100"/>
          <p14:tracePt t="21233" x="2290763" y="4614863"/>
          <p14:tracePt t="21238" x="2352675" y="4638675"/>
          <p14:tracePt t="21245" x="2419350" y="4638675"/>
          <p14:tracePt t="21253" x="2466975" y="4638675"/>
          <p14:tracePt t="21260" x="2505075" y="4638675"/>
          <p14:tracePt t="21269" x="2562225" y="4638675"/>
          <p14:tracePt t="21277" x="2614613" y="4638675"/>
          <p14:tracePt t="21286" x="2671763" y="4624388"/>
          <p14:tracePt t="21293" x="2724150" y="4595813"/>
          <p14:tracePt t="21301" x="2790825" y="4562475"/>
          <p14:tracePt t="21309" x="2857500" y="4524375"/>
          <p14:tracePt t="21317" x="2914650" y="4491038"/>
          <p14:tracePt t="21325" x="2971800" y="4457700"/>
          <p14:tracePt t="21333" x="3019425" y="4429125"/>
          <p14:tracePt t="21345" x="3067050" y="4400550"/>
          <p14:tracePt t="21353" x="3105150" y="4376738"/>
          <p14:tracePt t="21365" x="3176588" y="4319588"/>
          <p14:tracePt t="21374" x="3200400" y="4291013"/>
          <p14:tracePt t="21381" x="3224213" y="4262438"/>
          <p14:tracePt t="21390" x="3233738" y="4224338"/>
          <p14:tracePt t="21402" x="3252788" y="4176713"/>
          <p14:tracePt t="21409" x="3257550" y="4143375"/>
          <p14:tracePt t="21415" x="3276600" y="4100513"/>
          <p14:tracePt t="21421" x="3290888" y="4043363"/>
          <p14:tracePt t="21429" x="3295650" y="4010025"/>
          <p14:tracePt t="21442" x="3305175" y="3952875"/>
          <p14:tracePt t="21448" x="3314700" y="3895725"/>
          <p14:tracePt t="21454" x="3319463" y="3857625"/>
          <p14:tracePt t="21462" x="3324225" y="3800475"/>
          <p14:tracePt t="21469" x="3338513" y="3743325"/>
          <p14:tracePt t="21477" x="3338513" y="3700463"/>
          <p14:tracePt t="21486" x="3338513" y="3648075"/>
          <p14:tracePt t="21494" x="3338513" y="3600450"/>
          <p14:tracePt t="21502" x="3338513" y="3567113"/>
          <p14:tracePt t="21509" x="3324225" y="3524250"/>
          <p14:tracePt t="21517" x="3305175" y="3471863"/>
          <p14:tracePt t="21525" x="3295650" y="3438525"/>
          <p14:tracePt t="21533" x="3271838" y="3395663"/>
          <p14:tracePt t="21542" x="3257550" y="3352800"/>
          <p14:tracePt t="21549" x="3243263" y="3319463"/>
          <p14:tracePt t="21558" x="3238500" y="3300413"/>
          <p14:tracePt t="21565" x="3219450" y="3271838"/>
          <p14:tracePt t="21574" x="3209925" y="3248025"/>
          <p14:tracePt t="21581" x="3190875" y="3209925"/>
          <p14:tracePt t="21589" x="3167063" y="3167063"/>
          <p14:tracePt t="21597" x="3152775" y="3148013"/>
          <p14:tracePt t="21608" x="3119438" y="3109913"/>
          <p14:tracePt t="21614" x="3095625" y="3076575"/>
          <p14:tracePt t="21620" x="3076575" y="3048000"/>
          <p14:tracePt t="21629" x="3043238" y="3019425"/>
          <p14:tracePt t="21637" x="3014663" y="2981325"/>
          <p14:tracePt t="21645" x="2976563" y="2943225"/>
          <p14:tracePt t="21654" x="2947988" y="2928938"/>
          <p14:tracePt t="21660" x="2928938" y="2905125"/>
          <p14:tracePt t="21670" x="2890838" y="2881313"/>
          <p14:tracePt t="21677" x="2857500" y="2857500"/>
          <p14:tracePt t="21685" x="2838450" y="2847975"/>
          <p14:tracePt t="21693" x="2795588" y="2824163"/>
          <p14:tracePt t="21701" x="2752725" y="2800350"/>
          <p14:tracePt t="21709" x="2709863" y="2786063"/>
          <p14:tracePt t="21717" x="2657475" y="2767013"/>
          <p14:tracePt t="21726" x="2609850" y="2743200"/>
          <p14:tracePt t="21733" x="2557463" y="2738438"/>
          <p14:tracePt t="21741" x="2505075" y="2724150"/>
          <p14:tracePt t="21749" x="2443163" y="2705100"/>
          <p14:tracePt t="21759" x="2395538" y="2700338"/>
          <p14:tracePt t="21765" x="2338388" y="2690813"/>
          <p14:tracePt t="21774" x="2290763" y="2681288"/>
          <p14:tracePt t="21781" x="2252663" y="2681288"/>
          <p14:tracePt t="21789" x="2209800" y="2676525"/>
          <p14:tracePt t="21797" x="2176463" y="2667000"/>
          <p14:tracePt t="21805" x="2143125" y="2667000"/>
          <p14:tracePt t="21813" x="2109788" y="2662238"/>
          <p14:tracePt t="21821" x="2062163" y="2662238"/>
          <p14:tracePt t="21829" x="2028825" y="2662238"/>
          <p14:tracePt t="21837" x="1981200" y="2662238"/>
          <p14:tracePt t="21845" x="1933575" y="2662238"/>
          <p14:tracePt t="21854" x="1885950" y="2662238"/>
          <p14:tracePt t="21862" x="1847850" y="2662238"/>
          <p14:tracePt t="21870" x="1800225" y="2662238"/>
          <p14:tracePt t="21877" x="1781175" y="2662238"/>
          <p14:tracePt t="21885" x="1757363" y="2662238"/>
          <p14:tracePt t="21893" x="1747838" y="2662238"/>
          <p14:tracePt t="21901" x="1738313" y="2671763"/>
          <p14:tracePt t="21910" x="1728788" y="2671763"/>
          <p14:tracePt t="21919" x="1719263" y="2676525"/>
          <p14:tracePt t="21941" x="1714500" y="2676525"/>
          <p14:tracePt t="21965" x="1709738" y="2681288"/>
          <p14:tracePt t="22093" x="0" y="0"/>
        </p14:tracePtLst>
        <p14:tracePtLst>
          <p14:tracePt t="22964" x="2724150" y="3271838"/>
          <p14:tracePt t="22992" x="2728913" y="3267075"/>
          <p14:tracePt t="23009" x="2728913" y="3257550"/>
          <p14:tracePt t="23016" x="2728913" y="3248025"/>
          <p14:tracePt t="23023" x="2728913" y="3233738"/>
          <p14:tracePt t="23030" x="2728913" y="3228975"/>
          <p14:tracePt t="23037" x="2728913" y="3209925"/>
          <p14:tracePt t="23045" x="2728913" y="3190875"/>
          <p14:tracePt t="23053" x="2728913" y="3181350"/>
          <p14:tracePt t="23060" x="2728913" y="3162300"/>
          <p14:tracePt t="23069" x="2724150" y="3138488"/>
          <p14:tracePt t="23078" x="2719388" y="3124200"/>
          <p14:tracePt t="23085" x="2714625" y="3109913"/>
          <p14:tracePt t="23093" x="2695575" y="3076575"/>
          <p14:tracePt t="23101" x="2686050" y="3062288"/>
          <p14:tracePt t="23109" x="2662238" y="3033713"/>
          <p14:tracePt t="23117" x="2638425" y="3019425"/>
          <p14:tracePt t="23127" x="2609850" y="2995613"/>
          <p14:tracePt t="23134" x="2581275" y="2976563"/>
          <p14:tracePt t="23141" x="2552700" y="2952750"/>
          <p14:tracePt t="23148" x="2528888" y="2943225"/>
          <p14:tracePt t="23157" x="2490788" y="2924175"/>
          <p14:tracePt t="23165" x="2466975" y="2914650"/>
          <p14:tracePt t="23173" x="2405063" y="2886075"/>
          <p14:tracePt t="23181" x="2371725" y="2876550"/>
          <p14:tracePt t="23190" x="2324100" y="2857500"/>
          <p14:tracePt t="23197" x="2257425" y="2838450"/>
          <p14:tracePt t="23204" x="2200275" y="2824163"/>
          <p14:tracePt t="23213" x="2143125" y="2805113"/>
          <p14:tracePt t="23221" x="2085975" y="2790825"/>
          <p14:tracePt t="23229" x="2024063" y="2786063"/>
          <p14:tracePt t="23237" x="1971675" y="2767013"/>
          <p14:tracePt t="23245" x="1933575" y="2762250"/>
          <p14:tracePt t="23255" x="1881188" y="2757488"/>
          <p14:tracePt t="23264" x="1843088" y="2743200"/>
          <p14:tracePt t="23272" x="1790700" y="2738438"/>
          <p14:tracePt t="23280" x="1752600" y="2738438"/>
          <p14:tracePt t="23287" x="1704975" y="2733675"/>
          <p14:tracePt t="23294" x="1662113" y="2724150"/>
          <p14:tracePt t="23301" x="1619250" y="2714625"/>
          <p14:tracePt t="23312" x="1581150" y="2709863"/>
          <p14:tracePt t="23320" x="1533525" y="2709863"/>
          <p14:tracePt t="23329" x="1485900" y="2700338"/>
          <p14:tracePt t="23334" x="1433513" y="2695575"/>
          <p14:tracePt t="23341" x="1395413" y="2695575"/>
          <p14:tracePt t="23349" x="1357313" y="2695575"/>
          <p14:tracePt t="23360" x="1323975" y="2695575"/>
          <p14:tracePt t="23368" x="1304925" y="2695575"/>
          <p14:tracePt t="23375" x="1281113" y="2695575"/>
          <p14:tracePt t="23382" x="1266825" y="2695575"/>
          <p14:tracePt t="23390" x="1247775" y="2705100"/>
          <p14:tracePt t="23401" x="1228725" y="2724150"/>
          <p14:tracePt t="23409" x="1219200" y="2733675"/>
          <p14:tracePt t="23413" x="1204913" y="2767013"/>
          <p14:tracePt t="23421" x="1195388" y="2781300"/>
          <p14:tracePt t="23429" x="1185863" y="2805113"/>
          <p14:tracePt t="23437" x="1176338" y="2814638"/>
          <p14:tracePt t="23446" x="1171575" y="2838450"/>
          <p14:tracePt t="23453" x="1166813" y="2857500"/>
          <p14:tracePt t="23461" x="1157288" y="2881313"/>
          <p14:tracePt t="23475" x="1152525" y="2909888"/>
          <p14:tracePt t="23483" x="1143000" y="2943225"/>
          <p14:tracePt t="23487" x="1143000" y="2947988"/>
          <p14:tracePt t="23495" x="1143000" y="2962275"/>
          <p14:tracePt t="23503" x="1143000" y="2976563"/>
          <p14:tracePt t="23508" x="1152525" y="3014663"/>
          <p14:tracePt t="23520" x="1162050" y="3033713"/>
          <p14:tracePt t="23528" x="1185863" y="3076575"/>
          <p14:tracePt t="23536" x="1195388" y="3095625"/>
          <p14:tracePt t="23540" x="1228725" y="3138488"/>
          <p14:tracePt t="23550" x="1266825" y="3181350"/>
          <p14:tracePt t="23560" x="1309688" y="3228975"/>
          <p14:tracePt t="23569" x="1338263" y="3257550"/>
          <p14:tracePt t="23575" x="1390650" y="3305175"/>
          <p14:tracePt t="23581" x="1433513" y="3333750"/>
          <p14:tracePt t="23589" x="1485900" y="3352800"/>
          <p14:tracePt t="23598" x="1543050" y="3381375"/>
          <p14:tracePt t="23605" x="1590675" y="3395663"/>
          <p14:tracePt t="23613" x="1647825" y="3414713"/>
          <p14:tracePt t="23621" x="1709738" y="3438525"/>
          <p14:tracePt t="23628" x="1781175" y="3462338"/>
          <p14:tracePt t="23636" x="1819275" y="3467100"/>
          <p14:tracePt t="23646" x="1885950" y="3481388"/>
          <p14:tracePt t="23653" x="1943100" y="3500438"/>
          <p14:tracePt t="23662" x="2009775" y="3505200"/>
          <p14:tracePt t="23672" x="2081213" y="3529013"/>
          <p14:tracePt t="23677" x="2138363" y="3533775"/>
          <p14:tracePt t="23685" x="2190750" y="3538538"/>
          <p14:tracePt t="23694" x="2262188" y="3538538"/>
          <p14:tracePt t="23701" x="2319338" y="3538538"/>
          <p14:tracePt t="23709" x="2381250" y="3538538"/>
          <p14:tracePt t="23717" x="2452688" y="3529013"/>
          <p14:tracePt t="23726" x="2514600" y="3505200"/>
          <p14:tracePt t="23734" x="2557463" y="3481388"/>
          <p14:tracePt t="23745" x="2590800" y="3448050"/>
          <p14:tracePt t="23752" x="2638425" y="3400425"/>
          <p14:tracePt t="23761" x="2657475" y="3362325"/>
          <p14:tracePt t="23767" x="2676525" y="3314700"/>
          <p14:tracePt t="23773" x="2686050" y="3271838"/>
          <p14:tracePt t="23781" x="2705100" y="3219450"/>
          <p14:tracePt t="23793" x="2709863" y="3181350"/>
          <p14:tracePt t="23802" x="2714625" y="3138488"/>
          <p14:tracePt t="23809" x="2714625" y="3105150"/>
          <p14:tracePt t="23815" x="2714625" y="3076575"/>
          <p14:tracePt t="23822" x="2714625" y="3048000"/>
          <p14:tracePt t="23829" x="2714625" y="3024188"/>
          <p14:tracePt t="23837" x="2714625" y="3009900"/>
          <p14:tracePt t="23848" x="2714625" y="2990850"/>
          <p14:tracePt t="23857" x="2714625" y="2967038"/>
          <p14:tracePt t="23866" x="2714625" y="2957513"/>
          <p14:tracePt t="23869" x="2714625" y="2938463"/>
          <p14:tracePt t="23877" x="2714625" y="2933700"/>
          <p14:tracePt t="23885" x="2709863" y="2914650"/>
          <p14:tracePt t="23892" x="2700338" y="2895600"/>
          <p14:tracePt t="23901" x="2695575" y="2886075"/>
          <p14:tracePt t="23909" x="2686050" y="2876550"/>
          <p14:tracePt t="23921" x="2681288" y="2871788"/>
          <p14:tracePt t="23929" x="2676525" y="2867025"/>
          <p14:tracePt t="23937" x="2667000" y="2862263"/>
          <p14:tracePt t="23949" x="2662238" y="2857500"/>
          <p14:tracePt t="23958" x="2657475" y="2857500"/>
          <p14:tracePt t="24038" x="0" y="0"/>
        </p14:tracePtLst>
        <p14:tracePtLst>
          <p14:tracePt t="27071" x="7415213" y="4171950"/>
          <p14:tracePt t="27096" x="7419975" y="4171950"/>
          <p14:tracePt t="27107" x="7424738" y="4171950"/>
          <p14:tracePt t="27113" x="7429500" y="4176713"/>
          <p14:tracePt t="27120" x="7429500" y="4181475"/>
          <p14:tracePt t="27127" x="7443788" y="4191000"/>
          <p14:tracePt t="27135" x="7453313" y="4205288"/>
          <p14:tracePt t="27142" x="7472363" y="4219575"/>
          <p14:tracePt t="27152" x="7491413" y="4233863"/>
          <p14:tracePt t="27161" x="7515225" y="4252913"/>
          <p14:tracePt t="27167" x="7543800" y="4267200"/>
          <p14:tracePt t="27174" x="7591425" y="4286250"/>
          <p14:tracePt t="27181" x="7634288" y="4305300"/>
          <p14:tracePt t="27190" x="7681913" y="4314825"/>
          <p14:tracePt t="27196" x="7739063" y="4333875"/>
          <p14:tracePt t="27205" x="7805738" y="4343400"/>
          <p14:tracePt t="27213" x="7867650" y="4348163"/>
          <p14:tracePt t="27221" x="7934325" y="4362450"/>
          <p14:tracePt t="27229" x="7991475" y="4367213"/>
          <p14:tracePt t="27240" x="8053388" y="4367213"/>
          <p14:tracePt t="27249" x="8115300" y="4376738"/>
          <p14:tracePt t="27257" x="8181975" y="4376738"/>
          <p14:tracePt t="27264" x="8243888" y="4376738"/>
          <p14:tracePt t="27271" x="8305800" y="4376738"/>
          <p14:tracePt t="27277" x="8362950" y="4376738"/>
          <p14:tracePt t="27286" x="8424863" y="4376738"/>
          <p14:tracePt t="27293" x="8486775" y="4376738"/>
          <p14:tracePt t="27301" x="8543925" y="4376738"/>
          <p14:tracePt t="27309" x="8591550" y="4376738"/>
          <p14:tracePt t="27317" x="8648700" y="4376738"/>
          <p14:tracePt t="27325" x="8701088" y="4376738"/>
          <p14:tracePt t="27337" x="8743950" y="4376738"/>
          <p14:tracePt t="27345" x="8796338" y="4376738"/>
          <p14:tracePt t="27352" x="8848725" y="4362450"/>
          <p14:tracePt t="27360" x="8891588" y="4352925"/>
          <p14:tracePt t="27366" x="8948738" y="4333875"/>
          <p14:tracePt t="27374" x="8986838" y="4324350"/>
          <p14:tracePt t="27381" x="9039225" y="4305300"/>
          <p14:tracePt t="27390" x="9082088" y="4286250"/>
          <p14:tracePt t="27398" x="9124950" y="4267200"/>
          <p14:tracePt t="27409" x="9172575" y="4243388"/>
          <p14:tracePt t="27416" x="9201150" y="4224338"/>
          <p14:tracePt t="27422" x="9229725" y="4210050"/>
          <p14:tracePt t="27429" x="9267825" y="4186238"/>
          <p14:tracePt t="27437" x="9286875" y="4171950"/>
          <p14:tracePt t="27445" x="9315450" y="4148138"/>
          <p14:tracePt t="27454" x="9329738" y="4133850"/>
          <p14:tracePt t="27461" x="9339263" y="4114800"/>
          <p14:tracePt t="27469" x="9353550" y="4090988"/>
          <p14:tracePt t="27477" x="9353550" y="4081463"/>
          <p14:tracePt t="27488" x="9358313" y="4062413"/>
          <p14:tracePt t="27496" x="9363075" y="4043363"/>
          <p14:tracePt t="27506" x="9363075" y="4029075"/>
          <p14:tracePt t="27515" x="9367838" y="4014788"/>
          <p14:tracePt t="27522" x="9367838" y="3995738"/>
          <p14:tracePt t="27532" x="9367838" y="3962400"/>
          <p14:tracePt t="27542" x="9367838" y="3938588"/>
          <p14:tracePt t="27549" x="9367838" y="3929063"/>
          <p14:tracePt t="27558" x="9367838" y="3910013"/>
          <p14:tracePt t="27571" x="9353550" y="3881438"/>
          <p14:tracePt t="27578" x="9344025" y="3862388"/>
          <p14:tracePt t="27585" x="9324975" y="3833813"/>
          <p14:tracePt t="27592" x="9315450" y="3814763"/>
          <p14:tracePt t="27599" x="9301163" y="3800475"/>
          <p14:tracePt t="27609" x="9277350" y="3771900"/>
          <p14:tracePt t="27616" x="9272588" y="3762375"/>
          <p14:tracePt t="27622" x="9253538" y="3743325"/>
          <p14:tracePt t="27630" x="9234488" y="3733800"/>
          <p14:tracePt t="27637" x="9215438" y="3714750"/>
          <p14:tracePt t="27645" x="9196388" y="3709988"/>
          <p14:tracePt t="27660" x="9134475" y="3681413"/>
          <p14:tracePt t="27670" x="9082088" y="3662363"/>
          <p14:tracePt t="27677" x="9034463" y="3648075"/>
          <p14:tracePt t="27686" x="8986838" y="3638550"/>
          <p14:tracePt t="27693" x="8905875" y="3614738"/>
          <p14:tracePt t="27701" x="8829675" y="3590925"/>
          <p14:tracePt t="27713" x="8748713" y="3562350"/>
          <p14:tracePt t="27721" x="8658225" y="3548063"/>
          <p14:tracePt t="27730" x="8586788" y="3529013"/>
          <p14:tracePt t="27733" x="8515350" y="3514725"/>
          <p14:tracePt t="27741" x="8420100" y="3495675"/>
          <p14:tracePt t="27749" x="8358188" y="3486150"/>
          <p14:tracePt t="27757" x="8291513" y="3481388"/>
          <p14:tracePt t="27765" x="8229600" y="3467100"/>
          <p14:tracePt t="27777" x="8167688" y="3462338"/>
          <p14:tracePt t="27787" x="8110538" y="3457575"/>
          <p14:tracePt t="27792" x="8053388" y="3448050"/>
          <p14:tracePt t="27798" x="7996238" y="3438525"/>
          <p14:tracePt t="27805" x="7939088" y="3429000"/>
          <p14:tracePt t="27813" x="7891463" y="3429000"/>
          <p14:tracePt t="27822" x="7858125" y="3429000"/>
          <p14:tracePt t="27833" x="7834313" y="3429000"/>
          <p14:tracePt t="27836" x="7800975" y="3429000"/>
          <p14:tracePt t="27845" x="7786688" y="3429000"/>
          <p14:tracePt t="27853" x="7767638" y="3429000"/>
          <p14:tracePt t="27862" x="7743825" y="3429000"/>
          <p14:tracePt t="27870" x="7729538" y="3429000"/>
          <p14:tracePt t="27877" x="7715250" y="3429000"/>
          <p14:tracePt t="27885" x="7691438" y="3429000"/>
          <p14:tracePt t="27893" x="7662863" y="3438525"/>
          <p14:tracePt t="27901" x="7629525" y="3443288"/>
          <p14:tracePt t="27909" x="7572375" y="3457575"/>
          <p14:tracePt t="27918" x="7543800" y="3467100"/>
          <p14:tracePt t="27927" x="7510463" y="3476625"/>
          <p14:tracePt t="27933" x="7458075" y="3500438"/>
          <p14:tracePt t="27942" x="7434263" y="3509963"/>
          <p14:tracePt t="27949" x="7405688" y="3529013"/>
          <p14:tracePt t="27958" x="7367588" y="3552825"/>
          <p14:tracePt t="27965" x="7358063" y="3562350"/>
          <p14:tracePt t="27974" x="7343775" y="3576638"/>
          <p14:tracePt t="27982" x="7319963" y="3600450"/>
          <p14:tracePt t="27994" x="7315200" y="3605213"/>
          <p14:tracePt t="27997" x="7296150" y="3629025"/>
          <p14:tracePt t="28005" x="7286625" y="3648075"/>
          <p14:tracePt t="28014" x="7277100" y="3667125"/>
          <p14:tracePt t="28021" x="7272338" y="3681413"/>
          <p14:tracePt t="28029" x="7267575" y="3690938"/>
          <p14:tracePt t="28036" x="7253288" y="3724275"/>
          <p14:tracePt t="28045" x="7248525" y="3738563"/>
          <p14:tracePt t="28053" x="7243763" y="3762375"/>
          <p14:tracePt t="28060" x="7243763" y="3786188"/>
          <p14:tracePt t="28072" x="7239000" y="3810000"/>
          <p14:tracePt t="28080" x="7239000" y="3843338"/>
          <p14:tracePt t="28089" x="7239000" y="3867150"/>
          <p14:tracePt t="28097" x="7239000" y="3900488"/>
          <p14:tracePt t="28101" x="7239000" y="3924300"/>
          <p14:tracePt t="28109" x="7239000" y="3948113"/>
          <p14:tracePt t="28117" x="7239000" y="3976688"/>
          <p14:tracePt t="28126" x="7239000" y="4005263"/>
          <p14:tracePt t="28136" x="7239000" y="4033838"/>
          <p14:tracePt t="28146" x="7239000" y="4062413"/>
          <p14:tracePt t="28151" x="7248525" y="4090988"/>
          <p14:tracePt t="28159" x="7258050" y="4110038"/>
          <p14:tracePt t="28165" x="7267575" y="4138613"/>
          <p14:tracePt t="28177" x="7272338" y="4157663"/>
          <p14:tracePt t="28184" x="7281863" y="4167188"/>
          <p14:tracePt t="28195" x="7291388" y="4186238"/>
          <p14:tracePt t="28203" x="7300913" y="4200525"/>
          <p14:tracePt t="28210" x="7300913" y="4205288"/>
          <p14:tracePt t="28217" x="7305675" y="4214813"/>
          <p14:tracePt t="28224" x="7315200" y="4224338"/>
          <p14:tracePt t="28231" x="7324725" y="4238625"/>
          <p14:tracePt t="28239" x="7324725" y="4243388"/>
          <p14:tracePt t="28246" x="7339013" y="4252913"/>
          <p14:tracePt t="28254" x="7343775" y="4257675"/>
          <p14:tracePt t="28261" x="7348538" y="4271963"/>
          <p14:tracePt t="28269" x="7362825" y="4286250"/>
          <p14:tracePt t="28277" x="7367588" y="4295775"/>
          <p14:tracePt t="28285" x="7381875" y="4310063"/>
          <p14:tracePt t="28293" x="7396163" y="4324350"/>
          <p14:tracePt t="28301" x="7410450" y="4338638"/>
          <p14:tracePt t="28309" x="7419975" y="4348163"/>
          <p14:tracePt t="28317" x="7434263" y="4362450"/>
          <p14:tracePt t="28325" x="7439025" y="4376738"/>
          <p14:tracePt t="28333" x="7462838" y="4391025"/>
          <p14:tracePt t="28343" x="7481888" y="4405313"/>
          <p14:tracePt t="28349" x="7510463" y="4429125"/>
          <p14:tracePt t="28358" x="7543800" y="4452938"/>
          <p14:tracePt t="28365" x="7572375" y="4467225"/>
          <p14:tracePt t="28373" x="7624763" y="4481513"/>
          <p14:tracePt t="28381" x="7658100" y="4495800"/>
          <p14:tracePt t="28390" x="7700963" y="4505325"/>
          <p14:tracePt t="28397" x="7739063" y="4519613"/>
          <p14:tracePt t="28405" x="7772400" y="4519613"/>
          <p14:tracePt t="28413" x="7815263" y="4524375"/>
          <p14:tracePt t="28421" x="7853363" y="4524375"/>
          <p14:tracePt t="28428" x="7886700" y="4538663"/>
          <p14:tracePt t="28437" x="7920038" y="4538663"/>
          <p14:tracePt t="28445" x="7967663" y="4538663"/>
          <p14:tracePt t="28453" x="7991475" y="4538663"/>
          <p14:tracePt t="28461" x="8024813" y="4543425"/>
          <p14:tracePt t="28471" x="8048625" y="4543425"/>
          <p14:tracePt t="28481" x="8081963" y="4543425"/>
          <p14:tracePt t="28491" x="8129588" y="4543425"/>
          <p14:tracePt t="28499" x="8162925" y="4543425"/>
          <p14:tracePt t="28504" x="8196263" y="4543425"/>
          <p14:tracePt t="28510" x="8234363" y="4543425"/>
          <p14:tracePt t="28517" x="8277225" y="4543425"/>
          <p14:tracePt t="28525" x="8305800" y="4543425"/>
          <p14:tracePt t="28533" x="8334375" y="4543425"/>
          <p14:tracePt t="28541" x="8358188" y="4543425"/>
          <p14:tracePt t="28552" x="8372475" y="4543425"/>
          <p14:tracePt t="28562" x="8391525" y="4543425"/>
          <p14:tracePt t="28568" x="8410575" y="4543425"/>
          <p14:tracePt t="28575" x="8424863" y="4543425"/>
          <p14:tracePt t="28582" x="8448675" y="4543425"/>
          <p14:tracePt t="28589" x="8472488" y="4543425"/>
          <p14:tracePt t="28597" x="8496300" y="4543425"/>
          <p14:tracePt t="28606" x="8543925" y="4543425"/>
          <p14:tracePt t="28616" x="8586788" y="4533900"/>
          <p14:tracePt t="28625" x="8634413" y="4529138"/>
          <p14:tracePt t="28631" x="8677275" y="4510088"/>
          <p14:tracePt t="28638" x="8720138" y="4500563"/>
          <p14:tracePt t="28645" x="8753475" y="4491038"/>
          <p14:tracePt t="28654" x="8786813" y="4476750"/>
          <p14:tracePt t="28662" x="8820150" y="4471988"/>
          <p14:tracePt t="28669" x="8863013" y="4452938"/>
          <p14:tracePt t="28678" x="8905875" y="4443413"/>
          <p14:tracePt t="28685" x="8939213" y="4433888"/>
          <p14:tracePt t="28692" x="8986838" y="4419600"/>
          <p14:tracePt t="28701" x="9020175" y="4410075"/>
          <p14:tracePt t="28714" x="9072563" y="4391025"/>
          <p14:tracePt t="28729" x="9148763" y="4367213"/>
          <p14:tracePt t="28732" x="9177338" y="4352925"/>
          <p14:tracePt t="28742" x="9201150" y="4333875"/>
          <p14:tracePt t="28749" x="9229725" y="4310063"/>
          <p14:tracePt t="28760" x="9253538" y="4295775"/>
          <p14:tracePt t="28768" x="9263063" y="4281488"/>
          <p14:tracePt t="28776" x="9272588" y="4271963"/>
          <p14:tracePt t="28782" x="9296400" y="4243388"/>
          <p14:tracePt t="28790" x="9310688" y="4219575"/>
          <p14:tracePt t="28797" x="9334500" y="4200525"/>
          <p14:tracePt t="28805" x="9344025" y="4181475"/>
          <p14:tracePt t="28816" x="9358313" y="4157663"/>
          <p14:tracePt t="28827" x="9372600" y="4138613"/>
          <p14:tracePt t="28834" x="9382125" y="4124325"/>
          <p14:tracePt t="28838" x="9391650" y="4105275"/>
          <p14:tracePt t="28845" x="9410700" y="4076700"/>
          <p14:tracePt t="28852" x="9415463" y="4071938"/>
          <p14:tracePt t="28861" x="9424988" y="4043363"/>
          <p14:tracePt t="28870" x="9434513" y="4033838"/>
          <p14:tracePt t="28877" x="9439275" y="4014788"/>
          <p14:tracePt t="28886" x="9439275" y="4000500"/>
          <p14:tracePt t="28893" x="9448800" y="3981450"/>
          <p14:tracePt t="28903" x="9448800" y="3967163"/>
          <p14:tracePt t="28913" x="9453563" y="3957638"/>
          <p14:tracePt t="28924" x="9458325" y="3938588"/>
          <p14:tracePt t="28935" x="9458325" y="3924300"/>
          <p14:tracePt t="28942" x="9458325" y="3914775"/>
          <p14:tracePt t="28949" x="9467850" y="3900488"/>
          <p14:tracePt t="28961" x="9467850" y="3886200"/>
          <p14:tracePt t="28968" x="9467850" y="3876675"/>
          <p14:tracePt t="28975" x="9467850" y="3862388"/>
          <p14:tracePt t="28982" x="9467850" y="3838575"/>
          <p14:tracePt t="28988" x="9467850" y="3829050"/>
          <p14:tracePt t="28997" x="9467850" y="3814763"/>
          <p14:tracePt t="29005" x="9463088" y="3795713"/>
          <p14:tracePt t="29013" x="9463088" y="3786188"/>
          <p14:tracePt t="29021" x="9458325" y="3767138"/>
          <p14:tracePt t="29029" x="9448800" y="3757613"/>
          <p14:tracePt t="29038" x="9439275" y="3743325"/>
          <p14:tracePt t="29045" x="9424988" y="3729038"/>
          <p14:tracePt t="29053" x="9424988" y="3724275"/>
          <p14:tracePt t="29060" x="9401175" y="3695700"/>
          <p14:tracePt t="29069" x="9396413" y="3690938"/>
          <p14:tracePt t="29077" x="9372600" y="3671888"/>
          <p14:tracePt t="29086" x="9348788" y="3662363"/>
          <p14:tracePt t="29093" x="9324975" y="3648075"/>
          <p14:tracePt t="29102" x="9272588" y="3633788"/>
          <p14:tracePt t="29108" x="9229725" y="3614738"/>
          <p14:tracePt t="29117" x="9191625" y="3609975"/>
          <p14:tracePt t="29125" x="9139238" y="3590925"/>
          <p14:tracePt t="29136" x="9082088" y="3581400"/>
          <p14:tracePt t="29145" x="9024938" y="3562350"/>
          <p14:tracePt t="29152" x="8986838" y="3552825"/>
          <p14:tracePt t="29160" x="8934450" y="3543300"/>
          <p14:tracePt t="29168" x="8886825" y="3524250"/>
          <p14:tracePt t="29175" x="8829675" y="3514725"/>
          <p14:tracePt t="29182" x="8767763" y="3509963"/>
          <p14:tracePt t="29190" x="8710613" y="3495675"/>
          <p14:tracePt t="29197" x="8639175" y="3490913"/>
          <p14:tracePt t="29205" x="8572500" y="3486150"/>
          <p14:tracePt t="29213" x="8501063" y="3476625"/>
          <p14:tracePt t="29220" x="8434388" y="3457575"/>
          <p14:tracePt t="29230" x="8358188" y="3448050"/>
          <p14:tracePt t="29241" x="8281988" y="3433763"/>
          <p14:tracePt t="29250" x="8229600" y="3424238"/>
          <p14:tracePt t="29261" x="8139113" y="3424238"/>
          <p14:tracePt t="29273" x="8105775" y="3424238"/>
          <p14:tracePt t="29279" x="8077200" y="3424238"/>
          <p14:tracePt t="29288" x="8043863" y="3424238"/>
          <p14:tracePt t="29295" x="8001000" y="3424238"/>
          <p14:tracePt t="29302" x="7972425" y="3424238"/>
          <p14:tracePt t="29309" x="7929563" y="3424238"/>
          <p14:tracePt t="29320" x="7881938" y="3424238"/>
          <p14:tracePt t="29328" x="7843838" y="3424238"/>
          <p14:tracePt t="29335" x="7796213" y="3424238"/>
          <p14:tracePt t="29342" x="7753350" y="3429000"/>
          <p14:tracePt t="29350" x="7705725" y="3433763"/>
          <p14:tracePt t="29358" x="7662863" y="3438525"/>
          <p14:tracePt t="29367" x="7615238" y="3443288"/>
          <p14:tracePt t="29377" x="7572375" y="3457575"/>
          <p14:tracePt t="29382" x="7534275" y="3462338"/>
          <p14:tracePt t="29389" x="7500938" y="3467100"/>
          <p14:tracePt t="29397" x="7472363" y="3486150"/>
          <p14:tracePt t="29405" x="7453313" y="3495675"/>
          <p14:tracePt t="29419" x="7429500" y="3514725"/>
          <p14:tracePt t="29426" x="7400925" y="3538538"/>
          <p14:tracePt t="29433" x="7386638" y="3552825"/>
          <p14:tracePt t="29440" x="7358063" y="3581400"/>
          <p14:tracePt t="29448" x="7334250" y="3609975"/>
          <p14:tracePt t="29457" x="7319963" y="3633788"/>
          <p14:tracePt t="29464" x="7305675" y="3652838"/>
          <p14:tracePt t="29470" x="7296150" y="3667125"/>
          <p14:tracePt t="29479" x="7281863" y="3686175"/>
          <p14:tracePt t="29485" x="7272338" y="3700463"/>
          <p14:tracePt t="29493" x="7262813" y="3724275"/>
          <p14:tracePt t="29502" x="7258050" y="3733800"/>
          <p14:tracePt t="29509" x="7258050" y="3748088"/>
          <p14:tracePt t="29517" x="7253288" y="3767138"/>
          <p14:tracePt t="29525" x="7253288" y="3790950"/>
          <p14:tracePt t="29533" x="7253288" y="3810000"/>
          <p14:tracePt t="29541" x="7253288" y="3829050"/>
          <p14:tracePt t="29549" x="7253288" y="3843338"/>
          <p14:tracePt t="29558" x="7253288" y="3867150"/>
          <p14:tracePt t="29566" x="7253288" y="3890963"/>
          <p14:tracePt t="29574" x="7253288" y="3914775"/>
          <p14:tracePt t="29580" x="7272338" y="3948113"/>
          <p14:tracePt t="29590" x="7291388" y="3976688"/>
          <p14:tracePt t="29597" x="7305675" y="4014788"/>
          <p14:tracePt t="29609" x="7319963" y="4024313"/>
          <p14:tracePt t="29618" x="7353300" y="4071938"/>
          <p14:tracePt t="29624" x="7391400" y="4105275"/>
          <p14:tracePt t="29630" x="7410450" y="4129088"/>
          <p14:tracePt t="29637" x="7448550" y="4167188"/>
          <p14:tracePt t="29645" x="7486650" y="4205288"/>
          <p14:tracePt t="29654" x="7519988" y="4229100"/>
          <p14:tracePt t="29661" x="7562850" y="4252913"/>
          <p14:tracePt t="29669" x="7591425" y="4276725"/>
          <p14:tracePt t="29678" x="7643813" y="4305300"/>
          <p14:tracePt t="29685" x="7677150" y="4324350"/>
          <p14:tracePt t="29696" x="7720013" y="4333875"/>
          <p14:tracePt t="29705" x="7772400" y="4362450"/>
          <p14:tracePt t="29712" x="7829550" y="4386263"/>
          <p14:tracePt t="29720" x="7886700" y="4405313"/>
          <p14:tracePt t="29727" x="7943850" y="4424363"/>
          <p14:tracePt t="29733" x="8015288" y="4443413"/>
          <p14:tracePt t="29741" x="8091488" y="4457700"/>
          <p14:tracePt t="29749" x="8153400" y="4462463"/>
          <p14:tracePt t="29757" x="8220075" y="4486275"/>
          <p14:tracePt t="29765" x="8281988" y="4486275"/>
          <p14:tracePt t="29775" x="8343900" y="4486275"/>
          <p14:tracePt t="29781" x="8391525" y="4486275"/>
          <p14:tracePt t="29792" x="8448675" y="4486275"/>
          <p14:tracePt t="29800" x="8486775" y="4486275"/>
          <p14:tracePt t="29811" x="8529638" y="4486275"/>
          <p14:tracePt t="29814" x="8562975" y="4481513"/>
          <p14:tracePt t="29814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cacher</a:t>
            </a:r>
            <a:r>
              <a:rPr lang="de-DE" dirty="0"/>
              <a:t>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processus</a:t>
            </a:r>
            <a:r>
              <a:rPr lang="de-DE" dirty="0"/>
              <a:t> …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13777-FC1C-490B-A8D1-7FB1BB1F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1FCAB28C-F0F0-4E46-94A6-3A31D869A4C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981293" y="6545888"/>
            <a:ext cx="1210707" cy="4694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" descr="période levées">
            <a:extLst>
              <a:ext uri="{FF2B5EF4-FFF2-40B4-BE49-F238E27FC236}">
                <a16:creationId xmlns:a16="http://schemas.microsoft.com/office/drawing/2014/main" id="{2A85D539-1E25-4F5E-8E88-90B0B0FB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0" y="892485"/>
            <a:ext cx="4873095" cy="59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AFEE001-FDA2-422C-914C-80F07D0FAEA3}"/>
              </a:ext>
            </a:extLst>
          </p:cNvPr>
          <p:cNvSpPr txBox="1"/>
          <p:nvPr/>
        </p:nvSpPr>
        <p:spPr>
          <a:xfrm>
            <a:off x="430471" y="1168899"/>
            <a:ext cx="2387937" cy="405102"/>
          </a:xfrm>
          <a:prstGeom prst="rect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Dates de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levée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628">
            <a:extLst>
              <a:ext uri="{FF2B5EF4-FFF2-40B4-BE49-F238E27FC236}">
                <a16:creationId xmlns:a16="http://schemas.microsoft.com/office/drawing/2014/main" id="{13203DB1-CCA8-4BA9-93F4-5F11D1D3B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245" y="1166813"/>
            <a:ext cx="306388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6000">
              <a:solidFill>
                <a:srgbClr val="0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FECD335-9B2F-4896-9942-0792F002C610}"/>
              </a:ext>
            </a:extLst>
          </p:cNvPr>
          <p:cNvSpPr txBox="1"/>
          <p:nvPr/>
        </p:nvSpPr>
        <p:spPr>
          <a:xfrm>
            <a:off x="539187" y="1963756"/>
            <a:ext cx="2170505" cy="737501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Période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non-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dormance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242BC8D-6528-4801-8469-F0C46C020172}"/>
              </a:ext>
            </a:extLst>
          </p:cNvPr>
          <p:cNvSpPr txBox="1"/>
          <p:nvPr/>
        </p:nvSpPr>
        <p:spPr>
          <a:xfrm>
            <a:off x="333973" y="3109749"/>
            <a:ext cx="2580933" cy="737501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Exigences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hydrothermiques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FA30A2E-AD84-40E6-9B2C-ED9751A3D46B}"/>
              </a:ext>
            </a:extLst>
          </p:cNvPr>
          <p:cNvSpPr txBox="1"/>
          <p:nvPr/>
        </p:nvSpPr>
        <p:spPr>
          <a:xfrm>
            <a:off x="1260072" y="1626206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025943C-1CB0-440B-98EF-20FD7C1F6589}"/>
              </a:ext>
            </a:extLst>
          </p:cNvPr>
          <p:cNvSpPr txBox="1"/>
          <p:nvPr/>
        </p:nvSpPr>
        <p:spPr>
          <a:xfrm>
            <a:off x="1260072" y="2738108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FC4164F-6131-48E7-B35C-C1DC334BCF67}"/>
              </a:ext>
            </a:extLst>
          </p:cNvPr>
          <p:cNvSpPr txBox="1"/>
          <p:nvPr/>
        </p:nvSpPr>
        <p:spPr>
          <a:xfrm>
            <a:off x="1260072" y="3810898"/>
            <a:ext cx="728735" cy="405102"/>
          </a:xfrm>
          <a:prstGeom prst="rect">
            <a:avLst/>
          </a:prstGeom>
          <a:noFill/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60DEFD9-DDD5-4964-A2B3-0E0C77109E04}"/>
              </a:ext>
            </a:extLst>
          </p:cNvPr>
          <p:cNvSpPr txBox="1"/>
          <p:nvPr/>
        </p:nvSpPr>
        <p:spPr>
          <a:xfrm>
            <a:off x="1111678" y="4273856"/>
            <a:ext cx="1025522" cy="405102"/>
          </a:xfrm>
          <a:prstGeom prst="rect">
            <a:avLst/>
          </a:prstGeom>
          <a:solidFill>
            <a:schemeClr val="bg1"/>
          </a:solidFill>
          <a:ln>
            <a:solidFill>
              <a:srgbClr val="2A4354"/>
            </a:solidFill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Météo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F58F1FD9-25AB-45E0-B567-0C973CA4C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291" y="6360150"/>
            <a:ext cx="35194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grandes cultures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09864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qui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dépendent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différents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facteurs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culturales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pédoclimat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espèce</a:t>
            </a:r>
            <a:r>
              <a:rPr lang="de-DE" dirty="0">
                <a:sym typeface="Wingdings" panose="05000000000000000000" pitchFamily="2" charset="2"/>
              </a:rPr>
              <a:t>)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fr-FR" dirty="0"/>
          </a:p>
          <a:p>
            <a:endParaRPr lang="fr-FR" sz="3200" dirty="0"/>
          </a:p>
          <a:p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39955D95-C6F1-4319-8ECA-F32E0346A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634" y="2129423"/>
            <a:ext cx="535818" cy="724748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D7B7593B-2AC9-4A1F-BC98-83B58B9E5F25}"/>
              </a:ext>
            </a:extLst>
          </p:cNvPr>
          <p:cNvSpPr txBox="1"/>
          <p:nvPr/>
        </p:nvSpPr>
        <p:spPr>
          <a:xfrm>
            <a:off x="8415093" y="2253995"/>
            <a:ext cx="2986373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c'est la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théorie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42"/>
    </mc:Choice>
    <mc:Fallback xmlns="">
      <p:transition spd="slow" advTm="3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139" x="5405438" y="1300163"/>
          <p14:tracePt t="8145" x="5400675" y="1300163"/>
          <p14:tracePt t="8154" x="5395913" y="1295400"/>
          <p14:tracePt t="8162" x="5391150" y="1290638"/>
          <p14:tracePt t="8171" x="5381625" y="1285875"/>
          <p14:tracePt t="8178" x="5376863" y="1281113"/>
          <p14:tracePt t="8187" x="5367338" y="1276350"/>
          <p14:tracePt t="8199" x="5353050" y="1271588"/>
          <p14:tracePt t="8207" x="5338763" y="1257300"/>
          <p14:tracePt t="8210" x="5324475" y="1252538"/>
          <p14:tracePt t="8218" x="5314950" y="1247775"/>
          <p14:tracePt t="8226" x="5300663" y="1238250"/>
          <p14:tracePt t="8238" x="5281613" y="1228725"/>
          <p14:tracePt t="8245" x="5267325" y="1223963"/>
          <p14:tracePt t="8251" x="5253038" y="1214438"/>
          <p14:tracePt t="8258" x="5233988" y="1209675"/>
          <p14:tracePt t="8270" x="5191125" y="1190625"/>
          <p14:tracePt t="8276" x="5157788" y="1185863"/>
          <p14:tracePt t="8282" x="5119688" y="1171575"/>
          <p14:tracePt t="8291" x="5067300" y="1162050"/>
          <p14:tracePt t="8299" x="5005388" y="1138238"/>
          <p14:tracePt t="8306" x="4938713" y="1119188"/>
          <p14:tracePt t="8315" x="4881563" y="1109663"/>
          <p14:tracePt t="8325" x="4833938" y="1090613"/>
          <p14:tracePt t="8333" x="4791075" y="1081088"/>
          <p14:tracePt t="8342" x="4738688" y="1057275"/>
          <p14:tracePt t="8350" x="4700588" y="1057275"/>
          <p14:tracePt t="8355" x="4657725" y="1052513"/>
          <p14:tracePt t="8362" x="4633913" y="1052513"/>
          <p14:tracePt t="8370" x="4595813" y="1047750"/>
          <p14:tracePt t="8378" x="4567238" y="1047750"/>
          <p14:tracePt t="8386" x="4543425" y="1047750"/>
          <p14:tracePt t="8394" x="4524375" y="1047750"/>
          <p14:tracePt t="8402" x="4505325" y="1047750"/>
          <p14:tracePt t="8410" x="4486275" y="1047750"/>
          <p14:tracePt t="8418" x="4462463" y="1047750"/>
          <p14:tracePt t="8426" x="4424363" y="1057275"/>
          <p14:tracePt t="8435" x="4410075" y="1062038"/>
          <p14:tracePt t="8442" x="4381500" y="1066800"/>
          <p14:tracePt t="8451" x="4352925" y="1090613"/>
          <p14:tracePt t="8458" x="4338638" y="1100138"/>
          <p14:tracePt t="8466" x="4314825" y="1123950"/>
          <p14:tracePt t="8474" x="4291013" y="1138238"/>
          <p14:tracePt t="8482" x="4271963" y="1157288"/>
          <p14:tracePt t="8490" x="4248150" y="1185863"/>
          <p14:tracePt t="8502" x="4233863" y="1209675"/>
          <p14:tracePt t="8510" x="4214813" y="1243013"/>
          <p14:tracePt t="8517" x="4191000" y="1285875"/>
          <p14:tracePt t="8524" x="4181475" y="1314450"/>
          <p14:tracePt t="8530" x="4162425" y="1362075"/>
          <p14:tracePt t="8538" x="4143375" y="1404938"/>
          <p14:tracePt t="8546" x="4119563" y="1462088"/>
          <p14:tracePt t="8558" x="4100513" y="1519238"/>
          <p14:tracePt t="8568" x="4090988" y="1576388"/>
          <p14:tracePt t="8573" x="4081463" y="1633538"/>
          <p14:tracePt t="8579" x="4067175" y="1714500"/>
          <p14:tracePt t="8586" x="4052888" y="1781175"/>
          <p14:tracePt t="8594" x="4048125" y="1852613"/>
          <p14:tracePt t="8606" x="4024313" y="1943100"/>
          <p14:tracePt t="8614" x="4019550" y="2028825"/>
          <p14:tracePt t="8620" x="4010025" y="2128838"/>
          <p14:tracePt t="8628" x="3990975" y="2209800"/>
          <p14:tracePt t="8634" x="3986213" y="2319338"/>
          <p14:tracePt t="8642" x="3962400" y="2428875"/>
          <p14:tracePt t="8650" x="3952875" y="2533650"/>
          <p14:tracePt t="8663" x="3938588" y="2638425"/>
          <p14:tracePt t="8671" x="3919538" y="2776538"/>
          <p14:tracePt t="8677" x="3914775" y="2895600"/>
          <p14:tracePt t="8684" x="3914775" y="3038475"/>
          <p14:tracePt t="8691" x="3914775" y="3186113"/>
          <p14:tracePt t="8697" x="3914775" y="3333750"/>
          <p14:tracePt t="8710" x="3914775" y="3476625"/>
          <p14:tracePt t="8718" x="3905250" y="3614738"/>
          <p14:tracePt t="8723" x="3876675" y="3752850"/>
          <p14:tracePt t="8730" x="3862388" y="3843338"/>
          <p14:tracePt t="8738" x="3857625" y="3948113"/>
          <p14:tracePt t="8746" x="3833813" y="4043363"/>
          <p14:tracePt t="8754" x="3829050" y="4124325"/>
          <p14:tracePt t="8766" x="3819525" y="4200525"/>
          <p14:tracePt t="8773" x="3800475" y="4271963"/>
          <p14:tracePt t="8782" x="3800475" y="4343400"/>
          <p14:tracePt t="8788" x="3800475" y="4414838"/>
          <p14:tracePt t="8794" x="3800475" y="4495800"/>
          <p14:tracePt t="8802" x="3800475" y="4572000"/>
          <p14:tracePt t="8810" x="3800475" y="4643438"/>
          <p14:tracePt t="8819" x="3800475" y="4729163"/>
          <p14:tracePt t="8826" x="3800475" y="4810125"/>
          <p14:tracePt t="8836" x="3810000" y="4891088"/>
          <p14:tracePt t="8845" x="3824288" y="4967288"/>
          <p14:tracePt t="8853" x="3838575" y="5048250"/>
          <p14:tracePt t="8861" x="3843338" y="5105400"/>
          <p14:tracePt t="8867" x="3848100" y="5167313"/>
          <p14:tracePt t="8877" x="3857625" y="5219700"/>
          <p14:tracePt t="8885" x="3857625" y="5257800"/>
          <p14:tracePt t="8892" x="3867150" y="5300663"/>
          <p14:tracePt t="8899" x="3871913" y="5338763"/>
          <p14:tracePt t="8906" x="3886200" y="5391150"/>
          <p14:tracePt t="8914" x="3905250" y="5434013"/>
          <p14:tracePt t="8923" x="3914775" y="5491163"/>
          <p14:tracePt t="8930" x="3943350" y="5548313"/>
          <p14:tracePt t="8938" x="3967163" y="5591175"/>
          <p14:tracePt t="8946" x="3986213" y="5634038"/>
          <p14:tracePt t="8954" x="3995738" y="5676900"/>
          <p14:tracePt t="8966" x="4010025" y="5710238"/>
          <p14:tracePt t="8973" x="4024313" y="5743575"/>
          <p14:tracePt t="8982" x="4029075" y="5762625"/>
          <p14:tracePt t="8987" x="4048125" y="5791200"/>
          <p14:tracePt t="8995" x="4057650" y="5819775"/>
          <p14:tracePt t="9002" x="4062413" y="5834063"/>
          <p14:tracePt t="9010" x="4071938" y="5862638"/>
          <p14:tracePt t="9018" x="4076700" y="5881688"/>
          <p14:tracePt t="9026" x="4081463" y="5905500"/>
          <p14:tracePt t="9037" x="4100513" y="5934075"/>
          <p14:tracePt t="9044" x="4105275" y="5962650"/>
          <p14:tracePt t="9052" x="4129088" y="5991225"/>
          <p14:tracePt t="9058" x="4138613" y="6024563"/>
          <p14:tracePt t="9066" x="4157663" y="6057900"/>
          <p14:tracePt t="9074" x="4167188" y="6076950"/>
          <p14:tracePt t="9083" x="4186238" y="6115050"/>
          <p14:tracePt t="9094" x="4195763" y="6134100"/>
          <p14:tracePt t="9105" x="4214813" y="6162675"/>
          <p14:tracePt t="9114" x="4224338" y="6186488"/>
          <p14:tracePt t="9122" x="4238625" y="6200775"/>
          <p14:tracePt t="9134" x="4243388" y="6215063"/>
          <p14:tracePt t="9142" x="4257675" y="6238875"/>
          <p14:tracePt t="9149" x="4271963" y="6253163"/>
          <p14:tracePt t="9155" x="4276725" y="6267450"/>
          <p14:tracePt t="9162" x="4291013" y="6281738"/>
          <p14:tracePt t="9170" x="4295775" y="6286500"/>
          <p14:tracePt t="9178" x="4310063" y="6300788"/>
          <p14:tracePt t="9187" x="4314825" y="6315075"/>
          <p14:tracePt t="9195" x="4329113" y="6329363"/>
          <p14:tracePt t="9202" x="4338638" y="6338888"/>
          <p14:tracePt t="9210" x="4352925" y="6348413"/>
          <p14:tracePt t="9218" x="4357688" y="6357938"/>
          <p14:tracePt t="9227" x="4367213" y="6372225"/>
          <p14:tracePt t="9234" x="4376738" y="6386513"/>
          <p14:tracePt t="9243" x="4386263" y="6396038"/>
          <p14:tracePt t="9255" x="4405313" y="6415088"/>
          <p14:tracePt t="9262" x="4419600" y="6424613"/>
          <p14:tracePt t="9269" x="4438650" y="6438900"/>
          <p14:tracePt t="9276" x="4462463" y="6457950"/>
          <p14:tracePt t="9282" x="4481513" y="6477000"/>
          <p14:tracePt t="9290" x="4500563" y="6491288"/>
          <p14:tracePt t="9299" x="4529138" y="6505575"/>
          <p14:tracePt t="9306" x="4543425" y="6519863"/>
          <p14:tracePt t="9314" x="4572000" y="6538913"/>
          <p14:tracePt t="9322" x="4605338" y="6548438"/>
          <p14:tracePt t="9330" x="4638675" y="6553200"/>
          <p14:tracePt t="9339" x="4691063" y="6572250"/>
          <p14:tracePt t="9347" x="4724400" y="6577013"/>
          <p14:tracePt t="9359" x="4776788" y="6586538"/>
          <p14:tracePt t="9364" x="4819650" y="6596063"/>
          <p14:tracePt t="9373" x="4876800" y="6610350"/>
          <p14:tracePt t="9381" x="4919663" y="6629400"/>
          <p14:tracePt t="9388" x="4967288" y="6629400"/>
          <p14:tracePt t="9394" x="5014913" y="6634163"/>
          <p14:tracePt t="9402" x="5067300" y="6638925"/>
          <p14:tracePt t="9410" x="5119688" y="6648450"/>
          <p14:tracePt t="9419" x="5176838" y="6657975"/>
          <p14:tracePt t="9426" x="5243513" y="6667500"/>
          <p14:tracePt t="9434" x="5305425" y="6677025"/>
          <p14:tracePt t="9443" x="5372100" y="6677025"/>
          <p14:tracePt t="9451" x="5448300" y="6691313"/>
          <p14:tracePt t="9461" x="5514975" y="6696075"/>
          <p14:tracePt t="9470" x="5591175" y="6696075"/>
          <p14:tracePt t="9477" x="5681663" y="6710363"/>
          <p14:tracePt t="9487" x="5748338" y="6724650"/>
          <p14:tracePt t="9492" x="5824538" y="6729413"/>
          <p14:tracePt t="9501" x="5895975" y="6743700"/>
          <p14:tracePt t="9508" x="5962650" y="6757988"/>
          <p14:tracePt t="9513" x="6024563" y="6762750"/>
          <p14:tracePt t="9522" x="6091238" y="6772275"/>
          <p14:tracePt t="9530" x="6153150" y="6777038"/>
          <p14:tracePt t="9541" x="6234113" y="6777038"/>
          <p14:tracePt t="9552" x="6324600" y="6796088"/>
          <p14:tracePt t="9562" x="6491288" y="6805613"/>
          <p14:tracePt t="9575" x="6567488" y="6805613"/>
          <p14:tracePt t="9583" x="6667500" y="6810375"/>
          <p14:tracePt t="9589" x="6772275" y="6824663"/>
          <p14:tracePt t="9596" x="6862763" y="6834188"/>
          <p14:tracePt t="9602" x="6938963" y="6834188"/>
          <p14:tracePt t="9611" x="7019925" y="6834188"/>
          <p14:tracePt t="9618" x="7096125" y="6838950"/>
          <p14:tracePt t="9627" x="7167563" y="6838950"/>
          <p14:tracePt t="9634" x="7224713" y="6838950"/>
          <p14:tracePt t="9643" x="7281863" y="6838950"/>
          <p14:tracePt t="9650" x="7334250" y="6838950"/>
          <p14:tracePt t="9658" x="7381875" y="6838950"/>
          <p14:tracePt t="9667" x="7415213" y="6838950"/>
          <p14:tracePt t="9676" x="7439025" y="6838950"/>
          <p14:tracePt t="9688" x="7458075" y="6838950"/>
          <p14:tracePt t="9694" x="7477125" y="6834188"/>
          <p14:tracePt t="9700" x="7491413" y="6829425"/>
          <p14:tracePt t="9707" x="7505700" y="6824663"/>
          <p14:tracePt t="9716" x="7519988" y="6824663"/>
          <p14:tracePt t="9722" x="7534275" y="6819900"/>
          <p14:tracePt t="9733" x="7548563" y="6810375"/>
          <p14:tracePt t="9741" x="7572375" y="6800850"/>
          <p14:tracePt t="9754" x="7605713" y="6777038"/>
          <p14:tracePt t="9762" x="7624763" y="6767513"/>
          <p14:tracePt t="9771" x="7643813" y="6748463"/>
          <p14:tracePt t="9784" x="7677150" y="6719888"/>
          <p14:tracePt t="9789" x="7686675" y="6705600"/>
          <p14:tracePt t="9794" x="7710488" y="6686550"/>
          <p14:tracePt t="9802" x="7739063" y="6657975"/>
          <p14:tracePt t="9810" x="7758113" y="6638925"/>
          <p14:tracePt t="9818" x="7781925" y="6619875"/>
          <p14:tracePt t="9825" x="7805738" y="6596063"/>
          <p14:tracePt t="9834" x="7820025" y="6577013"/>
          <p14:tracePt t="9842" x="7843838" y="6548438"/>
          <p14:tracePt t="9850" x="7853363" y="6519863"/>
          <p14:tracePt t="9862" x="7862888" y="6496050"/>
          <p14:tracePt t="9870" x="7872413" y="6457950"/>
          <p14:tracePt t="9878" x="7881938" y="6424613"/>
          <p14:tracePt t="9886" x="7891463" y="6386513"/>
          <p14:tracePt t="9891" x="7891463" y="6343650"/>
          <p14:tracePt t="9899" x="7891463" y="6296025"/>
          <p14:tracePt t="9906" x="7891463" y="6234113"/>
          <p14:tracePt t="9920" x="7891463" y="6172200"/>
          <p14:tracePt t="9927" x="7891463" y="6100763"/>
          <p14:tracePt t="9934" x="7891463" y="6034088"/>
          <p14:tracePt t="9939" x="7891463" y="5967413"/>
          <p14:tracePt t="9947" x="7891463" y="5876925"/>
          <p14:tracePt t="9954" x="7891463" y="5800725"/>
          <p14:tracePt t="9962" x="7891463" y="5705475"/>
          <p14:tracePt t="9971" x="7891463" y="5605463"/>
          <p14:tracePt t="9986" x="7891463" y="5424488"/>
          <p14:tracePt t="9994" x="7891463" y="5334000"/>
          <p14:tracePt t="10005" x="7891463" y="5248275"/>
          <p14:tracePt t="10012" x="7891463" y="5153025"/>
          <p14:tracePt t="10021" x="7891463" y="5076825"/>
          <p14:tracePt t="10029" x="7891463" y="4976813"/>
          <p14:tracePt t="10036" x="7891463" y="4891088"/>
          <p14:tracePt t="10042" x="7891463" y="4814888"/>
          <p14:tracePt t="10049" x="7891463" y="4714875"/>
          <p14:tracePt t="10057" x="7891463" y="4619625"/>
          <p14:tracePt t="10067" x="7891463" y="4548188"/>
          <p14:tracePt t="10075" x="7891463" y="4452938"/>
          <p14:tracePt t="10086" x="7891463" y="4371975"/>
          <p14:tracePt t="10094" x="7891463" y="4286250"/>
          <p14:tracePt t="10102" x="7891463" y="4214813"/>
          <p14:tracePt t="10108" x="7877175" y="4124325"/>
          <p14:tracePt t="10114" x="7862888" y="4048125"/>
          <p14:tracePt t="10122" x="7848600" y="3957638"/>
          <p14:tracePt t="10131" x="7843838" y="3867150"/>
          <p14:tracePt t="10139" x="7824788" y="3790950"/>
          <p14:tracePt t="10145" x="7815263" y="3719513"/>
          <p14:tracePt t="10154" x="7810500" y="3638550"/>
          <p14:tracePt t="10162" x="7786688" y="3548063"/>
          <p14:tracePt t="10170" x="7781925" y="3467100"/>
          <p14:tracePt t="10184" x="7777163" y="3386138"/>
          <p14:tracePt t="10191" x="7753350" y="3314700"/>
          <p14:tracePt t="10197" x="7748588" y="3243263"/>
          <p14:tracePt t="10203" x="7743825" y="3171825"/>
          <p14:tracePt t="10210" x="7729538" y="3100388"/>
          <p14:tracePt t="10218" x="7729538" y="3028950"/>
          <p14:tracePt t="10226" x="7729538" y="2957513"/>
          <p14:tracePt t="10235" x="7729538" y="2886075"/>
          <p14:tracePt t="10244" x="7724775" y="2814638"/>
          <p14:tracePt t="10250" x="7715250" y="2738438"/>
          <p14:tracePt t="10258" x="7710488" y="2657475"/>
          <p14:tracePt t="10266" x="7696200" y="2566988"/>
          <p14:tracePt t="10274" x="7691438" y="2486025"/>
          <p14:tracePt t="10282" x="7691438" y="2390775"/>
          <p14:tracePt t="10293" x="7681913" y="2314575"/>
          <p14:tracePt t="10302" x="7681913" y="2224088"/>
          <p14:tracePt t="10312" x="7681913" y="2147888"/>
          <p14:tracePt t="10319" x="7681913" y="2076450"/>
          <p14:tracePt t="10325" x="7681913" y="2005013"/>
          <p14:tracePt t="10332" x="7681913" y="1933575"/>
          <p14:tracePt t="10339" x="7681913" y="1881188"/>
          <p14:tracePt t="10350" x="7681913" y="1814513"/>
          <p14:tracePt t="10356" x="7681913" y="1762125"/>
          <p14:tracePt t="10363" x="7681913" y="1714500"/>
          <p14:tracePt t="10370" x="7681913" y="1666875"/>
          <p14:tracePt t="10378" x="7681913" y="1619250"/>
          <p14:tracePt t="10386" x="7681913" y="1566863"/>
          <p14:tracePt t="10394" x="7681913" y="1538288"/>
          <p14:tracePt t="10405" x="7681913" y="1495425"/>
          <p14:tracePt t="10416" x="7681913" y="1466850"/>
          <p14:tracePt t="10421" x="7677150" y="1433513"/>
          <p14:tracePt t="10427" x="7677150" y="1414463"/>
          <p14:tracePt t="10436" x="7667625" y="1385888"/>
          <p14:tracePt t="10442" x="7662863" y="1376363"/>
          <p14:tracePt t="10451" x="7658100" y="1357313"/>
          <p14:tracePt t="10458" x="7634288" y="1328738"/>
          <p14:tracePt t="10467" x="7624763" y="1300163"/>
          <p14:tracePt t="10474" x="7586663" y="1257300"/>
          <p14:tracePt t="10486" x="7548563" y="1228725"/>
          <p14:tracePt t="10493" x="7515225" y="1195388"/>
          <p14:tracePt t="10502" x="7453313" y="1143000"/>
          <p14:tracePt t="10510" x="7410450" y="1109663"/>
          <p14:tracePt t="10513" x="7358063" y="1081088"/>
          <p14:tracePt t="10522" x="7324725" y="1057275"/>
          <p14:tracePt t="10534" x="7272338" y="1023938"/>
          <p14:tracePt t="10542" x="7219950" y="1004888"/>
          <p14:tracePt t="10548" x="7162800" y="981075"/>
          <p14:tracePt t="10554" x="7115175" y="962025"/>
          <p14:tracePt t="10562" x="7072313" y="942975"/>
          <p14:tracePt t="10570" x="7019925" y="923925"/>
          <p14:tracePt t="10578" x="6972300" y="900113"/>
          <p14:tracePt t="10586" x="6915150" y="885825"/>
          <p14:tracePt t="10594" x="6848475" y="866775"/>
          <p14:tracePt t="10602" x="6791325" y="852488"/>
          <p14:tracePt t="10610" x="6724650" y="833438"/>
          <p14:tracePt t="10618" x="6662738" y="828675"/>
          <p14:tracePt t="10626" x="6591300" y="814388"/>
          <p14:tracePt t="10634" x="6510338" y="785813"/>
          <p14:tracePt t="10642" x="6429375" y="781050"/>
          <p14:tracePt t="10650" x="6357938" y="766763"/>
          <p14:tracePt t="10658" x="6291263" y="762000"/>
          <p14:tracePt t="10667" x="6229350" y="752475"/>
          <p14:tracePt t="10678" x="6167438" y="752475"/>
          <p14:tracePt t="10686" x="6100763" y="752475"/>
          <p14:tracePt t="10693" x="6038850" y="752475"/>
          <p14:tracePt t="10702" x="5967413" y="752475"/>
          <p14:tracePt t="10709" x="5905500" y="752475"/>
          <p14:tracePt t="10715" x="5819775" y="752475"/>
          <p14:tracePt t="10722" x="5748338" y="752475"/>
          <p14:tracePt t="10730" x="5676900" y="752475"/>
          <p14:tracePt t="10739" x="5591175" y="752475"/>
          <p14:tracePt t="10746" x="5519738" y="752475"/>
          <p14:tracePt t="10754" x="5434013" y="752475"/>
          <p14:tracePt t="10761" x="5362575" y="752475"/>
          <p14:tracePt t="10772" x="5291138" y="752475"/>
          <p14:tracePt t="10780" x="5210175" y="747713"/>
          <p14:tracePt t="10789" x="5129213" y="733425"/>
          <p14:tracePt t="10797" x="5057775" y="728663"/>
          <p14:tracePt t="10807" x="4986338" y="723900"/>
          <p14:tracePt t="10814" x="4924425" y="723900"/>
          <p14:tracePt t="10819" x="4876800" y="723900"/>
          <p14:tracePt t="10826" x="4829175" y="723900"/>
          <p14:tracePt t="10839" x="4781550" y="723900"/>
          <p14:tracePt t="10844" x="4743450" y="723900"/>
          <p14:tracePt t="10851" x="4700588" y="723900"/>
          <p14:tracePt t="10860" x="4676775" y="723900"/>
          <p14:tracePt t="10871" x="4652963" y="723900"/>
          <p14:tracePt t="10875" x="4624388" y="728663"/>
          <p14:tracePt t="10883" x="4591050" y="738188"/>
          <p14:tracePt t="10890" x="4572000" y="742950"/>
          <p14:tracePt t="10899" x="4543425" y="762000"/>
          <p14:tracePt t="10906" x="4519613" y="771525"/>
          <p14:tracePt t="10914" x="4491038" y="785813"/>
          <p14:tracePt t="10923" x="4457700" y="800100"/>
          <p14:tracePt t="10931" x="4414838" y="809625"/>
          <p14:tracePt t="10937" x="4395788" y="814388"/>
          <p14:tracePt t="10946" x="4371975" y="819150"/>
          <p14:tracePt t="10954" x="4343400" y="823913"/>
          <p14:tracePt t="10962" x="4319588" y="838200"/>
          <p14:tracePt t="10970" x="4291013" y="842963"/>
          <p14:tracePt t="10979" x="4267200" y="847725"/>
          <p14:tracePt t="10986" x="4252913" y="852488"/>
          <p14:tracePt t="10993" x="4238625" y="857250"/>
          <p14:tracePt t="11003" x="4229100" y="862013"/>
          <p14:tracePt t="11010" x="4219575" y="866775"/>
          <p14:tracePt t="11018" x="4205288" y="871538"/>
          <p14:tracePt t="11026" x="4176713" y="895350"/>
          <p14:tracePt t="11042" x="4114800" y="942975"/>
          <p14:tracePt t="11050" x="4076700" y="971550"/>
          <p14:tracePt t="11061" x="4038600" y="1009650"/>
          <p14:tracePt t="11068" x="4005263" y="1047750"/>
          <p14:tracePt t="11075" x="3967163" y="1090613"/>
          <p14:tracePt t="11083" x="3933825" y="1133475"/>
          <p14:tracePt t="11091" x="3905250" y="1176338"/>
          <p14:tracePt t="11099" x="3876675" y="1228725"/>
          <p14:tracePt t="11106" x="3852863" y="1295400"/>
          <p14:tracePt t="11114" x="3833813" y="1343025"/>
          <p14:tracePt t="11125" x="3814763" y="1395413"/>
          <p14:tracePt t="11136" x="3800475" y="1457325"/>
          <p14:tracePt t="11146" x="3781425" y="1609725"/>
          <p14:tracePt t="11159" x="3781425" y="1695450"/>
          <p14:tracePt t="11165" x="3781425" y="1790700"/>
          <p14:tracePt t="11172" x="3781425" y="1890713"/>
          <p14:tracePt t="11179" x="3781425" y="1990725"/>
          <p14:tracePt t="11187" x="3781425" y="2076450"/>
          <p14:tracePt t="11201" x="3781425" y="2171700"/>
          <p14:tracePt t="11207" x="3781425" y="2271713"/>
          <p14:tracePt t="11215" x="3781425" y="2366963"/>
          <p14:tracePt t="11222" x="3781425" y="2481263"/>
          <p14:tracePt t="11228" x="3781425" y="2562225"/>
          <p14:tracePt t="11235" x="3781425" y="2657475"/>
          <p14:tracePt t="11243" x="3781425" y="2757488"/>
          <p14:tracePt t="11252" x="3781425" y="2833688"/>
          <p14:tracePt t="11259" x="3781425" y="2919413"/>
          <p14:tracePt t="11267" x="3781425" y="3005138"/>
          <p14:tracePt t="11277" x="3781425" y="3105150"/>
          <p14:tracePt t="11286" x="3781425" y="3200400"/>
          <p14:tracePt t="11292" x="3781425" y="3314700"/>
          <p14:tracePt t="11300" x="3781425" y="3414713"/>
          <p14:tracePt t="11305" x="3781425" y="3529013"/>
          <p14:tracePt t="11314" x="3781425" y="3643313"/>
          <p14:tracePt t="11322" x="3781425" y="3738563"/>
          <p14:tracePt t="11330" x="3781425" y="3852863"/>
          <p14:tracePt t="11341" x="3781425" y="3952875"/>
          <p14:tracePt t="11350" x="3781425" y="4038600"/>
          <p14:tracePt t="11357" x="3781425" y="4133850"/>
          <p14:tracePt t="11368" x="3781425" y="4205288"/>
          <p14:tracePt t="11376" x="3781425" y="4291013"/>
          <p14:tracePt t="11381" x="3781425" y="4371975"/>
          <p14:tracePt t="11387" x="3781425" y="4457700"/>
          <p14:tracePt t="11394" x="3781425" y="4538663"/>
          <p14:tracePt t="11405" x="3781425" y="4614863"/>
          <p14:tracePt t="11413" x="3781425" y="4695825"/>
          <p14:tracePt t="11420" x="3781425" y="4757738"/>
          <p14:tracePt t="11428" x="3781425" y="4829175"/>
          <p14:tracePt t="11435" x="3781425" y="4891088"/>
          <p14:tracePt t="11445" x="3790950" y="4948238"/>
          <p14:tracePt t="11453" x="3795713" y="5014913"/>
          <p14:tracePt t="11460" x="3810000" y="5072063"/>
          <p14:tracePt t="11467" x="3819525" y="5143500"/>
          <p14:tracePt t="11474" x="3848100" y="5205413"/>
          <p14:tracePt t="11482" x="3867150" y="5281613"/>
          <p14:tracePt t="11490" x="3886200" y="5343525"/>
          <p14:tracePt t="11498" x="3886200" y="5376863"/>
          <p14:tracePt t="11506" x="3905250" y="5434013"/>
          <p14:tracePt t="11514" x="3938588" y="5510213"/>
          <p14:tracePt t="11522" x="3952875" y="5567363"/>
          <p14:tracePt t="11530" x="3971925" y="5614988"/>
          <p14:tracePt t="11538" x="3981450" y="5667375"/>
          <p14:tracePt t="11546" x="4010025" y="5729288"/>
          <p14:tracePt t="11555" x="4024313" y="5786438"/>
          <p14:tracePt t="11563" x="4048125" y="5838825"/>
          <p14:tracePt t="11571" x="4067175" y="5895975"/>
          <p14:tracePt t="11578" x="4081463" y="5943600"/>
          <p14:tracePt t="11591" x="4100513" y="6000750"/>
          <p14:tracePt t="11599" x="4110038" y="6057900"/>
          <p14:tracePt t="11605" x="4114800" y="6100763"/>
          <p14:tracePt t="11610" x="4133850" y="6157913"/>
          <p14:tracePt t="11618" x="4152900" y="6210300"/>
          <p14:tracePt t="11626" x="4195763" y="6257925"/>
          <p14:tracePt t="11633" x="4205288" y="6300788"/>
          <p14:tracePt t="11642" x="4224338" y="6353175"/>
          <p14:tracePt t="11650" x="4233863" y="6386513"/>
          <p14:tracePt t="11658" x="4252913" y="6434138"/>
          <p14:tracePt t="11667" x="4271963" y="6472238"/>
          <p14:tracePt t="11674" x="4295775" y="6505575"/>
          <p14:tracePt t="11683" x="4305300" y="6538913"/>
          <p14:tracePt t="11690" x="4329113" y="6567488"/>
          <p14:tracePt t="11698" x="4348163" y="6605588"/>
          <p14:tracePt t="11706" x="4357688" y="6619875"/>
          <p14:tracePt t="11715" x="4376738" y="6657975"/>
          <p14:tracePt t="11723" x="4395788" y="6686550"/>
          <p14:tracePt t="11730" x="4405313" y="6696075"/>
          <p14:tracePt t="11738" x="4419600" y="6724650"/>
          <p14:tracePt t="11747" x="4433888" y="6738938"/>
          <p14:tracePt t="11753" x="4462463" y="6767513"/>
          <p14:tracePt t="11762" x="4491038" y="6796088"/>
          <p14:tracePt t="11771" x="4514850" y="6810375"/>
          <p14:tracePt t="11778" x="4548188" y="6824663"/>
          <p14:tracePt t="11786" x="4567238" y="6838950"/>
          <p14:tracePt t="11795" x="4619625" y="6853238"/>
          <p14:tracePt t="11805" x="4662488" y="6853238"/>
          <p14:tracePt t="11813" x="4710113" y="6853238"/>
          <p14:tracePt t="11821" x="4748213" y="6853238"/>
          <p14:tracePt t="11834" x="4843463" y="6853238"/>
          <p14:tracePt t="11846" x="4900613" y="6853238"/>
          <p14:tracePt t="11853" x="4957763" y="6853238"/>
          <p14:tracePt t="11860" x="5029200" y="6853238"/>
          <p14:tracePt t="11867" x="5100638" y="6853238"/>
          <p14:tracePt t="11874" x="5176838" y="6853238"/>
          <p14:tracePt t="11883" x="5257800" y="6853238"/>
          <p14:tracePt t="11890" x="5357813" y="6853238"/>
          <p14:tracePt t="11899" x="5438775" y="6853238"/>
          <p14:tracePt t="11906" x="5534025" y="6853238"/>
          <p14:tracePt t="11914" x="5619750" y="6853238"/>
          <p14:tracePt t="11923" x="5700713" y="6853238"/>
          <p14:tracePt t="11930" x="5772150" y="6853238"/>
          <p14:tracePt t="11937" x="5857875" y="6853238"/>
          <p14:tracePt t="11946" x="5929313" y="6853238"/>
          <p14:tracePt t="11954" x="6000750" y="6853238"/>
          <p14:tracePt t="11961" x="6076950" y="6853238"/>
          <p14:tracePt t="11970" x="6134100" y="6853238"/>
          <p14:tracePt t="11982" x="6191250" y="6853238"/>
          <p14:tracePt t="11990" x="6243638" y="6853238"/>
          <p14:tracePt t="12002" x="6381750" y="6848475"/>
          <p14:tracePt t="12013" x="6467475" y="6843713"/>
          <p14:tracePt t="12020" x="6538913" y="6824663"/>
          <p14:tracePt t="12026" x="6605588" y="6824663"/>
          <p14:tracePt t="12036" x="6667500" y="6810375"/>
          <p14:tracePt t="12042" x="6734175" y="6805613"/>
          <p14:tracePt t="12052" x="6786563" y="6791325"/>
          <p14:tracePt t="12064" x="6843713" y="6786563"/>
          <p14:tracePt t="12071" x="6891338" y="6781800"/>
          <p14:tracePt t="12076" x="6943725" y="6772275"/>
          <p14:tracePt t="12083" x="6977063" y="6762750"/>
          <p14:tracePt t="12092" x="7000875" y="6762750"/>
          <p14:tracePt t="12101" x="7024688" y="6757988"/>
          <p14:tracePt t="12107" x="7038975" y="6753225"/>
          <p14:tracePt t="12114" x="7053263" y="6748463"/>
          <p14:tracePt t="12122" x="7072313" y="6743700"/>
          <p14:tracePt t="12130" x="7077075" y="6738938"/>
          <p14:tracePt t="12141" x="7086600" y="6738938"/>
          <p14:tracePt t="12149" x="7096125" y="6738938"/>
          <p14:tracePt t="12159" x="7110413" y="6738938"/>
          <p14:tracePt t="12166" x="7129463" y="6734175"/>
          <p14:tracePt t="12171" x="7148513" y="6734175"/>
          <p14:tracePt t="12180" x="7167563" y="6729413"/>
          <p14:tracePt t="12188" x="7177088" y="6729413"/>
          <p14:tracePt t="12195" x="7196138" y="6724650"/>
          <p14:tracePt t="12202" x="7205663" y="6719888"/>
          <p14:tracePt t="12213" x="7224713" y="6715125"/>
          <p14:tracePt t="12226" x="7239000" y="6705600"/>
          <p14:tracePt t="12233" x="7248525" y="6700838"/>
          <p14:tracePt t="12243" x="7253288" y="6696075"/>
          <p14:tracePt t="12250" x="7262813" y="6691313"/>
          <p14:tracePt t="12258" x="7267575" y="6686550"/>
          <p14:tracePt t="12266" x="7272338" y="6681788"/>
          <p14:tracePt t="12277" x="7281863" y="6672263"/>
          <p14:tracePt t="12286" x="7296150" y="6657975"/>
          <p14:tracePt t="12294" x="7305675" y="6653213"/>
          <p14:tracePt t="12298" x="7324725" y="6638925"/>
          <p14:tracePt t="12306" x="7339013" y="6624638"/>
          <p14:tracePt t="12314" x="7343775" y="6619875"/>
          <p14:tracePt t="12322" x="7348538" y="6619875"/>
          <p14:tracePt t="12330" x="7358063" y="6610350"/>
          <p14:tracePt t="12365" x="7358063" y="6605588"/>
          <p14:tracePt t="12374" x="7362825" y="6605588"/>
          <p14:tracePt t="12382" x="7362825" y="6600825"/>
          <p14:tracePt t="12391" x="7362825" y="6591300"/>
          <p14:tracePt t="12399" x="7367588" y="6591300"/>
          <p14:tracePt t="12405" x="7367588" y="6572250"/>
          <p14:tracePt t="12411" x="7367588" y="6557963"/>
          <p14:tracePt t="12418" x="7367588" y="6538913"/>
          <p14:tracePt t="12426" x="7367588" y="6515100"/>
          <p14:tracePt t="12434" x="7372350" y="6491288"/>
          <p14:tracePt t="12442" x="7377113" y="6472238"/>
          <p14:tracePt t="12451" x="7391400" y="6443663"/>
          <p14:tracePt t="12458" x="7396163" y="6424613"/>
          <p14:tracePt t="12466" x="7415213" y="6405563"/>
          <p14:tracePt t="12474" x="7424738" y="6386513"/>
          <p14:tracePt t="12482" x="7439025" y="6362700"/>
          <p14:tracePt t="12490" x="7448550" y="6343650"/>
          <p14:tracePt t="12499" x="7458075" y="6324600"/>
          <p14:tracePt t="12506" x="7467600" y="6305550"/>
          <p14:tracePt t="12516" x="7477125" y="6286500"/>
          <p14:tracePt t="12522" x="7496175" y="6243638"/>
          <p14:tracePt t="12533" x="7505700" y="6224588"/>
          <p14:tracePt t="12541" x="7515225" y="6186488"/>
          <p14:tracePt t="12550" x="7529513" y="6153150"/>
          <p14:tracePt t="12560" x="7534275" y="6119813"/>
          <p14:tracePt t="12566" x="7543800" y="6096000"/>
          <p14:tracePt t="12571" x="7548563" y="6081713"/>
          <p14:tracePt t="12578" x="7558088" y="6062663"/>
          <p14:tracePt t="12587" x="7558088" y="6057900"/>
          <p14:tracePt t="12593" x="7567613" y="6048375"/>
          <p14:tracePt t="12619" x="7572375" y="6038850"/>
          <p14:tracePt t="12810" x="0" y="0"/>
        </p14:tracePtLst>
        <p14:tracePtLst>
          <p14:tracePt t="25894" x="2071688" y="3538538"/>
          <p14:tracePt t="25923" x="2071688" y="3529013"/>
          <p14:tracePt t="25930" x="2071688" y="3519488"/>
          <p14:tracePt t="25939" x="2071688" y="3505200"/>
          <p14:tracePt t="25963" x="2071688" y="3500438"/>
          <p14:tracePt t="25970" x="2066925" y="3490913"/>
          <p14:tracePt t="25978" x="2057400" y="3486150"/>
          <p14:tracePt t="25987" x="2057400" y="3481388"/>
          <p14:tracePt t="25997" x="2038350" y="3471863"/>
          <p14:tracePt t="26006" x="2028825" y="3467100"/>
          <p14:tracePt t="26013" x="2019300" y="3457575"/>
          <p14:tracePt t="26020" x="1990725" y="3452813"/>
          <p14:tracePt t="26027" x="1966913" y="3438525"/>
          <p14:tracePt t="26034" x="1947863" y="3433763"/>
          <p14:tracePt t="26042" x="1919288" y="3424238"/>
          <p14:tracePt t="26050" x="1885950" y="3405188"/>
          <p14:tracePt t="26059" x="1857375" y="3400425"/>
          <p14:tracePt t="26066" x="1833563" y="3395663"/>
          <p14:tracePt t="26074" x="1800225" y="3381375"/>
          <p14:tracePt t="26085" x="1757363" y="3371850"/>
          <p14:tracePt t="26093" x="1728788" y="3367088"/>
          <p14:tracePt t="26102" x="1695450" y="3352800"/>
          <p14:tracePt t="26108" x="1662113" y="3348038"/>
          <p14:tracePt t="26115" x="1614488" y="3343275"/>
          <p14:tracePt t="26122" x="1571625" y="3338513"/>
          <p14:tracePt t="26130" x="1524000" y="3324225"/>
          <p14:tracePt t="26138" x="1476375" y="3319463"/>
          <p14:tracePt t="26146" x="1419225" y="3305175"/>
          <p14:tracePt t="26155" x="1371600" y="3295650"/>
          <p14:tracePt t="26163" x="1319213" y="3276600"/>
          <p14:tracePt t="26170" x="1257300" y="3262313"/>
          <p14:tracePt t="26178" x="1214438" y="3257550"/>
          <p14:tracePt t="26186" x="1166813" y="3248025"/>
          <p14:tracePt t="26195" x="1123950" y="3248025"/>
          <p14:tracePt t="26203" x="1090613" y="3243263"/>
          <p14:tracePt t="26211" x="1052513" y="3233738"/>
          <p14:tracePt t="26219" x="1009650" y="3233738"/>
          <p14:tracePt t="26226" x="976313" y="3228975"/>
          <p14:tracePt t="26235" x="942975" y="3219450"/>
          <p14:tracePt t="26242" x="909638" y="3219450"/>
          <p14:tracePt t="26250" x="885825" y="3219450"/>
          <p14:tracePt t="26259" x="847725" y="3219450"/>
          <p14:tracePt t="26268" x="814388" y="3219450"/>
          <p14:tracePt t="26274" x="790575" y="3219450"/>
          <p14:tracePt t="26285" x="757238" y="3219450"/>
          <p14:tracePt t="26293" x="733425" y="3219450"/>
          <p14:tracePt t="26302" x="709613" y="3219450"/>
          <p14:tracePt t="26309" x="676275" y="3228975"/>
          <p14:tracePt t="26316" x="647700" y="3233738"/>
          <p14:tracePt t="26322" x="623888" y="3238500"/>
          <p14:tracePt t="26330" x="595313" y="3248025"/>
          <p14:tracePt t="26337" x="566738" y="3267075"/>
          <p14:tracePt t="26346" x="552450" y="3271838"/>
          <p14:tracePt t="26357" x="533400" y="3290888"/>
          <p14:tracePt t="26366" x="504825" y="3314700"/>
          <p14:tracePt t="26372" x="495300" y="3324225"/>
          <p14:tracePt t="26379" x="476250" y="3343275"/>
          <p14:tracePt t="26386" x="447675" y="3371850"/>
          <p14:tracePt t="26394" x="433388" y="3390900"/>
          <p14:tracePt t="26402" x="414338" y="3419475"/>
          <p14:tracePt t="26411" x="404813" y="3452813"/>
          <p14:tracePt t="26418" x="390525" y="3505200"/>
          <p14:tracePt t="26426" x="390525" y="3533775"/>
          <p14:tracePt t="26434" x="385763" y="3567113"/>
          <p14:tracePt t="26441" x="381000" y="3609975"/>
          <p14:tracePt t="26450" x="381000" y="3643313"/>
          <p14:tracePt t="26458" x="381000" y="3667125"/>
          <p14:tracePt t="26467" x="381000" y="3690938"/>
          <p14:tracePt t="26478" x="381000" y="3714750"/>
          <p14:tracePt t="26483" x="381000" y="3733800"/>
          <p14:tracePt t="26490" x="381000" y="3748088"/>
          <p14:tracePt t="26499" x="385763" y="3757613"/>
          <p14:tracePt t="26506" x="395288" y="3776663"/>
          <p14:tracePt t="26514" x="400050" y="3790950"/>
          <p14:tracePt t="26522" x="414338" y="3810000"/>
          <p14:tracePt t="26531" x="423863" y="3829050"/>
          <p14:tracePt t="26538" x="438150" y="3843338"/>
          <p14:tracePt t="26550" x="457200" y="3867150"/>
          <p14:tracePt t="26557" x="466725" y="3881438"/>
          <p14:tracePt t="26566" x="481013" y="3895725"/>
          <p14:tracePt t="26573" x="509588" y="3914775"/>
          <p14:tracePt t="26580" x="528638" y="3933825"/>
          <p14:tracePt t="26586" x="557213" y="3948113"/>
          <p14:tracePt t="26594" x="595313" y="3971925"/>
          <p14:tracePt t="26604" x="619125" y="3971925"/>
          <p14:tracePt t="26616" x="652463" y="3995738"/>
          <p14:tracePt t="26623" x="685800" y="4000500"/>
          <p14:tracePt t="26627" x="742950" y="4014788"/>
          <p14:tracePt t="26635" x="800100" y="4029075"/>
          <p14:tracePt t="26643" x="866775" y="4038600"/>
          <p14:tracePt t="26653" x="928688" y="4052888"/>
          <p14:tracePt t="26661" x="1000125" y="4057650"/>
          <p14:tracePt t="26666" x="1081088" y="4067175"/>
          <p14:tracePt t="26679" x="1166813" y="4071938"/>
          <p14:tracePt t="26686" x="1257300" y="4086225"/>
          <p14:tracePt t="26692" x="1338263" y="4090988"/>
          <p14:tracePt t="26699" x="1433513" y="4100513"/>
          <p14:tracePt t="26706" x="1514475" y="4100513"/>
          <p14:tracePt t="26713" x="1600200" y="4100513"/>
          <p14:tracePt t="26722" x="1681163" y="4105275"/>
          <p14:tracePt t="26731" x="1757363" y="4105275"/>
          <p14:tracePt t="26738" x="1824038" y="4105275"/>
          <p14:tracePt t="26746" x="1885950" y="4105275"/>
          <p14:tracePt t="26754" x="1943100" y="4105275"/>
          <p14:tracePt t="26762" x="1981200" y="4105275"/>
          <p14:tracePt t="26770" x="2038350" y="4105275"/>
          <p14:tracePt t="26781" x="2071688" y="4119563"/>
          <p14:tracePt t="26790" x="2109788" y="4119563"/>
          <p14:tracePt t="26797" x="2157413" y="4119563"/>
          <p14:tracePt t="26803" x="2190750" y="4119563"/>
          <p14:tracePt t="26811" x="2224088" y="4119563"/>
          <p14:tracePt t="26821" x="2262188" y="4119563"/>
          <p14:tracePt t="26828" x="2305050" y="4119563"/>
          <p14:tracePt t="26835" x="2333625" y="4119563"/>
          <p14:tracePt t="26843" x="2366963" y="4119563"/>
          <p14:tracePt t="26850" x="2409825" y="4119563"/>
          <p14:tracePt t="26858" x="2438400" y="4119563"/>
          <p14:tracePt t="26866" x="2486025" y="4119563"/>
          <p14:tracePt t="26874" x="2519363" y="4119563"/>
          <p14:tracePt t="26882" x="2543175" y="4119563"/>
          <p14:tracePt t="26890" x="2576513" y="4119563"/>
          <p14:tracePt t="26902" x="2595563" y="4119563"/>
          <p14:tracePt t="26911" x="2614613" y="4114800"/>
          <p14:tracePt t="26919" x="2633663" y="4105275"/>
          <p14:tracePt t="26925" x="2647950" y="4095750"/>
          <p14:tracePt t="26934" x="2662238" y="4076700"/>
          <p14:tracePt t="26942" x="2676525" y="4067175"/>
          <p14:tracePt t="26951" x="2686050" y="4048125"/>
          <p14:tracePt t="26953" x="2700338" y="4033838"/>
          <p14:tracePt t="26962" x="2714625" y="4005263"/>
          <p14:tracePt t="26970" x="2724150" y="3981450"/>
          <p14:tracePt t="26978" x="2743200" y="3952875"/>
          <p14:tracePt t="26986" x="2757488" y="3938588"/>
          <p14:tracePt t="26997" x="2771775" y="3914775"/>
          <p14:tracePt t="27007" x="2790825" y="3890963"/>
          <p14:tracePt t="27013" x="2795588" y="3876675"/>
          <p14:tracePt t="27017" x="2805113" y="3862388"/>
          <p14:tracePt t="27028" x="2814638" y="3852863"/>
          <p14:tracePt t="27037" x="2824163" y="3838575"/>
          <p14:tracePt t="27044" x="2828925" y="3829050"/>
          <p14:tracePt t="27054" x="2828925" y="3824288"/>
          <p14:tracePt t="27060" x="2833688" y="3810000"/>
          <p14:tracePt t="27067" x="2833688" y="3805238"/>
          <p14:tracePt t="27074" x="2833688" y="3790950"/>
          <p14:tracePt t="27082" x="2838450" y="3762375"/>
          <p14:tracePt t="27090" x="2838450" y="3757613"/>
          <p14:tracePt t="27099" x="2838450" y="3738563"/>
          <p14:tracePt t="27106" x="2838450" y="3724275"/>
          <p14:tracePt t="27114" x="2838450" y="3719513"/>
          <p14:tracePt t="27122" x="2838450" y="3705225"/>
          <p14:tracePt t="27130" x="2838450" y="3700463"/>
          <p14:tracePt t="27138" x="2838450" y="3695700"/>
          <p14:tracePt t="27146" x="2838450" y="3681413"/>
          <p14:tracePt t="27153" x="2838450" y="3676650"/>
          <p14:tracePt t="27163" x="2838450" y="3662363"/>
          <p14:tracePt t="27171" x="2838450" y="3657600"/>
          <p14:tracePt t="27178" x="2838450" y="3643313"/>
          <p14:tracePt t="27186" x="2838450" y="3633788"/>
          <p14:tracePt t="27193" x="2838450" y="3624263"/>
          <p14:tracePt t="27203" x="2838450" y="3614738"/>
          <p14:tracePt t="27211" x="2833688" y="3600450"/>
          <p14:tracePt t="27219" x="2828925" y="3590925"/>
          <p14:tracePt t="27226" x="2819400" y="3571875"/>
          <p14:tracePt t="27234" x="2814638" y="3571875"/>
          <p14:tracePt t="27242" x="2809875" y="3562350"/>
          <p14:tracePt t="27254" x="2800350" y="3548063"/>
          <p14:tracePt t="27272" x="2790825" y="3538538"/>
          <p14:tracePt t="27276" x="2781300" y="3529013"/>
          <p14:tracePt t="27282" x="2776538" y="3519488"/>
          <p14:tracePt t="27290" x="2767013" y="3514725"/>
          <p14:tracePt t="27298" x="2752725" y="3505200"/>
          <p14:tracePt t="27307" x="2728913" y="3481388"/>
          <p14:tracePt t="27314" x="2700338" y="3467100"/>
          <p14:tracePt t="27323" x="2676525" y="3452813"/>
          <p14:tracePt t="27333" x="2652713" y="3433763"/>
          <p14:tracePt t="27344" x="2624138" y="3424238"/>
          <p14:tracePt t="27349" x="2586038" y="3400425"/>
          <p14:tracePt t="27356" x="2562225" y="3395663"/>
          <p14:tracePt t="27363" x="2533650" y="3376613"/>
          <p14:tracePt t="27375" x="2514600" y="3371850"/>
          <p14:tracePt t="27381" x="2486025" y="3357563"/>
          <p14:tracePt t="27387" x="2471738" y="3352800"/>
          <p14:tracePt t="27395" x="2443163" y="3348038"/>
          <p14:tracePt t="27402" x="2400300" y="3333750"/>
          <p14:tracePt t="27413" x="2376488" y="3328988"/>
          <p14:tracePt t="27422" x="2343150" y="3319463"/>
          <p14:tracePt t="27429" x="2290763" y="3314700"/>
          <p14:tracePt t="27437" x="2252663" y="3295650"/>
          <p14:tracePt t="27441" x="2185988" y="3286125"/>
          <p14:tracePt t="27450" x="2138363" y="3281363"/>
          <p14:tracePt t="27458" x="2081213" y="3267075"/>
          <p14:tracePt t="27467" x="2028825" y="3248025"/>
          <p14:tracePt t="27478" x="1981200" y="3248025"/>
          <p14:tracePt t="27486" x="1924050" y="3238500"/>
          <p14:tracePt t="27493" x="1871663" y="3233738"/>
          <p14:tracePt t="27502" x="1819275" y="3224213"/>
          <p14:tracePt t="27507" x="1766888" y="3219450"/>
          <p14:tracePt t="27514" x="1728788" y="3209925"/>
          <p14:tracePt t="27522" x="1676400" y="3200400"/>
          <p14:tracePt t="27535" x="1633538" y="3195638"/>
          <p14:tracePt t="27542" x="1576388" y="3190875"/>
          <p14:tracePt t="27547" x="1528763" y="3190875"/>
          <p14:tracePt t="27554" x="1481138" y="3176588"/>
          <p14:tracePt t="27562" x="1433513" y="3171825"/>
          <p14:tracePt t="27569" x="1390650" y="3171825"/>
          <p14:tracePt t="27582" x="1338263" y="3171825"/>
          <p14:tracePt t="27589" x="1295400" y="3171825"/>
          <p14:tracePt t="27595" x="1262063" y="3171825"/>
          <p14:tracePt t="27604" x="1214438" y="3171825"/>
          <p14:tracePt t="27610" x="1166813" y="3171825"/>
          <p14:tracePt t="27618" x="1138238" y="3171825"/>
          <p14:tracePt t="27627" x="1090613" y="3171825"/>
          <p14:tracePt t="27634" x="1047750" y="3171825"/>
          <p14:tracePt t="27643" x="1014413" y="3171825"/>
          <p14:tracePt t="27652" x="976313" y="3171825"/>
          <p14:tracePt t="27661" x="942975" y="3171825"/>
          <p14:tracePt t="27672" x="909638" y="3171825"/>
          <p14:tracePt t="27678" x="881063" y="3171825"/>
          <p14:tracePt t="27684" x="838200" y="3171825"/>
          <p14:tracePt t="27691" x="804863" y="3176588"/>
          <p14:tracePt t="27699" x="771525" y="3181350"/>
          <p14:tracePt t="27706" x="747713" y="3186113"/>
          <p14:tracePt t="27718" x="709613" y="3205163"/>
          <p14:tracePt t="27725" x="666750" y="3219450"/>
          <p14:tracePt t="27736" x="652463" y="3224213"/>
          <p14:tracePt t="27741" x="614363" y="3233738"/>
          <p14:tracePt t="27747" x="600075" y="3243263"/>
          <p14:tracePt t="27754" x="576263" y="3252788"/>
          <p14:tracePt t="27762" x="571500" y="3257550"/>
          <p14:tracePt t="27770" x="561975" y="3262313"/>
          <p14:tracePt t="27778" x="552450" y="3276600"/>
          <p14:tracePt t="27786" x="538163" y="3276600"/>
          <p14:tracePt t="27802" x="523875" y="3300413"/>
          <p14:tracePt t="27812" x="519113" y="3305175"/>
          <p14:tracePt t="27819" x="509588" y="3319463"/>
          <p14:tracePt t="27826" x="500063" y="3338513"/>
          <p14:tracePt t="27834" x="490538" y="3367088"/>
          <p14:tracePt t="27842" x="485775" y="3386138"/>
          <p14:tracePt t="27854" x="466725" y="3414713"/>
          <p14:tracePt t="27861" x="457200" y="3448050"/>
          <p14:tracePt t="27869" x="438150" y="3476625"/>
          <p14:tracePt t="27874" x="428625" y="3509963"/>
          <p14:tracePt t="27883" x="419100" y="3538538"/>
          <p14:tracePt t="27891" x="414338" y="3562350"/>
          <p14:tracePt t="27898" x="409575" y="3581400"/>
          <p14:tracePt t="27906" x="409575" y="3600450"/>
          <p14:tracePt t="27914" x="404813" y="3605213"/>
          <p14:tracePt t="27922" x="404813" y="3609975"/>
          <p14:tracePt t="27930" x="404813" y="3619500"/>
          <p14:tracePt t="27938" x="404813" y="3624263"/>
          <p14:tracePt t="27950" x="404813" y="3629025"/>
          <p14:tracePt t="27958" x="404813" y="3638550"/>
          <p14:tracePt t="27967" x="404813" y="3648075"/>
          <p14:tracePt t="27971" x="404813" y="3667125"/>
          <p14:tracePt t="27978" x="404813" y="3676650"/>
          <p14:tracePt t="27986" x="404813" y="3686175"/>
          <p14:tracePt t="27995" x="404813" y="3700463"/>
          <p14:tracePt t="28002" x="404813" y="3709988"/>
          <p14:tracePt t="28010" x="419100" y="3729038"/>
          <p14:tracePt t="28018" x="423863" y="3733800"/>
          <p14:tracePt t="28030" x="433388" y="3757613"/>
          <p14:tracePt t="28038" x="442913" y="3767138"/>
          <p14:tracePt t="28045" x="452438" y="3771900"/>
          <p14:tracePt t="28051" x="461963" y="3776663"/>
          <p14:tracePt t="28059" x="466725" y="3786188"/>
          <p14:tracePt t="28067" x="481013" y="3795713"/>
          <p14:tracePt t="28074" x="490538" y="3800475"/>
          <p14:tracePt t="28086" x="504825" y="3805238"/>
          <p14:tracePt t="28103" x="528638" y="3814763"/>
          <p14:tracePt t="28109" x="538163" y="3819525"/>
          <p14:tracePt t="28116" x="547688" y="3819525"/>
          <p14:tracePt t="28121" x="566738" y="3819525"/>
          <p14:tracePt t="28129" x="590550" y="3824288"/>
          <p14:tracePt t="28138" x="623888" y="3829050"/>
          <p14:tracePt t="28146" x="642938" y="3829050"/>
          <p14:tracePt t="28154" x="681038" y="3838575"/>
          <p14:tracePt t="28162" x="719138" y="3843338"/>
          <p14:tracePt t="28173" x="762000" y="3852863"/>
          <p14:tracePt t="28182" x="819150" y="3852863"/>
          <p14:tracePt t="28190" x="876300" y="3857625"/>
          <p14:tracePt t="28199" x="928688" y="3867150"/>
          <p14:tracePt t="28206" x="995363" y="3867150"/>
          <p14:tracePt t="28211" x="1071563" y="3867150"/>
          <p14:tracePt t="28219" x="1138238" y="3867150"/>
          <p14:tracePt t="28227" x="1200150" y="3867150"/>
          <p14:tracePt t="28234" x="1271588" y="3867150"/>
          <p14:tracePt t="28243" x="1343025" y="3867150"/>
          <p14:tracePt t="28250" x="1414463" y="3867150"/>
          <p14:tracePt t="28260" x="1481138" y="3867150"/>
          <p14:tracePt t="28267" x="1547813" y="3867150"/>
          <p14:tracePt t="28276" x="1619250" y="3867150"/>
          <p14:tracePt t="28284" x="1671638" y="3867150"/>
          <p14:tracePt t="28292" x="1719263" y="3867150"/>
          <p14:tracePt t="28301" x="1785938" y="3867150"/>
          <p14:tracePt t="28308" x="1838325" y="3876675"/>
          <p14:tracePt t="28317" x="1871663" y="3881438"/>
          <p14:tracePt t="28323" x="1914525" y="3881438"/>
          <p14:tracePt t="28330" x="1952625" y="3881438"/>
          <p14:tracePt t="28338" x="1995488" y="3886200"/>
          <p14:tracePt t="28346" x="2043113" y="3886200"/>
          <p14:tracePt t="28354" x="2100263" y="3900488"/>
          <p14:tracePt t="28362" x="2138363" y="3905250"/>
          <p14:tracePt t="28371" x="2190750" y="3910013"/>
          <p14:tracePt t="28378" x="2224088" y="3919538"/>
          <p14:tracePt t="28386" x="2252663" y="3919538"/>
          <p14:tracePt t="28394" x="2300288" y="3919538"/>
          <p14:tracePt t="28402" x="2328863" y="3919538"/>
          <p14:tracePt t="28413" x="2352675" y="3919538"/>
          <p14:tracePt t="28421" x="2376488" y="3919538"/>
          <p14:tracePt t="28431" x="2395538" y="3919538"/>
          <p14:tracePt t="28436" x="2419350" y="3919538"/>
          <p14:tracePt t="28442" x="2433638" y="3919538"/>
          <p14:tracePt t="28451" x="2452688" y="3919538"/>
          <p14:tracePt t="28458" x="2466975" y="3919538"/>
          <p14:tracePt t="28466" x="2476500" y="3919538"/>
          <p14:tracePt t="28477" x="2490788" y="3919538"/>
          <p14:tracePt t="28486" x="2505075" y="3919538"/>
          <p14:tracePt t="28494" x="2509838" y="3919538"/>
          <p14:tracePt t="28500" x="2528888" y="3919538"/>
          <p14:tracePt t="28506" x="2533650" y="3919538"/>
          <p14:tracePt t="28518" x="2543175" y="3919538"/>
          <p14:tracePt t="28527" x="2547938" y="3919538"/>
          <p14:tracePt t="28531" x="2552700" y="3919538"/>
          <p14:tracePt t="28538" x="2562225" y="3919538"/>
          <p14:tracePt t="28546" x="2566988" y="3919538"/>
          <p14:tracePt t="28554" x="2571750" y="3919538"/>
          <p14:tracePt t="28574" x="2581275" y="3919538"/>
          <p14:tracePt t="28582" x="2586038" y="3919538"/>
          <p14:tracePt t="28589" x="2590800" y="3914775"/>
          <p14:tracePt t="28593" x="2595563" y="3910013"/>
          <p14:tracePt t="28601" x="2600325" y="3910013"/>
          <p14:tracePt t="28610" x="2605088" y="3910013"/>
          <p14:tracePt t="28618" x="2619375" y="3910013"/>
          <p14:tracePt t="28626" x="2624138" y="3910013"/>
          <p14:tracePt t="28634" x="2633663" y="3905250"/>
          <p14:tracePt t="28644" x="2638425" y="3905250"/>
          <p14:tracePt t="28653" x="2647950" y="3905250"/>
          <p14:tracePt t="28662" x="2657475" y="3905250"/>
          <p14:tracePt t="28675" x="2662238" y="3905250"/>
          <p14:tracePt t="28683" x="2667000" y="3905250"/>
          <p14:tracePt t="28694" x="2671763" y="3905250"/>
          <p14:tracePt t="28708" x="2676525" y="3905250"/>
          <p14:tracePt t="28716" x="2681288" y="3905250"/>
          <p14:tracePt t="28979" x="0" y="0"/>
        </p14:tracePtLst>
        <p14:tracePtLst>
          <p14:tracePt t="29810" x="2266950" y="4348163"/>
          <p14:tracePt t="29906" x="2257425" y="4338638"/>
          <p14:tracePt t="29915" x="2247900" y="4329113"/>
          <p14:tracePt t="29922" x="2233613" y="4324350"/>
          <p14:tracePt t="29934" x="2209800" y="4319588"/>
          <p14:tracePt t="29941" x="2181225" y="4305300"/>
          <p14:tracePt t="29951" x="2166938" y="4300538"/>
          <p14:tracePt t="29958" x="2147888" y="4295775"/>
          <p14:tracePt t="29965" x="2133600" y="4291013"/>
          <p14:tracePt t="29971" x="2114550" y="4291013"/>
          <p14:tracePt t="29978" x="2085975" y="4276725"/>
          <p14:tracePt t="29986" x="2071688" y="4276725"/>
          <p14:tracePt t="30003" x="2038350" y="4276725"/>
          <p14:tracePt t="30013" x="2014538" y="4271963"/>
          <p14:tracePt t="30019" x="2000250" y="4271963"/>
          <p14:tracePt t="30026" x="1976438" y="4271963"/>
          <p14:tracePt t="30035" x="1947863" y="4271963"/>
          <p14:tracePt t="30042" x="1933575" y="4267200"/>
          <p14:tracePt t="30056" x="1909763" y="4257675"/>
          <p14:tracePt t="30062" x="1885950" y="4257675"/>
          <p14:tracePt t="30068" x="1876425" y="4252913"/>
          <p14:tracePt t="30074" x="1857375" y="4252913"/>
          <p14:tracePt t="30083" x="1833563" y="4248150"/>
          <p14:tracePt t="30090" x="1814513" y="4248150"/>
          <p14:tracePt t="30099" x="1790700" y="4243388"/>
          <p14:tracePt t="30106" x="1757363" y="4229100"/>
          <p14:tracePt t="30118" x="1724025" y="4229100"/>
          <p14:tracePt t="30125" x="1690688" y="4224338"/>
          <p14:tracePt t="30133" x="1647825" y="4224338"/>
          <p14:tracePt t="30140" x="1609725" y="4219575"/>
          <p14:tracePt t="30147" x="1562100" y="4214813"/>
          <p14:tracePt t="30154" x="1504950" y="4200525"/>
          <p14:tracePt t="30166" x="1452563" y="4195763"/>
          <p14:tracePt t="30176" x="1404938" y="4186238"/>
          <p14:tracePt t="30184" x="1366838" y="4181475"/>
          <p14:tracePt t="30190" x="1314450" y="4171950"/>
          <p14:tracePt t="30197" x="1281113" y="4171950"/>
          <p14:tracePt t="30204" x="1257300" y="4167188"/>
          <p14:tracePt t="30211" x="1223963" y="4167188"/>
          <p14:tracePt t="30218" x="1200150" y="4167188"/>
          <p14:tracePt t="30227" x="1181100" y="4167188"/>
          <p14:tracePt t="30234" x="1157288" y="4167188"/>
          <p14:tracePt t="30243" x="1147763" y="4167188"/>
          <p14:tracePt t="30252" x="1128713" y="4171950"/>
          <p14:tracePt t="30259" x="1090613" y="4181475"/>
          <p14:tracePt t="30267" x="1066800" y="4195763"/>
          <p14:tracePt t="30279" x="1047750" y="4210050"/>
          <p14:tracePt t="30286" x="1019175" y="4219575"/>
          <p14:tracePt t="30292" x="1000125" y="4233863"/>
          <p14:tracePt t="30300" x="981075" y="4252913"/>
          <p14:tracePt t="30308" x="971550" y="4276725"/>
          <p14:tracePt t="30314" x="966788" y="4300538"/>
          <p14:tracePt t="30323" x="966788" y="4319588"/>
          <p14:tracePt t="30333" x="966788" y="4343400"/>
          <p14:tracePt t="30342" x="966788" y="4367213"/>
          <p14:tracePt t="30350" x="966788" y="4391025"/>
          <p14:tracePt t="30358" x="966788" y="4414838"/>
          <p14:tracePt t="30364" x="971550" y="4443413"/>
          <p14:tracePt t="30370" x="990600" y="4462463"/>
          <p14:tracePt t="30382" x="1004888" y="4491038"/>
          <p14:tracePt t="30389" x="1023938" y="4519613"/>
          <p14:tracePt t="30396" x="1052513" y="4562475"/>
          <p14:tracePt t="30403" x="1076325" y="4591050"/>
          <p14:tracePt t="30410" x="1100138" y="4629150"/>
          <p14:tracePt t="30418" x="1138238" y="4662488"/>
          <p14:tracePt t="30427" x="1162050" y="4691063"/>
          <p14:tracePt t="30437" x="1190625" y="4719638"/>
          <p14:tracePt t="30446" x="1219200" y="4743450"/>
          <p14:tracePt t="30452" x="1252538" y="4762500"/>
          <p14:tracePt t="30458" x="1281113" y="4772025"/>
          <p14:tracePt t="30466" x="1323975" y="4791075"/>
          <p14:tracePt t="30474" x="1357313" y="4800600"/>
          <p14:tracePt t="30484" x="1366838" y="4800600"/>
          <p14:tracePt t="30492" x="1414463" y="4819650"/>
          <p14:tracePt t="30502" x="1462088" y="4824413"/>
          <p14:tracePt t="30510" x="1528763" y="4833938"/>
          <p14:tracePt t="30514" x="1576388" y="4838700"/>
          <p14:tracePt t="30522" x="1657350" y="4852988"/>
          <p14:tracePt t="30530" x="1743075" y="4867275"/>
          <p14:tracePt t="30540" x="1833563" y="4872038"/>
          <p14:tracePt t="30546" x="1895475" y="4872038"/>
          <p14:tracePt t="30554" x="1957388" y="4872038"/>
          <p14:tracePt t="30562" x="2024063" y="4886325"/>
          <p14:tracePt t="30575" x="2071688" y="4886325"/>
          <p14:tracePt t="30583" x="2128838" y="4886325"/>
          <p14:tracePt t="30590" x="2176463" y="4886325"/>
          <p14:tracePt t="30596" x="2209800" y="4876800"/>
          <p14:tracePt t="30604" x="2243138" y="4852988"/>
          <p14:tracePt t="30610" x="2281238" y="4824413"/>
          <p14:tracePt t="30618" x="2305050" y="4795838"/>
          <p14:tracePt t="30626" x="2333625" y="4752975"/>
          <p14:tracePt t="30634" x="2362200" y="4724400"/>
          <p14:tracePt t="30642" x="2390775" y="4686300"/>
          <p14:tracePt t="30653" x="2419350" y="4643438"/>
          <p14:tracePt t="30661" x="2438400" y="4614863"/>
          <p14:tracePt t="30669" x="2462213" y="4576763"/>
          <p14:tracePt t="30673" x="2476500" y="4552950"/>
          <p14:tracePt t="30683" x="2486025" y="4524375"/>
          <p14:tracePt t="30691" x="2509838" y="4486275"/>
          <p14:tracePt t="30698" x="2514600" y="4471988"/>
          <p14:tracePt t="30706" x="2528888" y="4443413"/>
          <p14:tracePt t="30714" x="2528888" y="4429125"/>
          <p14:tracePt t="30722" x="2528888" y="4405313"/>
          <p14:tracePt t="30730" x="2528888" y="4391025"/>
          <p14:tracePt t="30739" x="2528888" y="4367213"/>
          <p14:tracePt t="30747" x="2528888" y="4352925"/>
          <p14:tracePt t="30756" x="2519363" y="4329113"/>
          <p14:tracePt t="30764" x="2509838" y="4300538"/>
          <p14:tracePt t="30775" x="2495550" y="4281488"/>
          <p14:tracePt t="30781" x="2481263" y="4267200"/>
          <p14:tracePt t="30787" x="2471738" y="4252913"/>
          <p14:tracePt t="30795" x="2457450" y="4233863"/>
          <p14:tracePt t="30803" x="2428875" y="4224338"/>
          <p14:tracePt t="30813" x="2419350" y="4210050"/>
          <p14:tracePt t="30821" x="2409825" y="4205288"/>
          <p14:tracePt t="30827" x="2390775" y="4200525"/>
          <p14:tracePt t="30836" x="2386013" y="4200525"/>
          <p14:tracePt t="30841" x="2386013" y="4195763"/>
          <p14:tracePt t="30850" x="2381250" y="4191000"/>
          <p14:tracePt t="30907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2D44C32E-2AD7-4DC8-9FEA-2B62278EF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79700" y="5530850"/>
            <a:ext cx="7772400" cy="762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>
              <a:buFontTx/>
              <a:buNone/>
            </a:pPr>
            <a:r>
              <a:rPr lang="fr-FR" altLang="fr-FR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Effet du climat : humidité, température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47307B28-61B9-4867-99B1-CDBCD6048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3288" y="49213"/>
            <a:ext cx="7772400" cy="11430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defRPr/>
            </a:pPr>
            <a:r>
              <a:rPr lang="fr-FR" altLang="fr-FR" sz="2400" b="1" kern="1200" dirty="0">
                <a:solidFill>
                  <a:srgbClr val="3333CC"/>
                </a:solidFill>
                <a:latin typeface="Verdana" pitchFamily="34" charset="0"/>
                <a:ea typeface="+mn-ea"/>
                <a:cs typeface="+mn-cs"/>
              </a:rPr>
              <a:t>Période de levée</a:t>
            </a:r>
            <a:br>
              <a:rPr lang="fr-FR" altLang="fr-FR" sz="2400" b="1" kern="1200" dirty="0">
                <a:solidFill>
                  <a:srgbClr val="3333CC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fr-FR" altLang="fr-FR" sz="2000" b="1" kern="1200" dirty="0">
                <a:solidFill>
                  <a:srgbClr val="3333CC"/>
                </a:solidFill>
                <a:latin typeface="Verdana" pitchFamily="34" charset="0"/>
                <a:ea typeface="+mn-ea"/>
                <a:cs typeface="+mn-cs"/>
              </a:rPr>
              <a:t>Variabilité dans le temps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56071F51-042F-439B-9DA3-1D82D2AE5B3D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916113"/>
            <a:ext cx="112331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5" name="Rectangle 5">
            <a:extLst>
              <a:ext uri="{FF2B5EF4-FFF2-40B4-BE49-F238E27FC236}">
                <a16:creationId xmlns:a16="http://schemas.microsoft.com/office/drawing/2014/main" id="{9E69EB2C-CA11-4DDE-84D0-61487731F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0688" y="6477000"/>
            <a:ext cx="3806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D’après Verdier et Drieu (1998)</a:t>
            </a:r>
          </a:p>
        </p:txBody>
      </p:sp>
      <p:sp>
        <p:nvSpPr>
          <p:cNvPr id="61446" name="AutoShape 6">
            <a:extLst>
              <a:ext uri="{FF2B5EF4-FFF2-40B4-BE49-F238E27FC236}">
                <a16:creationId xmlns:a16="http://schemas.microsoft.com/office/drawing/2014/main" id="{418D82A7-E302-442E-8EBE-DC366E27E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214688"/>
            <a:ext cx="512763" cy="322262"/>
          </a:xfrm>
          <a:prstGeom prst="rightArrow">
            <a:avLst>
              <a:gd name="adj1" fmla="val 50000"/>
              <a:gd name="adj2" fmla="val 417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751006-5108-425B-9B3A-B00A7168DB5D}"/>
              </a:ext>
            </a:extLst>
          </p:cNvPr>
          <p:cNvSpPr txBox="1"/>
          <p:nvPr/>
        </p:nvSpPr>
        <p:spPr>
          <a:xfrm>
            <a:off x="-39783" y="6540084"/>
            <a:ext cx="386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Bruno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Chauvel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 - 2018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286">
                        <a14:foregroundMark x1="24000" y1="73810" x2="24000" y2="73810"/>
                        <a14:foregroundMark x1="36571" y1="87302" x2="36571" y2="87302"/>
                        <a14:foregroundMark x1="23429" y1="79365" x2="23429" y2="79365"/>
                        <a14:foregroundMark x1="25143" y1="69048" x2="25143" y2="69048"/>
                        <a14:foregroundMark x1="52571" y1="77778" x2="52571" y2="77778"/>
                        <a14:foregroundMark x1="57714" y1="92063" x2="57714" y2="92063"/>
                        <a14:foregroundMark x1="25714" y1="95238" x2="25714" y2="95238"/>
                        <a14:foregroundMark x1="28571" y1="64286" x2="28571" y2="64286"/>
                        <a14:foregroundMark x1="29714" y1="61111" x2="29714" y2="61111"/>
                        <a14:foregroundMark x1="20000" y1="77778" x2="20000" y2="77778"/>
                        <a14:foregroundMark x1="43429" y1="72222" x2="43429" y2="72222"/>
                        <a14:foregroundMark x1="56571" y1="64286" x2="56571" y2="64286"/>
                        <a14:foregroundMark x1="61714" y1="76984" x2="61714" y2="76984"/>
                        <a14:foregroundMark x1="22286" y1="96825" x2="22286" y2="96825"/>
                        <a14:foregroundMark x1="18857" y1="76984" x2="18857" y2="76984"/>
                        <a14:foregroundMark x1="18857" y1="79365" x2="18857" y2="79365"/>
                        <a14:foregroundMark x1="20000" y1="82540" x2="20000" y2="82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8087" y="1152592"/>
            <a:ext cx="1433523" cy="103257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37245" t="51293" r="47558" b="8147"/>
          <a:stretch/>
        </p:blipFill>
        <p:spPr>
          <a:xfrm>
            <a:off x="8304414" y="1112161"/>
            <a:ext cx="843396" cy="99830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962" b="92308" l="38380" r="51812">
                        <a14:foregroundMark x1="41151" y1="79808" x2="41151" y2="79808"/>
                        <a14:foregroundMark x1="38806" y1="77885" x2="38806" y2="77885"/>
                        <a14:foregroundMark x1="45203" y1="86538" x2="45203" y2="86538"/>
                        <a14:foregroundMark x1="38806" y1="76442" x2="38593" y2="91346"/>
                        <a14:foregroundMark x1="41578" y1="84615" x2="43497" y2="90865"/>
                        <a14:foregroundMark x1="41578" y1="90865" x2="41578" y2="90865"/>
                        <a14:foregroundMark x1="40085" y1="90865" x2="40085" y2="90865"/>
                        <a14:foregroundMark x1="46055" y1="88462" x2="46055" y2="88462"/>
                        <a14:foregroundMark x1="46695" y1="83173" x2="46695" y2="83173"/>
                        <a14:foregroundMark x1="46269" y1="90865" x2="47761" y2="77404"/>
                        <a14:foregroundMark x1="48827" y1="92788" x2="49893" y2="79327"/>
                        <a14:foregroundMark x1="50959" y1="87500" x2="50959" y2="87500"/>
                        <a14:foregroundMark x1="50746" y1="89904" x2="50746" y2="89904"/>
                        <a14:foregroundMark x1="50959" y1="90865" x2="50959" y2="90865"/>
                        <a14:foregroundMark x1="50959" y1="90865" x2="50959" y2="90865"/>
                        <a14:foregroundMark x1="51386" y1="82212" x2="51386" y2="82212"/>
                        <a14:foregroundMark x1="51812" y1="88942" x2="51812" y2="88942"/>
                        <a14:foregroundMark x1="51173" y1="75962" x2="51173" y2="75962"/>
                      </a14:backgroundRemoval>
                    </a14:imgEffect>
                  </a14:imgLayer>
                </a14:imgProps>
              </a:ext>
            </a:extLst>
          </a:blip>
          <a:srcRect l="38137" t="51293" r="48201" b="8147"/>
          <a:stretch/>
        </p:blipFill>
        <p:spPr>
          <a:xfrm flipH="1">
            <a:off x="8984614" y="1192213"/>
            <a:ext cx="652145" cy="9182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41956"/>
      </p:ext>
    </p:extLst>
  </p:cSld>
  <p:clrMapOvr>
    <a:masterClrMapping/>
  </p:clrMapOvr>
  <p:transition spd="slow" advTm="39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976" x="1133475" y="2124075"/>
          <p14:tracePt t="14104" x="1138238" y="2100263"/>
          <p14:tracePt t="14208" x="819150" y="1976438"/>
          <p14:tracePt t="14243" x="700088" y="1966913"/>
          <p14:tracePt t="14279" x="623888" y="1957388"/>
          <p14:tracePt t="14315" x="571500" y="1962150"/>
          <p14:tracePt t="14350" x="476250" y="2019300"/>
          <p14:tracePt t="14352" x="457200" y="2033588"/>
          <p14:tracePt t="14387" x="400050" y="2062163"/>
          <p14:tracePt t="14425" x="361950" y="2105025"/>
          <p14:tracePt t="14462" x="338138" y="2238375"/>
          <p14:tracePt t="14464" x="338138" y="2276475"/>
          <p14:tracePt t="14499" x="319088" y="2452688"/>
          <p14:tracePt t="14536" x="319088" y="2733675"/>
          <p14:tracePt t="14575" x="319088" y="3024188"/>
          <p14:tracePt t="14584" x="319088" y="3071813"/>
          <p14:tracePt t="14595" x="319088" y="3128963"/>
          <p14:tracePt t="14602" x="319088" y="3186113"/>
          <p14:tracePt t="14610" x="319088" y="3238500"/>
          <p14:tracePt t="14616" x="319088" y="3286125"/>
          <p14:tracePt t="14624" x="319088" y="3343275"/>
          <p14:tracePt t="14635" x="319088" y="3414713"/>
          <p14:tracePt t="14644" x="319088" y="3476625"/>
          <p14:tracePt t="14647" x="319088" y="3548063"/>
          <p14:tracePt t="14657" x="319088" y="3624263"/>
          <p14:tracePt t="14666" x="319088" y="3690938"/>
          <p14:tracePt t="14677" x="319088" y="3752850"/>
          <p14:tracePt t="14686" x="319088" y="3800475"/>
          <p14:tracePt t="14692" x="314325" y="3848100"/>
          <p14:tracePt t="14696" x="309563" y="3900488"/>
          <p14:tracePt t="14705" x="295275" y="3962400"/>
          <p14:tracePt t="14712" x="295275" y="4000500"/>
          <p14:tracePt t="14720" x="295275" y="4057650"/>
          <p14:tracePt t="14728" x="295275" y="4114800"/>
          <p14:tracePt t="14736" x="290513" y="4162425"/>
          <p14:tracePt t="14744" x="290513" y="4219575"/>
          <p14:tracePt t="14752" x="290513" y="4267200"/>
          <p14:tracePt t="14761" x="290513" y="4305300"/>
          <p14:tracePt t="14772" x="290513" y="4338638"/>
          <p14:tracePt t="14781" x="290513" y="4376738"/>
          <p14:tracePt t="14788" x="295275" y="4410075"/>
          <p14:tracePt t="14796" x="300038" y="4429125"/>
          <p14:tracePt t="14803" x="304800" y="4462463"/>
          <p14:tracePt t="14808" x="323850" y="4491038"/>
          <p14:tracePt t="14817" x="328613" y="4524375"/>
          <p14:tracePt t="14827" x="333375" y="4557713"/>
          <p14:tracePt t="14886" x="404813" y="4762500"/>
          <p14:tracePt t="14888" x="414338" y="4786313"/>
          <p14:tracePt t="14924" x="457200" y="4838700"/>
          <p14:tracePt t="14962" x="466725" y="4843463"/>
          <p14:tracePt t="14998" x="471488" y="4843463"/>
          <p14:tracePt t="15034" x="561975" y="4810125"/>
          <p14:tracePt t="15072" x="633413" y="4767263"/>
          <p14:tracePt t="15122" x="714375" y="4681538"/>
          <p14:tracePt t="15160" x="790575" y="4552950"/>
          <p14:tracePt t="15200" x="895350" y="4300538"/>
          <p14:tracePt t="15238" x="971550" y="4110038"/>
          <p14:tracePt t="15241" x="985838" y="4052888"/>
          <p14:tracePt t="15278" x="1038225" y="3862388"/>
          <p14:tracePt t="15280" x="1042988" y="3814763"/>
          <p14:tracePt t="15317" x="1071563" y="3695700"/>
          <p14:tracePt t="15319" x="1071563" y="3652838"/>
          <p14:tracePt t="15355" x="1071563" y="3500438"/>
          <p14:tracePt t="15393" x="1095375" y="3333750"/>
          <p14:tracePt t="15497" x="1100138" y="2828925"/>
          <p14:tracePt t="15534" x="1090613" y="2681288"/>
          <p14:tracePt t="15535" x="1081088" y="2643188"/>
          <p14:tracePt t="15572" x="1062038" y="2514600"/>
          <p14:tracePt t="15575" x="1047750" y="2490788"/>
          <p14:tracePt t="15611" x="1023938" y="2390775"/>
          <p14:tracePt t="15615" x="1019175" y="2371725"/>
          <p14:tracePt t="15653" x="976313" y="2281238"/>
          <p14:tracePt t="15693" x="952500" y="2214563"/>
          <p14:tracePt t="15730" x="938213" y="2176463"/>
          <p14:tracePt t="15766" x="928688" y="2157413"/>
          <p14:tracePt t="15767" x="923925" y="2152650"/>
          <p14:tracePt t="15803" x="919163" y="2143125"/>
          <p14:tracePt t="15945" x="0" y="0"/>
        </p14:tracePtLst>
        <p14:tracePtLst>
          <p14:tracePt t="16696" x="1133475" y="5248275"/>
          <p14:tracePt t="16792" x="1128713" y="5248275"/>
          <p14:tracePt t="16861" x="1171575" y="5243513"/>
          <p14:tracePt t="16897" x="1376363" y="5219700"/>
          <p14:tracePt t="16932" x="1628775" y="5200650"/>
          <p14:tracePt t="16976" x="2024063" y="5200650"/>
          <p14:tracePt t="17014" x="2224088" y="5200650"/>
          <p14:tracePt t="17017" x="2271713" y="5200650"/>
          <p14:tracePt t="17053" x="2462213" y="5200650"/>
          <p14:tracePt t="17055" x="2519363" y="5200650"/>
          <p14:tracePt t="17091" x="2747963" y="5200650"/>
          <p14:tracePt t="17129" x="3081338" y="5200650"/>
          <p14:tracePt t="17165" x="3348038" y="5200650"/>
          <p14:tracePt t="17202" x="3733800" y="5200650"/>
          <p14:tracePt t="17240" x="4114800" y="5214938"/>
          <p14:tracePt t="17277" x="4362450" y="5233988"/>
          <p14:tracePt t="17279" x="4419600" y="5233988"/>
          <p14:tracePt t="17315" x="4638675" y="5276850"/>
          <p14:tracePt t="17351" x="4876800" y="5314950"/>
          <p14:tracePt t="17388" x="5062538" y="5338763"/>
          <p14:tracePt t="17429" x="5295900" y="5376863"/>
          <p14:tracePt t="17431" x="5319713" y="5376863"/>
          <p14:tracePt t="17469" x="5410200" y="5381625"/>
          <p14:tracePt t="17471" x="5419725" y="5381625"/>
          <p14:tracePt t="17507" x="5438775" y="5381625"/>
          <p14:tracePt t="17769" x="0" y="0"/>
        </p14:tracePtLst>
        <p14:tracePtLst>
          <p14:tracePt t="21576" x="2033588" y="4400550"/>
          <p14:tracePt t="21682" x="2090738" y="4362450"/>
          <p14:tracePt t="21786" x="2209800" y="4176713"/>
          <p14:tracePt t="21825" x="2266950" y="4067175"/>
          <p14:tracePt t="21878" x="2328863" y="3962400"/>
          <p14:tracePt t="21880" x="2343150" y="3948113"/>
          <p14:tracePt t="21916" x="2395538" y="3890963"/>
          <p14:tracePt t="21953" x="2514600" y="3781425"/>
          <p14:tracePt t="21990" x="2609850" y="3671888"/>
          <p14:tracePt t="21992" x="2633663" y="3652838"/>
          <p14:tracePt t="22029" x="2686050" y="3567113"/>
          <p14:tracePt t="22065" x="2733675" y="3486150"/>
          <p14:tracePt t="22102" x="2781300" y="3429000"/>
          <p14:tracePt t="22104" x="2790825" y="3414713"/>
          <p14:tracePt t="22141" x="2833688" y="3367088"/>
          <p14:tracePt t="22143" x="2852738" y="3357563"/>
          <p14:tracePt t="22180" x="2928938" y="3309938"/>
          <p14:tracePt t="22218" x="3138488" y="3233738"/>
          <p14:tracePt t="22255" x="3305175" y="3205163"/>
          <p14:tracePt t="22293" x="3376613" y="3205163"/>
          <p14:tracePt t="22330" x="3481388" y="3214688"/>
          <p14:tracePt t="22368" x="3714750" y="3286125"/>
          <p14:tracePt t="22405" x="3952875" y="3338513"/>
          <p14:tracePt t="22408" x="4014788" y="3338513"/>
          <p14:tracePt t="22444" x="4314825" y="3338513"/>
          <p14:tracePt t="22481" x="4638675" y="3338513"/>
          <p14:tracePt t="22519" x="4791075" y="3314700"/>
          <p14:tracePt t="22557" x="4833938" y="3290888"/>
          <p14:tracePt t="22648" x="0" y="0"/>
        </p14:tracePtLst>
        <p14:tracePtLst>
          <p14:tracePt t="23263" x="2628900" y="4305300"/>
          <p14:tracePt t="23395" x="3024188" y="4243388"/>
          <p14:tracePt t="23498" x="3267075" y="4014788"/>
          <p14:tracePt t="23567" x="3333750" y="3748088"/>
          <p14:tracePt t="23607" x="3395663" y="3533775"/>
          <p14:tracePt t="23644" x="3429000" y="3433763"/>
          <p14:tracePt t="23647" x="3433763" y="3409950"/>
          <p14:tracePt t="23685" x="3457575" y="3324225"/>
          <p14:tracePt t="23687" x="3467100" y="3309938"/>
          <p14:tracePt t="23723" x="3533775" y="3224213"/>
          <p14:tracePt t="23761" x="3609975" y="3124200"/>
          <p14:tracePt t="23798" x="3652838" y="3090863"/>
          <p14:tracePt t="23800" x="3657600" y="3081338"/>
          <p14:tracePt t="23837" x="3705225" y="3052763"/>
          <p14:tracePt t="23873" x="3762375" y="3024188"/>
          <p14:tracePt t="23910" x="3833813" y="3005138"/>
          <p14:tracePt t="23912" x="3852863" y="3005138"/>
          <p14:tracePt t="23948" x="3948113" y="2986088"/>
          <p14:tracePt t="23951" x="3971925" y="2981325"/>
          <p14:tracePt t="23986" x="4052888" y="2952750"/>
          <p14:tracePt t="23991" x="4071938" y="2943225"/>
          <p14:tracePt t="24029" x="4124325" y="2919413"/>
          <p14:tracePt t="24031" x="4143375" y="2914650"/>
          <p14:tracePt t="24068" x="4238625" y="2881313"/>
          <p14:tracePt t="24105" x="4381500" y="2824163"/>
          <p14:tracePt t="24143" x="4476750" y="2776538"/>
          <p14:tracePt t="24181" x="4538663" y="2738438"/>
          <p14:tracePt t="24183" x="4552950" y="2733675"/>
          <p14:tracePt t="24218" x="4624388" y="2705100"/>
          <p14:tracePt t="24257" x="4657725" y="2690813"/>
          <p14:tracePt t="24307" x="4667250" y="2681288"/>
          <p14:tracePt t="24440" x="0" y="0"/>
        </p14:tracePtLst>
        <p14:tracePtLst>
          <p14:tracePt t="25859" x="8358188" y="1947863"/>
          <p14:tracePt t="25961" x="8043863" y="1885950"/>
          <p14:tracePt t="26065" x="7481888" y="1895475"/>
          <p14:tracePt t="26104" x="7267575" y="1938338"/>
          <p14:tracePt t="26142" x="7143750" y="2000250"/>
          <p14:tracePt t="26144" x="7115175" y="2019300"/>
          <p14:tracePt t="26180" x="6905625" y="2181225"/>
          <p14:tracePt t="26216" x="6672263" y="2366963"/>
          <p14:tracePt t="26287" x="6491288" y="2762250"/>
          <p14:tracePt t="26360" x="6438900" y="3319463"/>
          <p14:tracePt t="26431" x="6519863" y="3948113"/>
          <p14:tracePt t="26501" x="6672263" y="4357688"/>
          <p14:tracePt t="26503" x="6696075" y="4400550"/>
          <p14:tracePt t="26607" x="6848475" y="4667250"/>
          <p14:tracePt t="26680" x="7138988" y="4976813"/>
          <p14:tracePt t="26753" x="7439025" y="5243513"/>
          <p14:tracePt t="26859" x="8153400" y="5400675"/>
          <p14:tracePt t="26968" x="9582150" y="5429250"/>
          <p14:tracePt t="27076" x="10482263" y="5272088"/>
          <p14:tracePt t="27180" x="11058525" y="4710113"/>
          <p14:tracePt t="27183" x="11072813" y="4681538"/>
          <p14:tracePt t="27286" x="11101388" y="4576763"/>
          <p14:tracePt t="27367" x="10491788" y="4457700"/>
          <p14:tracePt t="27368" x="0" y="0"/>
        </p14:tracePtLst>
        <p14:tracePtLst>
          <p14:tracePt t="28418" x="6362700" y="4886325"/>
          <p14:tracePt t="28625" x="6357938" y="4867275"/>
          <p14:tracePt t="28661" x="6367463" y="4767263"/>
          <p14:tracePt t="28664" x="6367463" y="4743450"/>
          <p14:tracePt t="28836" x="6410325" y="4348163"/>
          <p14:tracePt t="28839" x="6410325" y="4324350"/>
          <p14:tracePt t="28875" x="6410325" y="4252913"/>
          <p14:tracePt t="28913" x="6424613" y="4176713"/>
          <p14:tracePt t="28950" x="6438900" y="4110038"/>
          <p14:tracePt t="28952" x="6443663" y="4095750"/>
          <p14:tracePt t="28988" x="6448425" y="4019550"/>
          <p14:tracePt t="28991" x="6457950" y="4005263"/>
          <p14:tracePt t="29026" x="6457950" y="3924300"/>
          <p14:tracePt t="29064" x="6457950" y="3819525"/>
          <p14:tracePt t="29100" x="6457950" y="3752850"/>
          <p14:tracePt t="29138" x="6457950" y="3662363"/>
          <p14:tracePt t="29177" x="6453188" y="3590925"/>
          <p14:tracePt t="29216" x="6448425" y="3543300"/>
          <p14:tracePt t="29254" x="6434138" y="3509963"/>
          <p14:tracePt t="29257" x="6434138" y="3505200"/>
          <p14:tracePt t="29292" x="6429375" y="3471863"/>
          <p14:tracePt t="29328" x="6415088" y="3405188"/>
          <p14:tracePt t="29365" x="6405563" y="3324225"/>
          <p14:tracePt t="29402" x="6386513" y="3200400"/>
          <p14:tracePt t="29439" x="6367463" y="3133725"/>
          <p14:tracePt t="29478" x="6357938" y="3095625"/>
          <p14:tracePt t="29479" x="6357938" y="3090863"/>
          <p14:tracePt t="29517" x="6343650" y="3038475"/>
          <p14:tracePt t="29520" x="6343650" y="3024188"/>
          <p14:tracePt t="29556" x="6338888" y="2986088"/>
          <p14:tracePt t="29595" x="6338888" y="2943225"/>
          <p14:tracePt t="29633" x="6338888" y="2895600"/>
          <p14:tracePt t="29675" x="6338888" y="2828925"/>
          <p14:tracePt t="29715" x="6338888" y="2762250"/>
          <p14:tracePt t="29753" x="6338888" y="2667000"/>
          <p14:tracePt t="29792" x="6338888" y="2576513"/>
          <p14:tracePt t="29830" x="6338888" y="2524125"/>
          <p14:tracePt t="29831" x="6338888" y="2514600"/>
          <p14:tracePt t="29868" x="6338888" y="2447925"/>
          <p14:tracePt t="29907" x="6338888" y="2381250"/>
          <p14:tracePt t="29945" x="6338888" y="2305050"/>
          <p14:tracePt t="29984" x="6343650" y="2238375"/>
          <p14:tracePt t="30022" x="6357938" y="2195513"/>
          <p14:tracePt t="30023" x="6357938" y="2190750"/>
          <p14:tracePt t="30060" x="6372225" y="2152650"/>
          <p14:tracePt t="30098" x="6376988" y="2128838"/>
          <p14:tracePt t="30138" x="6376988" y="2105025"/>
          <p14:tracePt t="30179" x="6376988" y="2071688"/>
          <p14:tracePt t="30220" x="6376988" y="2047875"/>
          <p14:tracePt t="30260" x="6381750" y="2033588"/>
          <p14:tracePt t="30361" x="0" y="0"/>
        </p14:tracePtLst>
        <p14:tracePtLst>
          <p14:tracePt t="31192" x="7129463" y="5124450"/>
          <p14:tracePt t="31318" x="7891463" y="5143500"/>
          <p14:tracePt t="31457" x="9210675" y="5157788"/>
          <p14:tracePt t="31561" x="9882188" y="5129213"/>
          <p14:tracePt t="31632" x="10086975" y="5100638"/>
          <p14:tracePt t="31673" x="10210800" y="5100638"/>
          <p14:tracePt t="31710" x="10244138" y="5100638"/>
          <p14:tracePt t="32017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7E3F3-6FFB-4073-B9E4-8CAC052D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Et après la </a:t>
            </a:r>
            <a:r>
              <a:rPr lang="de-DE" dirty="0" err="1"/>
              <a:t>levée</a:t>
            </a:r>
            <a:r>
              <a:rPr lang="de-DE" dirty="0"/>
              <a:t>?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4699E7-65BA-4783-AAB9-2C7E05EE13D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28</a:t>
            </a:fld>
            <a:endParaRPr lang="fr-FR" altLang="fr-FR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7A7DA0D-E72C-4C69-807E-BECC1320EB88}"/>
              </a:ext>
            </a:extLst>
          </p:cNvPr>
          <p:cNvGrpSpPr/>
          <p:nvPr/>
        </p:nvGrpSpPr>
        <p:grpSpPr>
          <a:xfrm>
            <a:off x="4962256" y="2717386"/>
            <a:ext cx="7088267" cy="3130340"/>
            <a:chOff x="3211256" y="3179285"/>
            <a:chExt cx="7088267" cy="313034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ECBC45F-6935-4E32-868B-E62395B15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27" r="15949"/>
            <a:stretch/>
          </p:blipFill>
          <p:spPr>
            <a:xfrm>
              <a:off x="7140536" y="4320484"/>
              <a:ext cx="3158987" cy="1971675"/>
            </a:xfrm>
            <a:prstGeom prst="rect">
              <a:avLst/>
            </a:prstGeom>
          </p:spPr>
        </p:pic>
        <p:sp>
          <p:nvSpPr>
            <p:cNvPr id="28" name="Soleil 27">
              <a:extLst>
                <a:ext uri="{FF2B5EF4-FFF2-40B4-BE49-F238E27FC236}">
                  <a16:creationId xmlns:a16="http://schemas.microsoft.com/office/drawing/2014/main" id="{DAE111E9-99E5-40F1-89B2-3A5AFDB7C639}"/>
                </a:ext>
              </a:extLst>
            </p:cNvPr>
            <p:cNvSpPr/>
            <p:nvPr/>
          </p:nvSpPr>
          <p:spPr>
            <a:xfrm>
              <a:off x="7536003" y="3895192"/>
              <a:ext cx="1043520" cy="1036074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E56C009-4F90-4639-AC2A-C70C7CBD9E12}"/>
                </a:ext>
              </a:extLst>
            </p:cNvPr>
            <p:cNvGrpSpPr/>
            <p:nvPr/>
          </p:nvGrpSpPr>
          <p:grpSpPr>
            <a:xfrm>
              <a:off x="3211256" y="4983204"/>
              <a:ext cx="3486330" cy="1326421"/>
              <a:chOff x="6976865" y="1994962"/>
              <a:chExt cx="3486330" cy="1326421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C8ED68BD-147D-45AE-B9D2-3FA33C9E20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76865" y="1994962"/>
                <a:ext cx="2111452" cy="1326421"/>
              </a:xfrm>
              <a:prstGeom prst="rect">
                <a:avLst/>
              </a:prstGeom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D878C9CC-1F52-40F8-B577-932B8D373B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62050" y="2511579"/>
                <a:ext cx="1101145" cy="691743"/>
              </a:xfrm>
              <a:prstGeom prst="rect">
                <a:avLst/>
              </a:prstGeom>
            </p:spPr>
          </p:pic>
        </p:grpSp>
        <p:sp>
          <p:nvSpPr>
            <p:cNvPr id="30" name="Soleil 29">
              <a:extLst>
                <a:ext uri="{FF2B5EF4-FFF2-40B4-BE49-F238E27FC236}">
                  <a16:creationId xmlns:a16="http://schemas.microsoft.com/office/drawing/2014/main" id="{CFE6E19B-06F7-460C-9F74-06CCEB2ADC8F}"/>
                </a:ext>
              </a:extLst>
            </p:cNvPr>
            <p:cNvSpPr/>
            <p:nvPr/>
          </p:nvSpPr>
          <p:spPr>
            <a:xfrm>
              <a:off x="3698522" y="3964638"/>
              <a:ext cx="1043520" cy="1036074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Soleil 30">
              <a:extLst>
                <a:ext uri="{FF2B5EF4-FFF2-40B4-BE49-F238E27FC236}">
                  <a16:creationId xmlns:a16="http://schemas.microsoft.com/office/drawing/2014/main" id="{F65B277D-459A-4B32-9E23-B46B3DBCB6CF}"/>
                </a:ext>
              </a:extLst>
            </p:cNvPr>
            <p:cNvSpPr/>
            <p:nvPr/>
          </p:nvSpPr>
          <p:spPr>
            <a:xfrm>
              <a:off x="5640921" y="4111207"/>
              <a:ext cx="825529" cy="804440"/>
            </a:xfrm>
            <a:prstGeom prst="su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Soleil 31">
              <a:extLst>
                <a:ext uri="{FF2B5EF4-FFF2-40B4-BE49-F238E27FC236}">
                  <a16:creationId xmlns:a16="http://schemas.microsoft.com/office/drawing/2014/main" id="{E65F20BD-87C1-4E0C-9C25-07F0E25305D4}"/>
                </a:ext>
              </a:extLst>
            </p:cNvPr>
            <p:cNvSpPr/>
            <p:nvPr/>
          </p:nvSpPr>
          <p:spPr>
            <a:xfrm>
              <a:off x="9431380" y="3861114"/>
              <a:ext cx="825529" cy="804440"/>
            </a:xfrm>
            <a:prstGeom prst="su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0536A47-086F-46AB-B4C8-CA41EB5BE954}"/>
                </a:ext>
              </a:extLst>
            </p:cNvPr>
            <p:cNvSpPr txBox="1"/>
            <p:nvPr/>
          </p:nvSpPr>
          <p:spPr>
            <a:xfrm>
              <a:off x="3310819" y="3200175"/>
              <a:ext cx="3368782" cy="707886"/>
            </a:xfrm>
            <a:prstGeom prst="rect">
              <a:avLst/>
            </a:prstGeom>
            <a:solidFill>
              <a:srgbClr val="004200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chemeClr val="bg1"/>
                  </a:solidFill>
                </a:rPr>
                <a:t>Réduction</a:t>
              </a:r>
              <a:r>
                <a:rPr lang="en-GB" sz="2000" dirty="0">
                  <a:solidFill>
                    <a:schemeClr val="bg1"/>
                  </a:solidFill>
                </a:rPr>
                <a:t> de </a:t>
              </a:r>
              <a:r>
                <a:rPr lang="en-GB" sz="2000" dirty="0" err="1">
                  <a:solidFill>
                    <a:schemeClr val="bg1"/>
                  </a:solidFill>
                </a:rPr>
                <a:t>croissance</a:t>
              </a:r>
              <a:r>
                <a:rPr lang="en-GB" sz="2000" dirty="0">
                  <a:solidFill>
                    <a:schemeClr val="bg1"/>
                  </a:solidFill>
                </a:rPr>
                <a:t> (</a:t>
              </a:r>
              <a:r>
                <a:rPr lang="en-GB" sz="2000" dirty="0" err="1">
                  <a:solidFill>
                    <a:schemeClr val="bg1"/>
                  </a:solidFill>
                </a:rPr>
                <a:t>biomasse</a:t>
              </a:r>
              <a:r>
                <a:rPr lang="en-GB" sz="20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6AC3EC4-C536-4558-9246-DDA52307D429}"/>
                </a:ext>
              </a:extLst>
            </p:cNvPr>
            <p:cNvSpPr txBox="1"/>
            <p:nvPr/>
          </p:nvSpPr>
          <p:spPr>
            <a:xfrm>
              <a:off x="7277305" y="3179285"/>
              <a:ext cx="2885448" cy="707886"/>
            </a:xfrm>
            <a:prstGeom prst="rect">
              <a:avLst/>
            </a:prstGeom>
            <a:solidFill>
              <a:srgbClr val="004200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chemeClr val="bg1"/>
                  </a:solidFill>
                </a:rPr>
                <a:t>Changement</a:t>
              </a:r>
              <a:r>
                <a:rPr lang="en-GB" sz="2000" dirty="0">
                  <a:solidFill>
                    <a:schemeClr val="bg1"/>
                  </a:solidFill>
                </a:rPr>
                <a:t> de </a:t>
              </a:r>
              <a:r>
                <a:rPr lang="en-GB" sz="2000" dirty="0" err="1">
                  <a:solidFill>
                    <a:schemeClr val="bg1"/>
                  </a:solidFill>
                </a:rPr>
                <a:t>morphologie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EFEA343B-048D-41F2-B7AF-6E788B240AC5}"/>
              </a:ext>
            </a:extLst>
          </p:cNvPr>
          <p:cNvSpPr txBox="1"/>
          <p:nvPr/>
        </p:nvSpPr>
        <p:spPr>
          <a:xfrm>
            <a:off x="6937414" y="890207"/>
            <a:ext cx="2986373" cy="3323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Compétition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stress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3E1518-2F7D-45C9-8E42-AAFA00E193BF}"/>
              </a:ext>
            </a:extLst>
          </p:cNvPr>
          <p:cNvSpPr/>
          <p:nvPr/>
        </p:nvSpPr>
        <p:spPr>
          <a:xfrm>
            <a:off x="5533826" y="579423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nl-NL" sz="1400" dirty="0" err="1">
                <a:latin typeface="Segoe UI" panose="020B0502040204020203" pitchFamily="34" charset="0"/>
              </a:rPr>
              <a:t>Colbach</a:t>
            </a:r>
            <a:r>
              <a:rPr lang="nl-NL" sz="1400" dirty="0">
                <a:latin typeface="Segoe UI" panose="020B0502040204020203" pitchFamily="34" charset="0"/>
              </a:rPr>
              <a:t> et al (2020) </a:t>
            </a:r>
            <a:r>
              <a:rPr lang="nl-NL" sz="1400" dirty="0" err="1">
                <a:latin typeface="Segoe UI" panose="020B0502040204020203" pitchFamily="34" charset="0"/>
              </a:rPr>
              <a:t>Eur</a:t>
            </a:r>
            <a:r>
              <a:rPr lang="nl-NL" sz="1400" dirty="0">
                <a:latin typeface="Segoe UI" panose="020B0502040204020203" pitchFamily="34" charset="0"/>
              </a:rPr>
              <a:t> J </a:t>
            </a:r>
            <a:r>
              <a:rPr lang="nl-NL" sz="1400" dirty="0" err="1">
                <a:latin typeface="Segoe UI" panose="020B0502040204020203" pitchFamily="34" charset="0"/>
              </a:rPr>
              <a:t>Agron</a:t>
            </a:r>
            <a:r>
              <a:rPr lang="nl-NL" sz="1400" dirty="0">
                <a:latin typeface="Segoe UI" panose="020B0502040204020203" pitchFamily="34" charset="0"/>
              </a:rPr>
              <a:t>; </a:t>
            </a:r>
            <a:r>
              <a:rPr lang="en-US" sz="1400" dirty="0" err="1">
                <a:latin typeface="Segoe UI" panose="020B0502040204020203" pitchFamily="34" charset="0"/>
              </a:rPr>
              <a:t>Munier-Jolain</a:t>
            </a:r>
            <a:r>
              <a:rPr lang="en-US" sz="1400" dirty="0">
                <a:latin typeface="Segoe UI" panose="020B0502040204020203" pitchFamily="34" charset="0"/>
              </a:rPr>
              <a:t> et al (2014) Field Crops Res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8DB4C525-ADD0-4D0C-918D-975D6AE37476}"/>
              </a:ext>
            </a:extLst>
          </p:cNvPr>
          <p:cNvGrpSpPr/>
          <p:nvPr/>
        </p:nvGrpSpPr>
        <p:grpSpPr>
          <a:xfrm>
            <a:off x="723302" y="4524124"/>
            <a:ext cx="1222540" cy="936698"/>
            <a:chOff x="1618441" y="3469216"/>
            <a:chExt cx="718022" cy="65193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9F0D3E-E091-400E-AAF1-2CC8C0DDE17A}"/>
                </a:ext>
              </a:extLst>
            </p:cNvPr>
            <p:cNvSpPr/>
            <p:nvPr/>
          </p:nvSpPr>
          <p:spPr>
            <a:xfrm>
              <a:off x="1618441" y="3469216"/>
              <a:ext cx="718022" cy="651931"/>
            </a:xfrm>
            <a:prstGeom prst="rect">
              <a:avLst/>
            </a:prstGeom>
            <a:solidFill>
              <a:srgbClr val="FFEDE7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55860AC-3303-4D61-B8B1-E40C29D835B5}"/>
                </a:ext>
              </a:extLst>
            </p:cNvPr>
            <p:cNvSpPr/>
            <p:nvPr/>
          </p:nvSpPr>
          <p:spPr>
            <a:xfrm>
              <a:off x="1929353" y="3471938"/>
              <a:ext cx="400191" cy="649209"/>
            </a:xfrm>
            <a:prstGeom prst="rect">
              <a:avLst/>
            </a:prstGeom>
            <a:solidFill>
              <a:srgbClr val="FFC5B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8F37E376-B17F-4128-B90A-D7E5724C9431}"/>
              </a:ext>
            </a:extLst>
          </p:cNvPr>
          <p:cNvSpPr/>
          <p:nvPr/>
        </p:nvSpPr>
        <p:spPr>
          <a:xfrm>
            <a:off x="563046" y="3461682"/>
            <a:ext cx="933099" cy="675094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757EE92-A16E-4C13-B4DF-A690079B88E9}"/>
              </a:ext>
            </a:extLst>
          </p:cNvPr>
          <p:cNvGrpSpPr/>
          <p:nvPr/>
        </p:nvGrpSpPr>
        <p:grpSpPr>
          <a:xfrm>
            <a:off x="623732" y="3727441"/>
            <a:ext cx="729599" cy="399441"/>
            <a:chOff x="2050897" y="2468132"/>
            <a:chExt cx="917615" cy="652228"/>
          </a:xfrm>
        </p:grpSpPr>
        <p:sp>
          <p:nvSpPr>
            <p:cNvPr id="45" name="Freeform 67">
              <a:extLst>
                <a:ext uri="{FF2B5EF4-FFF2-40B4-BE49-F238E27FC236}">
                  <a16:creationId xmlns:a16="http://schemas.microsoft.com/office/drawing/2014/main" id="{BE0BF6D3-F2D2-4D2D-BC19-4A0B1E4E334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47837" y="2468132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46" name="Freeform 67">
              <a:extLst>
                <a:ext uri="{FF2B5EF4-FFF2-40B4-BE49-F238E27FC236}">
                  <a16:creationId xmlns:a16="http://schemas.microsoft.com/office/drawing/2014/main" id="{C891EEC7-E5ED-45B7-A333-681F184930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50897" y="2477423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1352918-C06A-433C-8316-C05E65DF9E75}"/>
              </a:ext>
            </a:extLst>
          </p:cNvPr>
          <p:cNvSpPr/>
          <p:nvPr/>
        </p:nvSpPr>
        <p:spPr>
          <a:xfrm>
            <a:off x="1434533" y="2898936"/>
            <a:ext cx="933099" cy="310199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7CF75B5C-5CCC-44C7-8CA7-65CA365E0018}"/>
              </a:ext>
            </a:extLst>
          </p:cNvPr>
          <p:cNvGrpSpPr/>
          <p:nvPr/>
        </p:nvGrpSpPr>
        <p:grpSpPr>
          <a:xfrm>
            <a:off x="1456037" y="2491106"/>
            <a:ext cx="883580" cy="637635"/>
            <a:chOff x="1890605" y="1799432"/>
            <a:chExt cx="483446" cy="443787"/>
          </a:xfrm>
        </p:grpSpPr>
        <p:sp>
          <p:nvSpPr>
            <p:cNvPr id="49" name="Forme libre 28">
              <a:extLst>
                <a:ext uri="{FF2B5EF4-FFF2-40B4-BE49-F238E27FC236}">
                  <a16:creationId xmlns:a16="http://schemas.microsoft.com/office/drawing/2014/main" id="{9F8D1D0B-9379-4727-9602-3409F808DD4C}"/>
                </a:ext>
              </a:extLst>
            </p:cNvPr>
            <p:cNvSpPr/>
            <p:nvPr/>
          </p:nvSpPr>
          <p:spPr>
            <a:xfrm flipH="1">
              <a:off x="2220380" y="1799432"/>
              <a:ext cx="153671" cy="443787"/>
            </a:xfrm>
            <a:custGeom>
              <a:avLst/>
              <a:gdLst>
                <a:gd name="connsiteX0" fmla="*/ 434109 w 886691"/>
                <a:gd name="connsiteY0" fmla="*/ 1226614 h 1226614"/>
                <a:gd name="connsiteX1" fmla="*/ 424873 w 886691"/>
                <a:gd name="connsiteY1" fmla="*/ 977233 h 1226614"/>
                <a:gd name="connsiteX2" fmla="*/ 415637 w 886691"/>
                <a:gd name="connsiteY2" fmla="*/ 663196 h 1226614"/>
                <a:gd name="connsiteX3" fmla="*/ 397164 w 886691"/>
                <a:gd name="connsiteY3" fmla="*/ 589305 h 1226614"/>
                <a:gd name="connsiteX4" fmla="*/ 387928 w 886691"/>
                <a:gd name="connsiteY4" fmla="*/ 561596 h 1226614"/>
                <a:gd name="connsiteX5" fmla="*/ 267855 w 886691"/>
                <a:gd name="connsiteY5" fmla="*/ 459996 h 1226614"/>
                <a:gd name="connsiteX6" fmla="*/ 166255 w 886691"/>
                <a:gd name="connsiteY6" fmla="*/ 404578 h 1226614"/>
                <a:gd name="connsiteX7" fmla="*/ 138546 w 886691"/>
                <a:gd name="connsiteY7" fmla="*/ 367633 h 1226614"/>
                <a:gd name="connsiteX8" fmla="*/ 110837 w 886691"/>
                <a:gd name="connsiteY8" fmla="*/ 321451 h 1226614"/>
                <a:gd name="connsiteX9" fmla="*/ 36946 w 886691"/>
                <a:gd name="connsiteY9" fmla="*/ 219851 h 1226614"/>
                <a:gd name="connsiteX10" fmla="*/ 9237 w 886691"/>
                <a:gd name="connsiteY10" fmla="*/ 145960 h 1226614"/>
                <a:gd name="connsiteX11" fmla="*/ 0 w 886691"/>
                <a:gd name="connsiteY11" fmla="*/ 62833 h 1226614"/>
                <a:gd name="connsiteX12" fmla="*/ 203200 w 886691"/>
                <a:gd name="connsiteY12" fmla="*/ 25887 h 1226614"/>
                <a:gd name="connsiteX13" fmla="*/ 221673 w 886691"/>
                <a:gd name="connsiteY13" fmla="*/ 53596 h 1226614"/>
                <a:gd name="connsiteX14" fmla="*/ 249382 w 886691"/>
                <a:gd name="connsiteY14" fmla="*/ 81305 h 1226614"/>
                <a:gd name="connsiteX15" fmla="*/ 332509 w 886691"/>
                <a:gd name="connsiteY15" fmla="*/ 210614 h 1226614"/>
                <a:gd name="connsiteX16" fmla="*/ 387928 w 886691"/>
                <a:gd name="connsiteY16" fmla="*/ 266033 h 1226614"/>
                <a:gd name="connsiteX17" fmla="*/ 461819 w 886691"/>
                <a:gd name="connsiteY17" fmla="*/ 450760 h 1226614"/>
                <a:gd name="connsiteX18" fmla="*/ 452582 w 886691"/>
                <a:gd name="connsiteY18" fmla="*/ 515414 h 1226614"/>
                <a:gd name="connsiteX19" fmla="*/ 415637 w 886691"/>
                <a:gd name="connsiteY19" fmla="*/ 580069 h 1226614"/>
                <a:gd name="connsiteX20" fmla="*/ 480291 w 886691"/>
                <a:gd name="connsiteY20" fmla="*/ 386105 h 1226614"/>
                <a:gd name="connsiteX21" fmla="*/ 600364 w 886691"/>
                <a:gd name="connsiteY21" fmla="*/ 201378 h 1226614"/>
                <a:gd name="connsiteX22" fmla="*/ 646546 w 886691"/>
                <a:gd name="connsiteY22" fmla="*/ 173669 h 1226614"/>
                <a:gd name="connsiteX23" fmla="*/ 766619 w 886691"/>
                <a:gd name="connsiteY23" fmla="*/ 99778 h 1226614"/>
                <a:gd name="connsiteX24" fmla="*/ 840509 w 886691"/>
                <a:gd name="connsiteY24" fmla="*/ 109014 h 1226614"/>
                <a:gd name="connsiteX25" fmla="*/ 886691 w 886691"/>
                <a:gd name="connsiteY25" fmla="*/ 182905 h 1226614"/>
                <a:gd name="connsiteX26" fmla="*/ 831273 w 886691"/>
                <a:gd name="connsiteY26" fmla="*/ 367633 h 1226614"/>
                <a:gd name="connsiteX27" fmla="*/ 775855 w 886691"/>
                <a:gd name="connsiteY27" fmla="*/ 413814 h 1226614"/>
                <a:gd name="connsiteX28" fmla="*/ 683491 w 886691"/>
                <a:gd name="connsiteY28" fmla="*/ 469233 h 1226614"/>
                <a:gd name="connsiteX29" fmla="*/ 581891 w 886691"/>
                <a:gd name="connsiteY29" fmla="*/ 533887 h 1226614"/>
                <a:gd name="connsiteX30" fmla="*/ 535709 w 886691"/>
                <a:gd name="connsiteY30" fmla="*/ 561596 h 1226614"/>
                <a:gd name="connsiteX31" fmla="*/ 508000 w 886691"/>
                <a:gd name="connsiteY31" fmla="*/ 580069 h 1226614"/>
                <a:gd name="connsiteX32" fmla="*/ 461819 w 886691"/>
                <a:gd name="connsiteY32" fmla="*/ 607778 h 1226614"/>
                <a:gd name="connsiteX33" fmla="*/ 434109 w 886691"/>
                <a:gd name="connsiteY33" fmla="*/ 635487 h 1226614"/>
                <a:gd name="connsiteX34" fmla="*/ 406400 w 886691"/>
                <a:gd name="connsiteY34" fmla="*/ 681669 h 122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6691" h="1226614">
                  <a:moveTo>
                    <a:pt x="434109" y="1226614"/>
                  </a:moveTo>
                  <a:cubicBezTo>
                    <a:pt x="431030" y="1143487"/>
                    <a:pt x="427599" y="1060372"/>
                    <a:pt x="424873" y="977233"/>
                  </a:cubicBezTo>
                  <a:cubicBezTo>
                    <a:pt x="421441" y="872565"/>
                    <a:pt x="423098" y="767654"/>
                    <a:pt x="415637" y="663196"/>
                  </a:cubicBezTo>
                  <a:cubicBezTo>
                    <a:pt x="413828" y="637872"/>
                    <a:pt x="405192" y="613391"/>
                    <a:pt x="397164" y="589305"/>
                  </a:cubicBezTo>
                  <a:cubicBezTo>
                    <a:pt x="394085" y="580069"/>
                    <a:pt x="394812" y="568480"/>
                    <a:pt x="387928" y="561596"/>
                  </a:cubicBezTo>
                  <a:cubicBezTo>
                    <a:pt x="350854" y="524522"/>
                    <a:pt x="313377" y="486008"/>
                    <a:pt x="267855" y="459996"/>
                  </a:cubicBezTo>
                  <a:cubicBezTo>
                    <a:pt x="191245" y="416220"/>
                    <a:pt x="225401" y="434152"/>
                    <a:pt x="166255" y="404578"/>
                  </a:cubicBezTo>
                  <a:cubicBezTo>
                    <a:pt x="157019" y="392263"/>
                    <a:pt x="147085" y="380441"/>
                    <a:pt x="138546" y="367633"/>
                  </a:cubicBezTo>
                  <a:cubicBezTo>
                    <a:pt x="128588" y="352696"/>
                    <a:pt x="121396" y="335970"/>
                    <a:pt x="110837" y="321451"/>
                  </a:cubicBezTo>
                  <a:cubicBezTo>
                    <a:pt x="74319" y="271239"/>
                    <a:pt x="61231" y="272470"/>
                    <a:pt x="36946" y="219851"/>
                  </a:cubicBezTo>
                  <a:cubicBezTo>
                    <a:pt x="25923" y="195967"/>
                    <a:pt x="18473" y="170590"/>
                    <a:pt x="9237" y="145960"/>
                  </a:cubicBezTo>
                  <a:cubicBezTo>
                    <a:pt x="6158" y="118251"/>
                    <a:pt x="0" y="90713"/>
                    <a:pt x="0" y="62833"/>
                  </a:cubicBezTo>
                  <a:cubicBezTo>
                    <a:pt x="0" y="-47864"/>
                    <a:pt x="83983" y="20210"/>
                    <a:pt x="203200" y="25887"/>
                  </a:cubicBezTo>
                  <a:cubicBezTo>
                    <a:pt x="209358" y="35123"/>
                    <a:pt x="214566" y="45068"/>
                    <a:pt x="221673" y="53596"/>
                  </a:cubicBezTo>
                  <a:cubicBezTo>
                    <a:pt x="230035" y="63631"/>
                    <a:pt x="241947" y="70565"/>
                    <a:pt x="249382" y="81305"/>
                  </a:cubicBezTo>
                  <a:cubicBezTo>
                    <a:pt x="278366" y="123171"/>
                    <a:pt x="297986" y="172255"/>
                    <a:pt x="332509" y="210614"/>
                  </a:cubicBezTo>
                  <a:cubicBezTo>
                    <a:pt x="349986" y="230032"/>
                    <a:pt x="369455" y="247560"/>
                    <a:pt x="387928" y="266033"/>
                  </a:cubicBezTo>
                  <a:cubicBezTo>
                    <a:pt x="459221" y="418804"/>
                    <a:pt x="442587" y="354605"/>
                    <a:pt x="461819" y="450760"/>
                  </a:cubicBezTo>
                  <a:cubicBezTo>
                    <a:pt x="458740" y="472311"/>
                    <a:pt x="458310" y="494411"/>
                    <a:pt x="452582" y="515414"/>
                  </a:cubicBezTo>
                  <a:cubicBezTo>
                    <a:pt x="447174" y="535244"/>
                    <a:pt x="427212" y="562707"/>
                    <a:pt x="415637" y="580069"/>
                  </a:cubicBezTo>
                  <a:cubicBezTo>
                    <a:pt x="428162" y="467344"/>
                    <a:pt x="414291" y="504905"/>
                    <a:pt x="480291" y="386105"/>
                  </a:cubicBezTo>
                  <a:cubicBezTo>
                    <a:pt x="483475" y="380375"/>
                    <a:pt x="562751" y="234812"/>
                    <a:pt x="600364" y="201378"/>
                  </a:cubicBezTo>
                  <a:cubicBezTo>
                    <a:pt x="613782" y="189451"/>
                    <a:pt x="632027" y="184228"/>
                    <a:pt x="646546" y="173669"/>
                  </a:cubicBezTo>
                  <a:cubicBezTo>
                    <a:pt x="746051" y="101302"/>
                    <a:pt x="654437" y="147855"/>
                    <a:pt x="766619" y="99778"/>
                  </a:cubicBezTo>
                  <a:cubicBezTo>
                    <a:pt x="791249" y="102857"/>
                    <a:pt x="817182" y="100531"/>
                    <a:pt x="840509" y="109014"/>
                  </a:cubicBezTo>
                  <a:cubicBezTo>
                    <a:pt x="868197" y="119082"/>
                    <a:pt x="878276" y="161867"/>
                    <a:pt x="886691" y="182905"/>
                  </a:cubicBezTo>
                  <a:cubicBezTo>
                    <a:pt x="868218" y="244481"/>
                    <a:pt x="859092" y="309677"/>
                    <a:pt x="831273" y="367633"/>
                  </a:cubicBezTo>
                  <a:cubicBezTo>
                    <a:pt x="820868" y="389311"/>
                    <a:pt x="795670" y="400191"/>
                    <a:pt x="775855" y="413814"/>
                  </a:cubicBezTo>
                  <a:cubicBezTo>
                    <a:pt x="746268" y="434155"/>
                    <a:pt x="710752" y="445866"/>
                    <a:pt x="683491" y="469233"/>
                  </a:cubicBezTo>
                  <a:cubicBezTo>
                    <a:pt x="609199" y="532912"/>
                    <a:pt x="646374" y="517767"/>
                    <a:pt x="581891" y="533887"/>
                  </a:cubicBezTo>
                  <a:cubicBezTo>
                    <a:pt x="566497" y="543123"/>
                    <a:pt x="550933" y="552081"/>
                    <a:pt x="535709" y="561596"/>
                  </a:cubicBezTo>
                  <a:cubicBezTo>
                    <a:pt x="526296" y="567479"/>
                    <a:pt x="517413" y="574186"/>
                    <a:pt x="508000" y="580069"/>
                  </a:cubicBezTo>
                  <a:cubicBezTo>
                    <a:pt x="492777" y="589584"/>
                    <a:pt x="476181" y="597007"/>
                    <a:pt x="461819" y="607778"/>
                  </a:cubicBezTo>
                  <a:cubicBezTo>
                    <a:pt x="451369" y="615615"/>
                    <a:pt x="443346" y="626251"/>
                    <a:pt x="434109" y="635487"/>
                  </a:cubicBezTo>
                  <a:cubicBezTo>
                    <a:pt x="422119" y="671457"/>
                    <a:pt x="431757" y="656312"/>
                    <a:pt x="406400" y="681669"/>
                  </a:cubicBezTo>
                </a:path>
              </a:pathLst>
            </a:custGeom>
            <a:solidFill>
              <a:srgbClr val="33CC33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Forme libre 29">
              <a:extLst>
                <a:ext uri="{FF2B5EF4-FFF2-40B4-BE49-F238E27FC236}">
                  <a16:creationId xmlns:a16="http://schemas.microsoft.com/office/drawing/2014/main" id="{B15F7C84-E550-408A-83E6-598C0049036F}"/>
                </a:ext>
              </a:extLst>
            </p:cNvPr>
            <p:cNvSpPr/>
            <p:nvPr/>
          </p:nvSpPr>
          <p:spPr>
            <a:xfrm>
              <a:off x="1890605" y="1842128"/>
              <a:ext cx="322582" cy="360123"/>
            </a:xfrm>
            <a:custGeom>
              <a:avLst/>
              <a:gdLst>
                <a:gd name="connsiteX0" fmla="*/ 680483 w 1424763"/>
                <a:gd name="connsiteY0" fmla="*/ 829772 h 829772"/>
                <a:gd name="connsiteX1" fmla="*/ 701749 w 1424763"/>
                <a:gd name="connsiteY1" fmla="*/ 234349 h 829772"/>
                <a:gd name="connsiteX2" fmla="*/ 1424763 w 1424763"/>
                <a:gd name="connsiteY2" fmla="*/ 319409 h 829772"/>
                <a:gd name="connsiteX3" fmla="*/ 1403497 w 1424763"/>
                <a:gd name="connsiteY3" fmla="*/ 425735 h 829772"/>
                <a:gd name="connsiteX4" fmla="*/ 850604 w 1424763"/>
                <a:gd name="connsiteY4" fmla="*/ 383204 h 829772"/>
                <a:gd name="connsiteX5" fmla="*/ 723014 w 1424763"/>
                <a:gd name="connsiteY5" fmla="*/ 340674 h 829772"/>
                <a:gd name="connsiteX6" fmla="*/ 701749 w 1424763"/>
                <a:gd name="connsiteY6" fmla="*/ 276879 h 829772"/>
                <a:gd name="connsiteX7" fmla="*/ 574158 w 1424763"/>
                <a:gd name="connsiteY7" fmla="*/ 234349 h 829772"/>
                <a:gd name="connsiteX8" fmla="*/ 446567 w 1424763"/>
                <a:gd name="connsiteY8" fmla="*/ 191818 h 829772"/>
                <a:gd name="connsiteX9" fmla="*/ 382772 w 1424763"/>
                <a:gd name="connsiteY9" fmla="*/ 170553 h 829772"/>
                <a:gd name="connsiteX10" fmla="*/ 297711 w 1424763"/>
                <a:gd name="connsiteY10" fmla="*/ 149288 h 829772"/>
                <a:gd name="connsiteX11" fmla="*/ 106325 w 1424763"/>
                <a:gd name="connsiteY11" fmla="*/ 170553 h 829772"/>
                <a:gd name="connsiteX12" fmla="*/ 42530 w 1424763"/>
                <a:gd name="connsiteY12" fmla="*/ 191818 h 829772"/>
                <a:gd name="connsiteX13" fmla="*/ 0 w 1424763"/>
                <a:gd name="connsiteY13" fmla="*/ 255614 h 829772"/>
                <a:gd name="connsiteX14" fmla="*/ 21265 w 1424763"/>
                <a:gd name="connsiteY14" fmla="*/ 425735 h 829772"/>
                <a:gd name="connsiteX15" fmla="*/ 85060 w 1424763"/>
                <a:gd name="connsiteY15" fmla="*/ 468265 h 829772"/>
                <a:gd name="connsiteX16" fmla="*/ 382772 w 1424763"/>
                <a:gd name="connsiteY16" fmla="*/ 447000 h 829772"/>
                <a:gd name="connsiteX17" fmla="*/ 659218 w 1424763"/>
                <a:gd name="connsiteY17" fmla="*/ 404469 h 829772"/>
                <a:gd name="connsiteX18" fmla="*/ 701749 w 1424763"/>
                <a:gd name="connsiteY18" fmla="*/ 361939 h 8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4763" h="829772">
                  <a:moveTo>
                    <a:pt x="680483" y="829772"/>
                  </a:moveTo>
                  <a:cubicBezTo>
                    <a:pt x="687572" y="631298"/>
                    <a:pt x="546222" y="357855"/>
                    <a:pt x="701749" y="234349"/>
                  </a:cubicBezTo>
                  <a:cubicBezTo>
                    <a:pt x="1268546" y="-215754"/>
                    <a:pt x="1344561" y="78815"/>
                    <a:pt x="1424763" y="319409"/>
                  </a:cubicBezTo>
                  <a:cubicBezTo>
                    <a:pt x="1417674" y="354851"/>
                    <a:pt x="1438680" y="417457"/>
                    <a:pt x="1403497" y="425735"/>
                  </a:cubicBezTo>
                  <a:cubicBezTo>
                    <a:pt x="1357496" y="436559"/>
                    <a:pt x="947297" y="392873"/>
                    <a:pt x="850604" y="383204"/>
                  </a:cubicBezTo>
                  <a:cubicBezTo>
                    <a:pt x="808074" y="369027"/>
                    <a:pt x="737191" y="383204"/>
                    <a:pt x="723014" y="340674"/>
                  </a:cubicBezTo>
                  <a:cubicBezTo>
                    <a:pt x="715926" y="319409"/>
                    <a:pt x="719989" y="289908"/>
                    <a:pt x="701749" y="276879"/>
                  </a:cubicBezTo>
                  <a:cubicBezTo>
                    <a:pt x="665269" y="250822"/>
                    <a:pt x="616688" y="248526"/>
                    <a:pt x="574158" y="234349"/>
                  </a:cubicBezTo>
                  <a:lnTo>
                    <a:pt x="446567" y="191818"/>
                  </a:lnTo>
                  <a:cubicBezTo>
                    <a:pt x="425302" y="184730"/>
                    <a:pt x="404518" y="175989"/>
                    <a:pt x="382772" y="170553"/>
                  </a:cubicBezTo>
                  <a:lnTo>
                    <a:pt x="297711" y="149288"/>
                  </a:lnTo>
                  <a:cubicBezTo>
                    <a:pt x="233916" y="156376"/>
                    <a:pt x="169640" y="160001"/>
                    <a:pt x="106325" y="170553"/>
                  </a:cubicBezTo>
                  <a:cubicBezTo>
                    <a:pt x="84215" y="174238"/>
                    <a:pt x="60033" y="177815"/>
                    <a:pt x="42530" y="191818"/>
                  </a:cubicBezTo>
                  <a:cubicBezTo>
                    <a:pt x="22573" y="207784"/>
                    <a:pt x="14177" y="234349"/>
                    <a:pt x="0" y="255614"/>
                  </a:cubicBezTo>
                  <a:cubicBezTo>
                    <a:pt x="7088" y="312321"/>
                    <a:pt x="41" y="372674"/>
                    <a:pt x="21265" y="425735"/>
                  </a:cubicBezTo>
                  <a:cubicBezTo>
                    <a:pt x="30757" y="449464"/>
                    <a:pt x="59547" y="466764"/>
                    <a:pt x="85060" y="468265"/>
                  </a:cubicBezTo>
                  <a:cubicBezTo>
                    <a:pt x="184378" y="474107"/>
                    <a:pt x="283690" y="456007"/>
                    <a:pt x="382772" y="447000"/>
                  </a:cubicBezTo>
                  <a:cubicBezTo>
                    <a:pt x="524393" y="434125"/>
                    <a:pt x="537562" y="428801"/>
                    <a:pt x="659218" y="404469"/>
                  </a:cubicBezTo>
                  <a:lnTo>
                    <a:pt x="701749" y="361939"/>
                  </a:lnTo>
                </a:path>
              </a:pathLst>
            </a:custGeom>
            <a:solidFill>
              <a:srgbClr val="AFFD69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1" name="Forme libre 30">
            <a:extLst>
              <a:ext uri="{FF2B5EF4-FFF2-40B4-BE49-F238E27FC236}">
                <a16:creationId xmlns:a16="http://schemas.microsoft.com/office/drawing/2014/main" id="{06418AE6-0690-488F-976A-8CF891840866}"/>
              </a:ext>
            </a:extLst>
          </p:cNvPr>
          <p:cNvSpPr/>
          <p:nvPr/>
        </p:nvSpPr>
        <p:spPr>
          <a:xfrm rot="2169791">
            <a:off x="2046313" y="5518035"/>
            <a:ext cx="413200" cy="117012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 31">
            <a:extLst>
              <a:ext uri="{FF2B5EF4-FFF2-40B4-BE49-F238E27FC236}">
                <a16:creationId xmlns:a16="http://schemas.microsoft.com/office/drawing/2014/main" id="{B6BD3834-5572-4618-8E33-5244F41DE8A5}"/>
              </a:ext>
            </a:extLst>
          </p:cNvPr>
          <p:cNvSpPr/>
          <p:nvPr/>
        </p:nvSpPr>
        <p:spPr>
          <a:xfrm rot="1026220" flipV="1">
            <a:off x="2195056" y="5707749"/>
            <a:ext cx="137737" cy="220446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32">
            <a:extLst>
              <a:ext uri="{FF2B5EF4-FFF2-40B4-BE49-F238E27FC236}">
                <a16:creationId xmlns:a16="http://schemas.microsoft.com/office/drawing/2014/main" id="{932C348E-8CBF-49F3-BE03-81B1E3681400}"/>
              </a:ext>
            </a:extLst>
          </p:cNvPr>
          <p:cNvSpPr/>
          <p:nvPr/>
        </p:nvSpPr>
        <p:spPr>
          <a:xfrm rot="20573780">
            <a:off x="2399932" y="5605373"/>
            <a:ext cx="197696" cy="240949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0DAB46AF-2B32-4DC8-81B5-D7DD658BFF26}"/>
              </a:ext>
            </a:extLst>
          </p:cNvPr>
          <p:cNvSpPr/>
          <p:nvPr/>
        </p:nvSpPr>
        <p:spPr>
          <a:xfrm rot="17387744">
            <a:off x="892605" y="3188637"/>
            <a:ext cx="690406" cy="548791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9CF21E79-BD44-480C-B62D-7A53F95D1C6A}"/>
              </a:ext>
            </a:extLst>
          </p:cNvPr>
          <p:cNvSpPr/>
          <p:nvPr/>
        </p:nvSpPr>
        <p:spPr>
          <a:xfrm rot="4726835" flipH="1" flipV="1">
            <a:off x="808730" y="4162615"/>
            <a:ext cx="764833" cy="548791"/>
          </a:xfrm>
          <a:prstGeom prst="arc">
            <a:avLst>
              <a:gd name="adj1" fmla="val 16200000"/>
              <a:gd name="adj2" fmla="val 20121685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F6B7FCB-3675-45FF-A2BE-4871C11E20E3}"/>
              </a:ext>
            </a:extLst>
          </p:cNvPr>
          <p:cNvCxnSpPr/>
          <p:nvPr/>
        </p:nvCxnSpPr>
        <p:spPr>
          <a:xfrm>
            <a:off x="1988661" y="4649037"/>
            <a:ext cx="605868" cy="5206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A47A89B-D9CB-4BFE-9B1C-BF3CE2FF0AE3}"/>
              </a:ext>
            </a:extLst>
          </p:cNvPr>
          <p:cNvCxnSpPr/>
          <p:nvPr/>
        </p:nvCxnSpPr>
        <p:spPr>
          <a:xfrm flipV="1">
            <a:off x="397125" y="4641571"/>
            <a:ext cx="307210" cy="8526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rc 57">
            <a:extLst>
              <a:ext uri="{FF2B5EF4-FFF2-40B4-BE49-F238E27FC236}">
                <a16:creationId xmlns:a16="http://schemas.microsoft.com/office/drawing/2014/main" id="{A6A0CE43-2654-4CC8-B10C-542DAB1F6825}"/>
              </a:ext>
            </a:extLst>
          </p:cNvPr>
          <p:cNvSpPr/>
          <p:nvPr/>
        </p:nvSpPr>
        <p:spPr>
          <a:xfrm rot="19752115">
            <a:off x="745556" y="4441075"/>
            <a:ext cx="878223" cy="431427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B1B28A89-210C-4F81-8C2F-C35D97090502}"/>
              </a:ext>
            </a:extLst>
          </p:cNvPr>
          <p:cNvSpPr/>
          <p:nvPr/>
        </p:nvSpPr>
        <p:spPr>
          <a:xfrm rot="14736710">
            <a:off x="388690" y="4918322"/>
            <a:ext cx="1208635" cy="776952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C6DBF8C2-570B-41AA-962C-6600F894C350}"/>
              </a:ext>
            </a:extLst>
          </p:cNvPr>
          <p:cNvSpPr/>
          <p:nvPr/>
        </p:nvSpPr>
        <p:spPr>
          <a:xfrm rot="781704">
            <a:off x="1461462" y="5189058"/>
            <a:ext cx="878223" cy="431427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4B0BB56B-DF45-4470-BC3D-F27527E79F5D}"/>
              </a:ext>
            </a:extLst>
          </p:cNvPr>
          <p:cNvSpPr/>
          <p:nvPr/>
        </p:nvSpPr>
        <p:spPr>
          <a:xfrm rot="6839968" flipH="1">
            <a:off x="295768" y="3042993"/>
            <a:ext cx="690406" cy="548791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Oval 59">
            <a:extLst>
              <a:ext uri="{FF2B5EF4-FFF2-40B4-BE49-F238E27FC236}">
                <a16:creationId xmlns:a16="http://schemas.microsoft.com/office/drawing/2014/main" id="{DC96C043-D32A-4573-98ED-745453B9451C}"/>
              </a:ext>
            </a:extLst>
          </p:cNvPr>
          <p:cNvSpPr>
            <a:spLocks noChangeArrowheads="1"/>
          </p:cNvSpPr>
          <p:nvPr/>
        </p:nvSpPr>
        <p:spPr bwMode="auto">
          <a:xfrm rot="7543402" flipH="1">
            <a:off x="664331" y="2846131"/>
            <a:ext cx="167628" cy="908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67">
            <a:extLst>
              <a:ext uri="{FF2B5EF4-FFF2-40B4-BE49-F238E27FC236}">
                <a16:creationId xmlns:a16="http://schemas.microsoft.com/office/drawing/2014/main" id="{D4A75CB2-25BF-4C93-85C8-A488B40E791D}"/>
              </a:ext>
            </a:extLst>
          </p:cNvPr>
          <p:cNvSpPr>
            <a:spLocks/>
          </p:cNvSpPr>
          <p:nvPr/>
        </p:nvSpPr>
        <p:spPr bwMode="auto">
          <a:xfrm flipH="1">
            <a:off x="658878" y="2962441"/>
            <a:ext cx="138048" cy="290125"/>
          </a:xfrm>
          <a:custGeom>
            <a:avLst/>
            <a:gdLst>
              <a:gd name="T0" fmla="*/ 71 w 217"/>
              <a:gd name="T1" fmla="*/ 0 h 553"/>
              <a:gd name="T2" fmla="*/ 7 w 217"/>
              <a:gd name="T3" fmla="*/ 36 h 553"/>
              <a:gd name="T4" fmla="*/ 110 w 217"/>
              <a:gd name="T5" fmla="*/ 57 h 553"/>
              <a:gd name="T6" fmla="*/ 56 w 217"/>
              <a:gd name="T7" fmla="*/ 103 h 553"/>
              <a:gd name="T8" fmla="*/ 82 w 217"/>
              <a:gd name="T9" fmla="*/ 108 h 553"/>
              <a:gd name="T10" fmla="*/ 146 w 217"/>
              <a:gd name="T11" fmla="*/ 54 h 553"/>
              <a:gd name="T12" fmla="*/ 56 w 217"/>
              <a:gd name="T13" fmla="*/ 34 h 553"/>
              <a:gd name="T14" fmla="*/ 49 w 217"/>
              <a:gd name="T15" fmla="*/ 20 h 553"/>
              <a:gd name="T16" fmla="*/ 120 w 217"/>
              <a:gd name="T17" fmla="*/ 0 h 5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"/>
              <a:gd name="T28" fmla="*/ 0 h 553"/>
              <a:gd name="T29" fmla="*/ 217 w 217"/>
              <a:gd name="T30" fmla="*/ 553 h 5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" h="553">
                <a:moveTo>
                  <a:pt x="102" y="0"/>
                </a:moveTo>
                <a:cubicBezTo>
                  <a:pt x="51" y="63"/>
                  <a:pt x="0" y="126"/>
                  <a:pt x="9" y="171"/>
                </a:cubicBezTo>
                <a:cubicBezTo>
                  <a:pt x="18" y="216"/>
                  <a:pt x="145" y="219"/>
                  <a:pt x="157" y="272"/>
                </a:cubicBezTo>
                <a:cubicBezTo>
                  <a:pt x="169" y="325"/>
                  <a:pt x="85" y="450"/>
                  <a:pt x="79" y="490"/>
                </a:cubicBezTo>
                <a:cubicBezTo>
                  <a:pt x="73" y="530"/>
                  <a:pt x="96" y="553"/>
                  <a:pt x="118" y="514"/>
                </a:cubicBezTo>
                <a:cubicBezTo>
                  <a:pt x="140" y="475"/>
                  <a:pt x="217" y="315"/>
                  <a:pt x="211" y="257"/>
                </a:cubicBezTo>
                <a:cubicBezTo>
                  <a:pt x="205" y="199"/>
                  <a:pt x="102" y="190"/>
                  <a:pt x="79" y="163"/>
                </a:cubicBezTo>
                <a:cubicBezTo>
                  <a:pt x="56" y="136"/>
                  <a:pt x="56" y="120"/>
                  <a:pt x="71" y="93"/>
                </a:cubicBezTo>
                <a:cubicBezTo>
                  <a:pt x="86" y="66"/>
                  <a:pt x="129" y="33"/>
                  <a:pt x="172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64" name="Forme libre 43">
            <a:extLst>
              <a:ext uri="{FF2B5EF4-FFF2-40B4-BE49-F238E27FC236}">
                <a16:creationId xmlns:a16="http://schemas.microsoft.com/office/drawing/2014/main" id="{5D6CFD4E-37D0-48E7-AB0E-72003B6E807C}"/>
              </a:ext>
            </a:extLst>
          </p:cNvPr>
          <p:cNvSpPr/>
          <p:nvPr/>
        </p:nvSpPr>
        <p:spPr>
          <a:xfrm flipH="1">
            <a:off x="682815" y="2705038"/>
            <a:ext cx="214713" cy="175128"/>
          </a:xfrm>
          <a:custGeom>
            <a:avLst/>
            <a:gdLst>
              <a:gd name="connsiteX0" fmla="*/ 221672 w 498763"/>
              <a:gd name="connsiteY0" fmla="*/ 388095 h 388095"/>
              <a:gd name="connsiteX1" fmla="*/ 267854 w 498763"/>
              <a:gd name="connsiteY1" fmla="*/ 304967 h 388095"/>
              <a:gd name="connsiteX2" fmla="*/ 221672 w 498763"/>
              <a:gd name="connsiteY2" fmla="*/ 212604 h 388095"/>
              <a:gd name="connsiteX3" fmla="*/ 212436 w 498763"/>
              <a:gd name="connsiteY3" fmla="*/ 166422 h 388095"/>
              <a:gd name="connsiteX4" fmla="*/ 203200 w 498763"/>
              <a:gd name="connsiteY4" fmla="*/ 129476 h 388095"/>
              <a:gd name="connsiteX5" fmla="*/ 101600 w 498763"/>
              <a:gd name="connsiteY5" fmla="*/ 64822 h 388095"/>
              <a:gd name="connsiteX6" fmla="*/ 73891 w 498763"/>
              <a:gd name="connsiteY6" fmla="*/ 46349 h 388095"/>
              <a:gd name="connsiteX7" fmla="*/ 27709 w 498763"/>
              <a:gd name="connsiteY7" fmla="*/ 55585 h 388095"/>
              <a:gd name="connsiteX8" fmla="*/ 0 w 498763"/>
              <a:gd name="connsiteY8" fmla="*/ 37113 h 388095"/>
              <a:gd name="connsiteX9" fmla="*/ 27709 w 498763"/>
              <a:gd name="connsiteY9" fmla="*/ 46349 h 388095"/>
              <a:gd name="connsiteX10" fmla="*/ 64654 w 498763"/>
              <a:gd name="connsiteY10" fmla="*/ 27876 h 388095"/>
              <a:gd name="connsiteX11" fmla="*/ 110836 w 498763"/>
              <a:gd name="connsiteY11" fmla="*/ 167 h 388095"/>
              <a:gd name="connsiteX12" fmla="*/ 175491 w 498763"/>
              <a:gd name="connsiteY12" fmla="*/ 18640 h 388095"/>
              <a:gd name="connsiteX13" fmla="*/ 203200 w 498763"/>
              <a:gd name="connsiteY13" fmla="*/ 37113 h 388095"/>
              <a:gd name="connsiteX14" fmla="*/ 249381 w 498763"/>
              <a:gd name="connsiteY14" fmla="*/ 101767 h 388095"/>
              <a:gd name="connsiteX15" fmla="*/ 258618 w 498763"/>
              <a:gd name="connsiteY15" fmla="*/ 129476 h 388095"/>
              <a:gd name="connsiteX16" fmla="*/ 286327 w 498763"/>
              <a:gd name="connsiteY16" fmla="*/ 101767 h 388095"/>
              <a:gd name="connsiteX17" fmla="*/ 406400 w 498763"/>
              <a:gd name="connsiteY17" fmla="*/ 92531 h 388095"/>
              <a:gd name="connsiteX18" fmla="*/ 443345 w 498763"/>
              <a:gd name="connsiteY18" fmla="*/ 83295 h 388095"/>
              <a:gd name="connsiteX19" fmla="*/ 498763 w 498763"/>
              <a:gd name="connsiteY19" fmla="*/ 83295 h 388095"/>
              <a:gd name="connsiteX20" fmla="*/ 480291 w 498763"/>
              <a:gd name="connsiteY20" fmla="*/ 111004 h 388095"/>
              <a:gd name="connsiteX21" fmla="*/ 369454 w 498763"/>
              <a:gd name="connsiteY21" fmla="*/ 138713 h 388095"/>
              <a:gd name="connsiteX22" fmla="*/ 277091 w 498763"/>
              <a:gd name="connsiteY22" fmla="*/ 166422 h 388095"/>
              <a:gd name="connsiteX23" fmla="*/ 240145 w 498763"/>
              <a:gd name="connsiteY23" fmla="*/ 166422 h 38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8763" h="388095">
                <a:moveTo>
                  <a:pt x="221672" y="388095"/>
                </a:moveTo>
                <a:cubicBezTo>
                  <a:pt x="237066" y="360386"/>
                  <a:pt x="267854" y="336665"/>
                  <a:pt x="267854" y="304967"/>
                </a:cubicBezTo>
                <a:cubicBezTo>
                  <a:pt x="267854" y="270545"/>
                  <a:pt x="221672" y="212604"/>
                  <a:pt x="221672" y="212604"/>
                </a:cubicBezTo>
                <a:cubicBezTo>
                  <a:pt x="218593" y="197210"/>
                  <a:pt x="215841" y="181747"/>
                  <a:pt x="212436" y="166422"/>
                </a:cubicBezTo>
                <a:cubicBezTo>
                  <a:pt x="209682" y="154030"/>
                  <a:pt x="211634" y="138964"/>
                  <a:pt x="203200" y="129476"/>
                </a:cubicBezTo>
                <a:cubicBezTo>
                  <a:pt x="168577" y="90526"/>
                  <a:pt x="140796" y="87220"/>
                  <a:pt x="101600" y="64822"/>
                </a:cubicBezTo>
                <a:cubicBezTo>
                  <a:pt x="91962" y="59314"/>
                  <a:pt x="83127" y="52507"/>
                  <a:pt x="73891" y="46349"/>
                </a:cubicBezTo>
                <a:cubicBezTo>
                  <a:pt x="58497" y="49428"/>
                  <a:pt x="43287" y="57532"/>
                  <a:pt x="27709" y="55585"/>
                </a:cubicBezTo>
                <a:cubicBezTo>
                  <a:pt x="16694" y="54208"/>
                  <a:pt x="0" y="48214"/>
                  <a:pt x="0" y="37113"/>
                </a:cubicBezTo>
                <a:cubicBezTo>
                  <a:pt x="0" y="27377"/>
                  <a:pt x="18473" y="43270"/>
                  <a:pt x="27709" y="46349"/>
                </a:cubicBezTo>
                <a:cubicBezTo>
                  <a:pt x="40024" y="40191"/>
                  <a:pt x="52618" y="34563"/>
                  <a:pt x="64654" y="27876"/>
                </a:cubicBezTo>
                <a:cubicBezTo>
                  <a:pt x="80347" y="19158"/>
                  <a:pt x="92946" y="1658"/>
                  <a:pt x="110836" y="167"/>
                </a:cubicBezTo>
                <a:cubicBezTo>
                  <a:pt x="133173" y="-1694"/>
                  <a:pt x="153939" y="12482"/>
                  <a:pt x="175491" y="18640"/>
                </a:cubicBezTo>
                <a:cubicBezTo>
                  <a:pt x="184727" y="24798"/>
                  <a:pt x="195351" y="29264"/>
                  <a:pt x="203200" y="37113"/>
                </a:cubicBezTo>
                <a:cubicBezTo>
                  <a:pt x="207387" y="41300"/>
                  <a:pt x="244135" y="91275"/>
                  <a:pt x="249381" y="101767"/>
                </a:cubicBezTo>
                <a:cubicBezTo>
                  <a:pt x="253735" y="110475"/>
                  <a:pt x="255539" y="120240"/>
                  <a:pt x="258618" y="129476"/>
                </a:cubicBezTo>
                <a:cubicBezTo>
                  <a:pt x="258618" y="129476"/>
                  <a:pt x="273655" y="104935"/>
                  <a:pt x="286327" y="101767"/>
                </a:cubicBezTo>
                <a:cubicBezTo>
                  <a:pt x="325271" y="92031"/>
                  <a:pt x="366376" y="95610"/>
                  <a:pt x="406400" y="92531"/>
                </a:cubicBezTo>
                <a:cubicBezTo>
                  <a:pt x="418715" y="89452"/>
                  <a:pt x="433593" y="91422"/>
                  <a:pt x="443345" y="83295"/>
                </a:cubicBezTo>
                <a:cubicBezTo>
                  <a:pt x="486318" y="47484"/>
                  <a:pt x="430944" y="15474"/>
                  <a:pt x="498763" y="83295"/>
                </a:cubicBezTo>
                <a:cubicBezTo>
                  <a:pt x="492606" y="92531"/>
                  <a:pt x="488819" y="103898"/>
                  <a:pt x="480291" y="111004"/>
                </a:cubicBezTo>
                <a:cubicBezTo>
                  <a:pt x="448980" y="137096"/>
                  <a:pt x="406825" y="134041"/>
                  <a:pt x="369454" y="138713"/>
                </a:cubicBezTo>
                <a:cubicBezTo>
                  <a:pt x="342530" y="147687"/>
                  <a:pt x="300346" y="162194"/>
                  <a:pt x="277091" y="166422"/>
                </a:cubicBezTo>
                <a:cubicBezTo>
                  <a:pt x="264974" y="168625"/>
                  <a:pt x="252460" y="166422"/>
                  <a:pt x="240145" y="166422"/>
                </a:cubicBezTo>
              </a:path>
            </a:pathLst>
          </a:cu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Oval 113">
            <a:extLst>
              <a:ext uri="{FF2B5EF4-FFF2-40B4-BE49-F238E27FC236}">
                <a16:creationId xmlns:a16="http://schemas.microsoft.com/office/drawing/2014/main" id="{8FA3F6E7-C9AE-488C-B245-1EBD7222795B}"/>
              </a:ext>
            </a:extLst>
          </p:cNvPr>
          <p:cNvSpPr>
            <a:spLocks noChangeArrowheads="1"/>
          </p:cNvSpPr>
          <p:nvPr/>
        </p:nvSpPr>
        <p:spPr bwMode="auto">
          <a:xfrm rot="18343402" flipV="1">
            <a:off x="1532244" y="4833338"/>
            <a:ext cx="385869" cy="83186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116">
            <a:extLst>
              <a:ext uri="{FF2B5EF4-FFF2-40B4-BE49-F238E27FC236}">
                <a16:creationId xmlns:a16="http://schemas.microsoft.com/office/drawing/2014/main" id="{F2DC1A39-0DB8-4962-8FBB-1700F5B422CC}"/>
              </a:ext>
            </a:extLst>
          </p:cNvPr>
          <p:cNvSpPr>
            <a:spLocks noChangeArrowheads="1"/>
          </p:cNvSpPr>
          <p:nvPr/>
        </p:nvSpPr>
        <p:spPr bwMode="auto">
          <a:xfrm rot="354005" flipV="1">
            <a:off x="841902" y="4787991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117">
            <a:extLst>
              <a:ext uri="{FF2B5EF4-FFF2-40B4-BE49-F238E27FC236}">
                <a16:creationId xmlns:a16="http://schemas.microsoft.com/office/drawing/2014/main" id="{74150968-0B15-48AB-8FD5-6C24B40B746F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657957" y="5237544"/>
            <a:ext cx="147365" cy="136280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117">
            <a:extLst>
              <a:ext uri="{FF2B5EF4-FFF2-40B4-BE49-F238E27FC236}">
                <a16:creationId xmlns:a16="http://schemas.microsoft.com/office/drawing/2014/main" id="{20E2ED38-E1D4-4C28-BCD2-7837BFD37EAF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882799" y="5000462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Oval 117">
            <a:extLst>
              <a:ext uri="{FF2B5EF4-FFF2-40B4-BE49-F238E27FC236}">
                <a16:creationId xmlns:a16="http://schemas.microsoft.com/office/drawing/2014/main" id="{ABFAE7E5-404D-466A-A511-1C1BA2770A62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820432" y="5205490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117">
            <a:extLst>
              <a:ext uri="{FF2B5EF4-FFF2-40B4-BE49-F238E27FC236}">
                <a16:creationId xmlns:a16="http://schemas.microsoft.com/office/drawing/2014/main" id="{62E51228-F97F-4AEE-8BE0-0CD472BB6508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058248" y="4649263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116">
            <a:extLst>
              <a:ext uri="{FF2B5EF4-FFF2-40B4-BE49-F238E27FC236}">
                <a16:creationId xmlns:a16="http://schemas.microsoft.com/office/drawing/2014/main" id="{077C9E55-8D09-4943-81CB-355B5D4321BD}"/>
              </a:ext>
            </a:extLst>
          </p:cNvPr>
          <p:cNvSpPr>
            <a:spLocks noChangeArrowheads="1"/>
          </p:cNvSpPr>
          <p:nvPr/>
        </p:nvSpPr>
        <p:spPr bwMode="auto">
          <a:xfrm rot="3124405" flipV="1">
            <a:off x="994302" y="5250941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Oval 117">
            <a:extLst>
              <a:ext uri="{FF2B5EF4-FFF2-40B4-BE49-F238E27FC236}">
                <a16:creationId xmlns:a16="http://schemas.microsoft.com/office/drawing/2014/main" id="{72A3F6C5-9B45-4D59-851C-19488BB21180}"/>
              </a:ext>
            </a:extLst>
          </p:cNvPr>
          <p:cNvSpPr>
            <a:spLocks noChangeArrowheads="1"/>
          </p:cNvSpPr>
          <p:nvPr/>
        </p:nvSpPr>
        <p:spPr bwMode="auto">
          <a:xfrm rot="5045995">
            <a:off x="792773" y="4618943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Oval 113">
            <a:extLst>
              <a:ext uri="{FF2B5EF4-FFF2-40B4-BE49-F238E27FC236}">
                <a16:creationId xmlns:a16="http://schemas.microsoft.com/office/drawing/2014/main" id="{5D6640D3-61BE-4E7F-8118-E8215884FAA4}"/>
              </a:ext>
            </a:extLst>
          </p:cNvPr>
          <p:cNvSpPr>
            <a:spLocks noChangeArrowheads="1"/>
          </p:cNvSpPr>
          <p:nvPr/>
        </p:nvSpPr>
        <p:spPr bwMode="auto">
          <a:xfrm rot="2143402" flipV="1">
            <a:off x="1303755" y="4712614"/>
            <a:ext cx="258177" cy="67835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117">
            <a:extLst>
              <a:ext uri="{FF2B5EF4-FFF2-40B4-BE49-F238E27FC236}">
                <a16:creationId xmlns:a16="http://schemas.microsoft.com/office/drawing/2014/main" id="{7A9C51B5-CFB1-41DC-962F-DEBF8C31F477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329049" y="4967768"/>
            <a:ext cx="136400" cy="154192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117">
            <a:extLst>
              <a:ext uri="{FF2B5EF4-FFF2-40B4-BE49-F238E27FC236}">
                <a16:creationId xmlns:a16="http://schemas.microsoft.com/office/drawing/2014/main" id="{C714603E-96E9-4161-984F-CFDE57BCF4DC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545761" y="4620761"/>
            <a:ext cx="109455" cy="79086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113">
            <a:extLst>
              <a:ext uri="{FF2B5EF4-FFF2-40B4-BE49-F238E27FC236}">
                <a16:creationId xmlns:a16="http://schemas.microsoft.com/office/drawing/2014/main" id="{98B30BF0-FF19-4E59-B9AD-119F9C33BE8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12433" y="5215255"/>
            <a:ext cx="258177" cy="67835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117">
            <a:extLst>
              <a:ext uri="{FF2B5EF4-FFF2-40B4-BE49-F238E27FC236}">
                <a16:creationId xmlns:a16="http://schemas.microsoft.com/office/drawing/2014/main" id="{0BB63FF7-AA21-4281-8F26-F7051B9BDE2C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631883" y="3659272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Oval 116">
            <a:extLst>
              <a:ext uri="{FF2B5EF4-FFF2-40B4-BE49-F238E27FC236}">
                <a16:creationId xmlns:a16="http://schemas.microsoft.com/office/drawing/2014/main" id="{A09BCDC2-A596-47CD-8A30-BD5C1B0A0BCD}"/>
              </a:ext>
            </a:extLst>
          </p:cNvPr>
          <p:cNvSpPr>
            <a:spLocks noChangeArrowheads="1"/>
          </p:cNvSpPr>
          <p:nvPr/>
        </p:nvSpPr>
        <p:spPr bwMode="auto">
          <a:xfrm rot="354005" flipV="1">
            <a:off x="1010053" y="3668015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117">
            <a:extLst>
              <a:ext uri="{FF2B5EF4-FFF2-40B4-BE49-F238E27FC236}">
                <a16:creationId xmlns:a16="http://schemas.microsoft.com/office/drawing/2014/main" id="{5E6B41D8-34F2-4288-8F7B-CB0A109CFB97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652815" y="3021386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116">
            <a:extLst>
              <a:ext uri="{FF2B5EF4-FFF2-40B4-BE49-F238E27FC236}">
                <a16:creationId xmlns:a16="http://schemas.microsoft.com/office/drawing/2014/main" id="{6A9DAC49-FF95-42D3-B24B-1EADD6D3A3CD}"/>
              </a:ext>
            </a:extLst>
          </p:cNvPr>
          <p:cNvSpPr>
            <a:spLocks noChangeArrowheads="1"/>
          </p:cNvSpPr>
          <p:nvPr/>
        </p:nvSpPr>
        <p:spPr bwMode="auto">
          <a:xfrm rot="354005" flipV="1">
            <a:off x="2020833" y="3095991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Soleil 80">
            <a:extLst>
              <a:ext uri="{FF2B5EF4-FFF2-40B4-BE49-F238E27FC236}">
                <a16:creationId xmlns:a16="http://schemas.microsoft.com/office/drawing/2014/main" id="{C849F6F1-FFE7-4B4E-8B26-FC2BE34A1A9A}"/>
              </a:ext>
            </a:extLst>
          </p:cNvPr>
          <p:cNvSpPr/>
          <p:nvPr/>
        </p:nvSpPr>
        <p:spPr>
          <a:xfrm>
            <a:off x="4298332" y="480907"/>
            <a:ext cx="661775" cy="651325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FCBBE69C-5638-4B96-BBC0-ADFE9B5E222F}"/>
              </a:ext>
            </a:extLst>
          </p:cNvPr>
          <p:cNvGrpSpPr/>
          <p:nvPr/>
        </p:nvGrpSpPr>
        <p:grpSpPr>
          <a:xfrm>
            <a:off x="3148640" y="838376"/>
            <a:ext cx="1968826" cy="2809662"/>
            <a:chOff x="3148640" y="838376"/>
            <a:chExt cx="1968826" cy="2809662"/>
          </a:xfrm>
        </p:grpSpPr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90F3184D-64F0-4D0E-8C78-418B6DC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42804" y="1695936"/>
              <a:ext cx="468895" cy="1071836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D9284D25-285C-4C8A-9C28-D237109E2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43142" y="1528334"/>
              <a:ext cx="551595" cy="1228813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DE17BD64-DD38-408C-8375-1D6A698E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453" b="89441" l="10000" r="90000">
                          <a14:foregroundMark x1="60000" y1="33540" x2="60000" y2="33540"/>
                          <a14:foregroundMark x1="36667" y1="37267" x2="36667" y2="37267"/>
                          <a14:foregroundMark x1="36667" y1="42236" x2="36667" y2="42236"/>
                          <a14:foregroundMark x1="66667" y1="39130" x2="66667" y2="39130"/>
                          <a14:foregroundMark x1="63333" y1="14907" x2="63333" y2="14907"/>
                          <a14:foregroundMark x1="70000" y1="19876" x2="70000" y2="19876"/>
                          <a14:foregroundMark x1="36667" y1="18012" x2="36667" y2="18012"/>
                          <a14:foregroundMark x1="46667" y1="7453" x2="46667" y2="7453"/>
                          <a14:backgroundMark x1="53333" y1="18634" x2="53333" y2="18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99751" y="898100"/>
              <a:ext cx="363657" cy="2073747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EE4DB069-3505-41A9-8A47-8FDFFC326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453" b="89441" l="10000" r="90000">
                          <a14:foregroundMark x1="60000" y1="33540" x2="60000" y2="33540"/>
                          <a14:foregroundMark x1="36667" y1="37267" x2="36667" y2="37267"/>
                          <a14:foregroundMark x1="36667" y1="42236" x2="36667" y2="42236"/>
                          <a14:foregroundMark x1="66667" y1="39130" x2="66667" y2="39130"/>
                          <a14:foregroundMark x1="63333" y1="14907" x2="63333" y2="14907"/>
                          <a14:foregroundMark x1="70000" y1="19876" x2="70000" y2="19876"/>
                          <a14:foregroundMark x1="36667" y1="18012" x2="36667" y2="18012"/>
                          <a14:foregroundMark x1="46667" y1="7453" x2="46667" y2="7453"/>
                          <a14:backgroundMark x1="53333" y1="18634" x2="53333" y2="18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9542" y="873676"/>
              <a:ext cx="363657" cy="2073747"/>
            </a:xfrm>
            <a:prstGeom prst="rect">
              <a:avLst/>
            </a:prstGeom>
          </p:spPr>
        </p:pic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516866E1-0519-4124-A812-9B09D4AEC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17727" y="2757147"/>
              <a:ext cx="1293611" cy="140585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AEC99DD-B2B2-4EB2-ACA2-4E2E9706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6959" y="1789836"/>
              <a:ext cx="1130507" cy="1028614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4007DA28-8535-4F36-8792-E0075543E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28578" b="-1"/>
            <a:stretch/>
          </p:blipFill>
          <p:spPr>
            <a:xfrm>
              <a:off x="4063542" y="2681973"/>
              <a:ext cx="954251" cy="964003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6360BEC6-2BF2-4CE4-A38F-C5CDB32F3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28578" b="-1"/>
            <a:stretch/>
          </p:blipFill>
          <p:spPr>
            <a:xfrm flipH="1">
              <a:off x="3148640" y="2684035"/>
              <a:ext cx="954251" cy="964003"/>
            </a:xfrm>
            <a:prstGeom prst="rect">
              <a:avLst/>
            </a:prstGeom>
          </p:spPr>
        </p:pic>
        <p:pic>
          <p:nvPicPr>
            <p:cNvPr id="91" name="Picture 4">
              <a:extLst>
                <a:ext uri="{FF2B5EF4-FFF2-40B4-BE49-F238E27FC236}">
                  <a16:creationId xmlns:a16="http://schemas.microsoft.com/office/drawing/2014/main" id="{CA189997-6460-4F58-B466-3C778975E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943774" y="2692377"/>
              <a:ext cx="756557" cy="67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4">
              <a:extLst>
                <a:ext uri="{FF2B5EF4-FFF2-40B4-BE49-F238E27FC236}">
                  <a16:creationId xmlns:a16="http://schemas.microsoft.com/office/drawing/2014/main" id="{415D599A-4192-447D-BBBF-A09C9799E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298415" y="2670045"/>
              <a:ext cx="893065" cy="633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994BADEE-5AB7-426C-BC32-897D487C73E4}"/>
                </a:ext>
              </a:extLst>
            </p:cNvPr>
            <p:cNvGrpSpPr/>
            <p:nvPr/>
          </p:nvGrpSpPr>
          <p:grpSpPr>
            <a:xfrm>
              <a:off x="3374365" y="3012359"/>
              <a:ext cx="384737" cy="523220"/>
              <a:chOff x="2824349" y="4564392"/>
              <a:chExt cx="541342" cy="692840"/>
            </a:xfrm>
          </p:grpSpPr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B96002E1-2C72-4CD8-B6FE-97F3EDCB22EC}"/>
                  </a:ext>
                </a:extLst>
              </p:cNvPr>
              <p:cNvSpPr/>
              <p:nvPr/>
            </p:nvSpPr>
            <p:spPr>
              <a:xfrm>
                <a:off x="2863531" y="4702851"/>
                <a:ext cx="502160" cy="514078"/>
              </a:xfrm>
              <a:prstGeom prst="ellipse">
                <a:avLst/>
              </a:prstGeom>
              <a:solidFill>
                <a:srgbClr val="6F9D20"/>
              </a:solidFill>
              <a:ln>
                <a:solidFill>
                  <a:srgbClr val="6F9D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4672312F-39B2-44EE-A0FA-26332C46F814}"/>
                  </a:ext>
                </a:extLst>
              </p:cNvPr>
              <p:cNvSpPr txBox="1"/>
              <p:nvPr/>
            </p:nvSpPr>
            <p:spPr>
              <a:xfrm>
                <a:off x="2824349" y="4564392"/>
                <a:ext cx="325351" cy="69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b="1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EDC94AAC-2AF9-4242-83FA-F86658253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9653" r="8957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54303" y="3024551"/>
              <a:ext cx="686251" cy="546191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F78A988D-5D21-460A-A323-AA00042D0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453" b="89441" l="10000" r="90000">
                          <a14:foregroundMark x1="60000" y1="33540" x2="60000" y2="33540"/>
                          <a14:foregroundMark x1="36667" y1="37267" x2="36667" y2="37267"/>
                          <a14:foregroundMark x1="36667" y1="42236" x2="36667" y2="42236"/>
                          <a14:foregroundMark x1="66667" y1="39130" x2="66667" y2="39130"/>
                          <a14:foregroundMark x1="63333" y1="14907" x2="63333" y2="14907"/>
                          <a14:foregroundMark x1="70000" y1="19876" x2="70000" y2="19876"/>
                          <a14:foregroundMark x1="36667" y1="18012" x2="36667" y2="18012"/>
                          <a14:foregroundMark x1="46667" y1="7453" x2="46667" y2="7453"/>
                          <a14:backgroundMark x1="53333" y1="18634" x2="53333" y2="18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7764" y="838376"/>
              <a:ext cx="363657" cy="2073747"/>
            </a:xfrm>
            <a:prstGeom prst="rect">
              <a:avLst/>
            </a:prstGeom>
          </p:spPr>
        </p:pic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2A37E794-1D1E-4FE4-A7EA-9C971241E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 r="35083"/>
            <a:stretch/>
          </p:blipFill>
          <p:spPr bwMode="auto">
            <a:xfrm>
              <a:off x="4524006" y="2676498"/>
              <a:ext cx="491133" cy="9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>
              <a:extLst>
                <a:ext uri="{FF2B5EF4-FFF2-40B4-BE49-F238E27FC236}">
                  <a16:creationId xmlns:a16="http://schemas.microsoft.com/office/drawing/2014/main" id="{DB89B825-EA52-435D-B887-A4A6147DF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243265" y="2691137"/>
              <a:ext cx="381530" cy="720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0BD5EDE0-CFF5-4648-96AA-5F54A0C90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940369" y="2681954"/>
              <a:ext cx="381530" cy="26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C042D534-A3BF-4CAF-9507-805AB1C39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4429467" y="2685871"/>
              <a:ext cx="381530" cy="26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" name="Arc 101">
            <a:extLst>
              <a:ext uri="{FF2B5EF4-FFF2-40B4-BE49-F238E27FC236}">
                <a16:creationId xmlns:a16="http://schemas.microsoft.com/office/drawing/2014/main" id="{ACBD1168-5DAF-42CF-863D-C318290874C8}"/>
              </a:ext>
            </a:extLst>
          </p:cNvPr>
          <p:cNvSpPr/>
          <p:nvPr/>
        </p:nvSpPr>
        <p:spPr>
          <a:xfrm rot="20170984">
            <a:off x="2329126" y="3038271"/>
            <a:ext cx="690406" cy="548791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550DE335-5C8F-4C5D-9B69-C92FA20C7139}"/>
              </a:ext>
            </a:extLst>
          </p:cNvPr>
          <p:cNvCxnSpPr>
            <a:cxnSpLocks/>
          </p:cNvCxnSpPr>
          <p:nvPr/>
        </p:nvCxnSpPr>
        <p:spPr>
          <a:xfrm flipH="1">
            <a:off x="6757369" y="1487098"/>
            <a:ext cx="861570" cy="999263"/>
          </a:xfrm>
          <a:prstGeom prst="straightConnector1">
            <a:avLst/>
          </a:prstGeom>
          <a:ln w="57150">
            <a:solidFill>
              <a:srgbClr val="D4130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141BB997-6BE5-4B34-BBA0-DE203B81C144}"/>
              </a:ext>
            </a:extLst>
          </p:cNvPr>
          <p:cNvCxnSpPr>
            <a:cxnSpLocks/>
          </p:cNvCxnSpPr>
          <p:nvPr/>
        </p:nvCxnSpPr>
        <p:spPr>
          <a:xfrm>
            <a:off x="9156070" y="1476862"/>
            <a:ext cx="652693" cy="1007126"/>
          </a:xfrm>
          <a:prstGeom prst="straightConnector1">
            <a:avLst/>
          </a:prstGeom>
          <a:ln w="57150">
            <a:solidFill>
              <a:srgbClr val="D4130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7FB7BE8A-4026-4230-9332-DFC94C668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61807"/>
              </p:ext>
            </p:extLst>
          </p:nvPr>
        </p:nvGraphicFramePr>
        <p:xfrm>
          <a:off x="4038605" y="219707"/>
          <a:ext cx="1461934" cy="2010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Clip" r:id="rId20" imgW="2309760" imgH="3176280" progId="">
                  <p:embed/>
                </p:oleObj>
              </mc:Choice>
              <mc:Fallback>
                <p:oleObj name="Clip" r:id="rId20" imgW="2309760" imgH="3176280" progId="">
                  <p:embed/>
                  <p:pic>
                    <p:nvPicPr>
                      <p:cNvPr id="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5" y="219707"/>
                        <a:ext cx="1461934" cy="20104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823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01"/>
    </mc:Choice>
    <mc:Fallback xmlns="">
      <p:transition spd="slow" advTm="11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8" grpId="0" animBg="1"/>
      <p:bldP spid="39" grpId="0"/>
      <p:bldP spid="81" grpId="0" animBg="1"/>
      <p:bldP spid="102" grpId="0" animBg="1"/>
    </p:bldLst>
  </p:timing>
  <p:extLst>
    <p:ext uri="{3A86A75C-4F4B-4683-9AE1-C65F6400EC91}">
      <p14:laserTraceLst xmlns:p14="http://schemas.microsoft.com/office/powerpoint/2010/main">
        <p14:tracePtLst>
          <p14:tracePt t="21962" x="4214813" y="1066800"/>
          <p14:tracePt t="22156" x="4214813" y="1071563"/>
          <p14:tracePt t="22177" x="4214813" y="1090613"/>
          <p14:tracePt t="22193" x="4214813" y="1104900"/>
          <p14:tracePt t="22209" x="4214813" y="1109663"/>
          <p14:tracePt t="22215" x="4214813" y="1123950"/>
          <p14:tracePt t="22224" x="4214813" y="1128713"/>
          <p14:tracePt t="22232" x="4219575" y="1133475"/>
          <p14:tracePt t="22239" x="4224338" y="1143000"/>
          <p14:tracePt t="22248" x="4229100" y="1147763"/>
          <p14:tracePt t="22265" x="4229100" y="1152525"/>
          <p14:tracePt t="22274" x="4229100" y="1162050"/>
          <p14:tracePt t="22293" x="4233863" y="1171575"/>
          <p14:tracePt t="22306" x="4238625" y="1185863"/>
          <p14:tracePt t="22311" x="4243388" y="1190625"/>
          <p14:tracePt t="22321" x="4248150" y="1195388"/>
          <p14:tracePt t="22336" x="4248150" y="1200150"/>
          <p14:tracePt t="22343" x="4252913" y="1209675"/>
          <p14:tracePt t="22352" x="4252913" y="1214438"/>
          <p14:tracePt t="22359" x="4262438" y="1223963"/>
          <p14:tracePt t="22368" x="4267200" y="1228725"/>
          <p14:tracePt t="22375" x="4267200" y="1238250"/>
          <p14:tracePt t="22384" x="4271963" y="1247775"/>
          <p14:tracePt t="22391" x="4281488" y="1257300"/>
          <p14:tracePt t="22399" x="4286250" y="1262063"/>
          <p14:tracePt t="22408" x="4295775" y="1276350"/>
          <p14:tracePt t="22417" x="4310063" y="1290638"/>
          <p14:tracePt t="22424" x="4310063" y="1300163"/>
          <p14:tracePt t="22432" x="4319588" y="1304925"/>
          <p14:tracePt t="22442" x="4329113" y="1309688"/>
          <p14:tracePt t="22451" x="4338638" y="1314450"/>
          <p14:tracePt t="22462" x="4348163" y="1323975"/>
          <p14:tracePt t="22474" x="4352925" y="1328738"/>
          <p14:tracePt t="22495" x="4371975" y="1333500"/>
          <p14:tracePt t="22506" x="4381500" y="1343025"/>
          <p14:tracePt t="22514" x="4391025" y="1343025"/>
          <p14:tracePt t="22520" x="4400550" y="1347788"/>
          <p14:tracePt t="22528" x="4410075" y="1352550"/>
          <p14:tracePt t="22539" x="4424363" y="1357313"/>
          <p14:tracePt t="22543" x="4433888" y="1366838"/>
          <p14:tracePt t="22552" x="4448175" y="1371600"/>
          <p14:tracePt t="22562" x="4452938" y="1371600"/>
          <p14:tracePt t="22574" x="4467225" y="1376363"/>
          <p14:tracePt t="22581" x="4471988" y="1381125"/>
          <p14:tracePt t="22590" x="4495800" y="1395413"/>
          <p14:tracePt t="22600" x="4514850" y="1400175"/>
          <p14:tracePt t="22608" x="4524375" y="1409700"/>
          <p14:tracePt t="22619" x="4533900" y="1409700"/>
          <p14:tracePt t="22629" x="4538663" y="1409700"/>
          <p14:tracePt t="22636" x="4548188" y="1409700"/>
          <p14:tracePt t="22640" x="4552950" y="1409700"/>
          <p14:tracePt t="22648" x="4557713" y="1414463"/>
          <p14:tracePt t="22655" x="4562475" y="1414463"/>
          <p14:tracePt t="22663" x="4572000" y="1414463"/>
          <p14:tracePt t="22680" x="4586288" y="1414463"/>
          <p14:tracePt t="22688" x="4591050" y="1414463"/>
          <p14:tracePt t="22695" x="4595813" y="1419225"/>
          <p14:tracePt t="22704" x="4605338" y="1419225"/>
          <p14:tracePt t="22711" x="4610100" y="1419225"/>
          <p14:tracePt t="22720" x="4614863" y="1419225"/>
          <p14:tracePt t="22727" x="4624388" y="1419225"/>
          <p14:tracePt t="22744" x="4629150" y="1419225"/>
          <p14:tracePt t="22751" x="4633913" y="1419225"/>
          <p14:tracePt t="22759" x="4638675" y="1419225"/>
          <p14:tracePt t="22767" x="4648200" y="1419225"/>
          <p14:tracePt t="22775" x="4662488" y="1419225"/>
          <p14:tracePt t="22785" x="4672013" y="1419225"/>
          <p14:tracePt t="22792" x="4691063" y="1419225"/>
          <p14:tracePt t="22800" x="4710113" y="1419225"/>
          <p14:tracePt t="22807" x="4724400" y="1419225"/>
          <p14:tracePt t="22815" x="4733925" y="1419225"/>
          <p14:tracePt t="22823" x="4752975" y="1419225"/>
          <p14:tracePt t="22832" x="4767263" y="1419225"/>
          <p14:tracePt t="22843" x="4781550" y="1419225"/>
          <p14:tracePt t="22854" x="4791075" y="1419225"/>
          <p14:tracePt t="22861" x="4800600" y="1419225"/>
          <p14:tracePt t="22872" x="4819650" y="1409700"/>
          <p14:tracePt t="22889" x="4838700" y="1400175"/>
          <p14:tracePt t="22898" x="4852988" y="1400175"/>
          <p14:tracePt t="22904" x="4862513" y="1400175"/>
          <p14:tracePt t="22921" x="4886325" y="1381125"/>
          <p14:tracePt t="22927" x="4891088" y="1376363"/>
          <p14:tracePt t="22935" x="4900613" y="1371600"/>
          <p14:tracePt t="22944" x="4910138" y="1366838"/>
          <p14:tracePt t="22952" x="4919663" y="1362075"/>
          <p14:tracePt t="22960" x="4929188" y="1357313"/>
          <p14:tracePt t="22969" x="4938713" y="1343025"/>
          <p14:tracePt t="22982" x="4953000" y="1333500"/>
          <p14:tracePt t="22991" x="4981575" y="1309688"/>
          <p14:tracePt t="23000" x="4995863" y="1295400"/>
          <p14:tracePt t="23010" x="5014913" y="1281113"/>
          <p14:tracePt t="23017" x="5019675" y="1271588"/>
          <p14:tracePt t="23023" x="5024438" y="1262063"/>
          <p14:tracePt t="23031" x="5038725" y="1247775"/>
          <p14:tracePt t="23043" x="5043488" y="1238250"/>
          <p14:tracePt t="23058" x="5062538" y="1214438"/>
          <p14:tracePt t="23064" x="5062538" y="1209675"/>
          <p14:tracePt t="23072" x="5067300" y="1195388"/>
          <p14:tracePt t="23083" x="5076825" y="1181100"/>
          <p14:tracePt t="23090" x="5076825" y="1176338"/>
          <p14:tracePt t="23097" x="5081588" y="1166813"/>
          <p14:tracePt t="23105" x="5086350" y="1147763"/>
          <p14:tracePt t="23112" x="5091113" y="1128713"/>
          <p14:tracePt t="23119" x="5091113" y="1123950"/>
          <p14:tracePt t="23130" x="5100638" y="1104900"/>
          <p14:tracePt t="23139" x="5105400" y="1090613"/>
          <p14:tracePt t="23152" x="5105400" y="1057275"/>
          <p14:tracePt t="23168" x="5110163" y="1033463"/>
          <p14:tracePt t="23176" x="5110163" y="1019175"/>
          <p14:tracePt t="23183" x="5110163" y="1009650"/>
          <p14:tracePt t="23191" x="5110163" y="990600"/>
          <p14:tracePt t="23199" x="5110163" y="971550"/>
          <p14:tracePt t="23208" x="5110163" y="952500"/>
          <p14:tracePt t="23217" x="5110163" y="942975"/>
          <p14:tracePt t="23224" x="5110163" y="923925"/>
          <p14:tracePt t="23231" x="5110163" y="904875"/>
          <p14:tracePt t="23240" x="5110163" y="890588"/>
          <p14:tracePt t="23248" x="5110163" y="876300"/>
          <p14:tracePt t="23256" x="5110163" y="857250"/>
          <p14:tracePt t="23264" x="5105400" y="833438"/>
          <p14:tracePt t="23271" x="5105400" y="819150"/>
          <p14:tracePt t="23281" x="5100638" y="804863"/>
          <p14:tracePt t="23287" x="5095875" y="790575"/>
          <p14:tracePt t="23297" x="5091113" y="776288"/>
          <p14:tracePt t="23303" x="5091113" y="766763"/>
          <p14:tracePt t="23311" x="5081588" y="762000"/>
          <p14:tracePt t="23320" x="5076825" y="752475"/>
          <p14:tracePt t="23327" x="5072063" y="738188"/>
          <p14:tracePt t="23335" x="5072063" y="723900"/>
          <p14:tracePt t="23352" x="5057775" y="709613"/>
          <p14:tracePt t="23360" x="5057775" y="704850"/>
          <p14:tracePt t="23376" x="5053013" y="690563"/>
          <p14:tracePt t="23383" x="5048250" y="690563"/>
          <p14:tracePt t="23393" x="5048250" y="676275"/>
          <p14:tracePt t="23403" x="5043488" y="666750"/>
          <p14:tracePt t="23411" x="5038725" y="666750"/>
          <p14:tracePt t="23420" x="5033963" y="652463"/>
          <p14:tracePt t="23426" x="5029200" y="647700"/>
          <p14:tracePt t="23431" x="5024438" y="638175"/>
          <p14:tracePt t="23441" x="5014913" y="628650"/>
          <p14:tracePt t="23452" x="5010150" y="614363"/>
          <p14:tracePt t="23458" x="5000625" y="604838"/>
          <p14:tracePt t="23465" x="4991100" y="600075"/>
          <p14:tracePt t="23472" x="4986338" y="590550"/>
          <p14:tracePt t="23482" x="4981575" y="581025"/>
          <p14:tracePt t="23487" x="4972050" y="566738"/>
          <p14:tracePt t="23496" x="4967288" y="566738"/>
          <p14:tracePt t="23504" x="4948238" y="542925"/>
          <p14:tracePt t="23516" x="4943475" y="538163"/>
          <p14:tracePt t="23528" x="4919663" y="514350"/>
          <p14:tracePt t="23535" x="4914900" y="514350"/>
          <p14:tracePt t="23543" x="4905375" y="500063"/>
          <p14:tracePt t="23555" x="4891088" y="495300"/>
          <p14:tracePt t="23562" x="4876800" y="490538"/>
          <p14:tracePt t="23570" x="4862513" y="485775"/>
          <p14:tracePt t="23581" x="4852988" y="481013"/>
          <p14:tracePt t="23589" x="4833938" y="476250"/>
          <p14:tracePt t="23594" x="4824413" y="471488"/>
          <p14:tracePt t="23600" x="4810125" y="471488"/>
          <p14:tracePt t="23608" x="4800600" y="466725"/>
          <p14:tracePt t="23616" x="4791075" y="461963"/>
          <p14:tracePt t="23623" x="4781550" y="457200"/>
          <p14:tracePt t="23645" x="4767263" y="457200"/>
          <p14:tracePt t="23655" x="4757738" y="452438"/>
          <p14:tracePt t="23667" x="4748213" y="452438"/>
          <p14:tracePt t="23673" x="4743450" y="452438"/>
          <p14:tracePt t="23680" x="4733925" y="452438"/>
          <p14:tracePt t="23688" x="4724400" y="447675"/>
          <p14:tracePt t="23696" x="4719638" y="447675"/>
          <p14:tracePt t="23704" x="4705350" y="447675"/>
          <p14:tracePt t="23712" x="4686300" y="438150"/>
          <p14:tracePt t="23722" x="4676775" y="438150"/>
          <p14:tracePt t="23731" x="4662488" y="438150"/>
          <p14:tracePt t="23739" x="4633913" y="433388"/>
          <p14:tracePt t="23748" x="4624388" y="433388"/>
          <p14:tracePt t="23753" x="4610100" y="433388"/>
          <p14:tracePt t="23759" x="4586288" y="433388"/>
          <p14:tracePt t="23767" x="4567238" y="433388"/>
          <p14:tracePt t="23775" x="4543425" y="433388"/>
          <p14:tracePt t="23784" x="4529138" y="433388"/>
          <p14:tracePt t="23795" x="4510088" y="433388"/>
          <p14:tracePt t="23805" x="4495800" y="433388"/>
          <p14:tracePt t="23812" x="4486275" y="433388"/>
          <p14:tracePt t="23817" x="4476750" y="433388"/>
          <p14:tracePt t="23823" x="4462463" y="433388"/>
          <p14:tracePt t="23831" x="4452938" y="438150"/>
          <p14:tracePt t="23840" x="4433888" y="442913"/>
          <p14:tracePt t="23849" x="4414838" y="447675"/>
          <p14:tracePt t="23855" x="4410075" y="447675"/>
          <p14:tracePt t="23864" x="4386263" y="461963"/>
          <p14:tracePt t="23872" x="4376738" y="461963"/>
          <p14:tracePt t="23883" x="4367213" y="466725"/>
          <p14:tracePt t="23891" x="4352925" y="471488"/>
          <p14:tracePt t="23901" x="4338638" y="481013"/>
          <p14:tracePt t="23908" x="4333875" y="481013"/>
          <p14:tracePt t="23915" x="4314825" y="485775"/>
          <p14:tracePt t="23920" x="4305300" y="490538"/>
          <p14:tracePt t="23927" x="4286250" y="504825"/>
          <p14:tracePt t="23935" x="4276725" y="509588"/>
          <p14:tracePt t="23943" x="4257675" y="528638"/>
          <p14:tracePt t="23952" x="4248150" y="542925"/>
          <p14:tracePt t="23959" x="4238625" y="552450"/>
          <p14:tracePt t="23967" x="4219575" y="561975"/>
          <p14:tracePt t="23976" x="4210050" y="571500"/>
          <p14:tracePt t="23983" x="4200525" y="581025"/>
          <p14:tracePt t="23991" x="4186238" y="595313"/>
          <p14:tracePt t="24000" x="4176713" y="600075"/>
          <p14:tracePt t="24008" x="4171950" y="609600"/>
          <p14:tracePt t="24018" x="4167188" y="619125"/>
          <p14:tracePt t="24026" x="4167188" y="628650"/>
          <p14:tracePt t="24037" x="4162425" y="642938"/>
          <p14:tracePt t="24039" x="4152900" y="666750"/>
          <p14:tracePt t="24048" x="4148138" y="681038"/>
          <p14:tracePt t="24059" x="4148138" y="700088"/>
          <p14:tracePt t="24067" x="4148138" y="723900"/>
          <p14:tracePt t="24074" x="4148138" y="738188"/>
          <p14:tracePt t="24080" x="4148138" y="752475"/>
          <p14:tracePt t="24087" x="4148138" y="771525"/>
          <p14:tracePt t="24096" x="4148138" y="790575"/>
          <p14:tracePt t="24104" x="4148138" y="804863"/>
          <p14:tracePt t="24111" x="4148138" y="828675"/>
          <p14:tracePt t="24120" x="4148138" y="842963"/>
          <p14:tracePt t="24127" x="4148138" y="862013"/>
          <p14:tracePt t="24135" x="4148138" y="885825"/>
          <p14:tracePt t="24143" x="4148138" y="904875"/>
          <p14:tracePt t="24151" x="4152900" y="919163"/>
          <p14:tracePt t="24159" x="4157663" y="933450"/>
          <p14:tracePt t="24166" x="4162425" y="952500"/>
          <p14:tracePt t="24177" x="4171950" y="981075"/>
          <p14:tracePt t="24183" x="4181475" y="1009650"/>
          <p14:tracePt t="24191" x="4186238" y="1019175"/>
          <p14:tracePt t="24199" x="4200525" y="1047750"/>
          <p14:tracePt t="24207" x="4210050" y="1066800"/>
          <p14:tracePt t="24216" x="4224338" y="1090613"/>
          <p14:tracePt t="24224" x="4233863" y="1119188"/>
          <p14:tracePt t="24232" x="4257675" y="1147763"/>
          <p14:tracePt t="24239" x="4267200" y="1176338"/>
          <p14:tracePt t="24247" x="4286250" y="1195388"/>
          <p14:tracePt t="24271" x="4333875" y="1252538"/>
          <p14:tracePt t="24279" x="4348163" y="1271588"/>
          <p14:tracePt t="24287" x="4362450" y="1295400"/>
          <p14:tracePt t="24295" x="4386263" y="1309688"/>
          <p14:tracePt t="24304" x="4391025" y="1319213"/>
          <p14:tracePt t="24312" x="4410075" y="1333500"/>
          <p14:tracePt t="24320" x="4433888" y="1347788"/>
          <p14:tracePt t="24327" x="4462463" y="1376363"/>
          <p14:tracePt t="24335" x="4476750" y="1385888"/>
          <p14:tracePt t="24343" x="4495800" y="1400175"/>
          <p14:tracePt t="24352" x="4514850" y="1409700"/>
          <p14:tracePt t="24359" x="4533900" y="1419225"/>
          <p14:tracePt t="24367" x="4548188" y="1423988"/>
          <p14:tracePt t="24376" x="4562475" y="1433513"/>
          <p14:tracePt t="24384" x="4586288" y="1443038"/>
          <p14:tracePt t="24421" x="4643438" y="1452563"/>
          <p14:tracePt t="24424" x="4676775" y="1457325"/>
          <p14:tracePt t="24455" x="4772025" y="1471613"/>
          <p14:tracePt t="24470" x="4833938" y="1471613"/>
          <p14:tracePt t="24479" x="4857750" y="1471613"/>
          <p14:tracePt t="24487" x="4900613" y="1471613"/>
          <p14:tracePt t="24495" x="4910138" y="1471613"/>
          <p14:tracePt t="24504" x="4943475" y="1462088"/>
          <p14:tracePt t="24516" x="4962525" y="1457325"/>
          <p14:tracePt t="24532" x="5010150" y="1433513"/>
          <p14:tracePt t="24693" x="5262563" y="1009650"/>
          <p14:tracePt t="24695" x="5267325" y="985838"/>
          <p14:tracePt t="24780" x="5295900" y="823913"/>
          <p14:tracePt t="24834" x="5295900" y="785813"/>
          <p14:tracePt t="24917" x="5305425" y="757238"/>
          <p14:tracePt t="25195" x="0" y="0"/>
        </p14:tracePtLst>
        <p14:tracePtLst>
          <p14:tracePt t="33873" x="3300413" y="3533775"/>
          <p14:tracePt t="33888" x="3300413" y="3538538"/>
          <p14:tracePt t="33908" x="3300413" y="3543300"/>
          <p14:tracePt t="33917" x="3305175" y="3552825"/>
          <p14:tracePt t="33930" x="3309938" y="3557588"/>
          <p14:tracePt t="33936" x="3309938" y="3562350"/>
          <p14:tracePt t="33944" x="3319463" y="3571875"/>
          <p14:tracePt t="33951" x="3324225" y="3576638"/>
          <p14:tracePt t="33960" x="3333750" y="3586163"/>
          <p14:tracePt t="33968" x="3338513" y="3595688"/>
          <p14:tracePt t="33976" x="3348038" y="3600450"/>
          <p14:tracePt t="33984" x="3357563" y="3609975"/>
          <p14:tracePt t="33992" x="3371850" y="3624263"/>
          <p14:tracePt t="33999" x="3390900" y="3638550"/>
          <p14:tracePt t="34011" x="3429000" y="3662363"/>
          <p14:tracePt t="34023" x="3481388" y="3690938"/>
          <p14:tracePt t="34035" x="3509963" y="3700463"/>
          <p14:tracePt t="34040" x="3543300" y="3719513"/>
          <p14:tracePt t="34047" x="3571875" y="3729038"/>
          <p14:tracePt t="34056" x="3586163" y="3729038"/>
          <p14:tracePt t="34064" x="3614738" y="3733800"/>
          <p14:tracePt t="34072" x="3638550" y="3743325"/>
          <p14:tracePt t="34080" x="3657600" y="3748088"/>
          <p14:tracePt t="34087" x="3676650" y="3748088"/>
          <p14:tracePt t="34095" x="3690938" y="3752850"/>
          <p14:tracePt t="34104" x="3700463" y="3752850"/>
          <p14:tracePt t="34111" x="3705225" y="3752850"/>
          <p14:tracePt t="34123" x="3714750" y="3752850"/>
          <p14:tracePt t="34131" x="3719513" y="3752850"/>
          <p14:tracePt t="34138" x="3724275" y="3752850"/>
          <p14:tracePt t="34148" x="3729038" y="3752850"/>
          <p14:tracePt t="34154" x="3738563" y="3757613"/>
          <p14:tracePt t="34166" x="3748088" y="3757613"/>
          <p14:tracePt t="34170" x="3757613" y="3757613"/>
          <p14:tracePt t="34176" x="3762375" y="3757613"/>
          <p14:tracePt t="34184" x="3776663" y="3757613"/>
          <p14:tracePt t="34191" x="3786188" y="3757613"/>
          <p14:tracePt t="34200" x="3805238" y="3757613"/>
          <p14:tracePt t="34208" x="3814763" y="3757613"/>
          <p14:tracePt t="34215" x="3824288" y="3757613"/>
          <p14:tracePt t="34223" x="3843338" y="3757613"/>
          <p14:tracePt t="34232" x="3857625" y="3757613"/>
          <p14:tracePt t="34239" x="3871913" y="3757613"/>
          <p14:tracePt t="34248" x="3886200" y="3757613"/>
          <p14:tracePt t="34256" x="3890963" y="3757613"/>
          <p14:tracePt t="34264" x="3910013" y="3757613"/>
          <p14:tracePt t="34272" x="3933825" y="3757613"/>
          <p14:tracePt t="34280" x="3948113" y="3757613"/>
          <p14:tracePt t="34287" x="3971925" y="3757613"/>
          <p14:tracePt t="34296" x="3976688" y="3757613"/>
          <p14:tracePt t="34303" x="3990975" y="3757613"/>
          <p14:tracePt t="34311" x="4000500" y="3757613"/>
          <p14:tracePt t="34328" x="4010025" y="3748088"/>
          <p14:tracePt t="34336" x="4014788" y="3748088"/>
          <p14:tracePt t="34343" x="4019550" y="3748088"/>
          <p14:tracePt t="34351" x="4029075" y="3743325"/>
          <p14:tracePt t="34359" x="4038600" y="3743325"/>
          <p14:tracePt t="34367" x="4038600" y="3738563"/>
          <p14:tracePt t="34377" x="4043363" y="3733800"/>
          <p14:tracePt t="34384" x="4052888" y="3729038"/>
          <p14:tracePt t="34391" x="4052888" y="3719513"/>
          <p14:tracePt t="34399" x="4057650" y="3705225"/>
          <p14:tracePt t="34407" x="4062413" y="3686175"/>
          <p14:tracePt t="34416" x="4081463" y="3657600"/>
          <p14:tracePt t="34423" x="4090988" y="3624263"/>
          <p14:tracePt t="34431" x="4100513" y="3600450"/>
          <p14:tracePt t="34440" x="4110038" y="3571875"/>
          <p14:tracePt t="34448" x="4114800" y="3538538"/>
          <p14:tracePt t="34456" x="4114800" y="3514725"/>
          <p14:tracePt t="34464" x="4119563" y="3495675"/>
          <p14:tracePt t="34471" x="4119563" y="3471863"/>
          <p14:tracePt t="34481" x="4119563" y="3448050"/>
          <p14:tracePt t="34488" x="4119563" y="3429000"/>
          <p14:tracePt t="34500" x="4119563" y="3409950"/>
          <p14:tracePt t="34507" x="4119563" y="3386138"/>
          <p14:tracePt t="34517" x="4119563" y="3376613"/>
          <p14:tracePt t="34523" x="4119563" y="3357563"/>
          <p14:tracePt t="34530" x="4119563" y="3338513"/>
          <p14:tracePt t="34538" x="4119563" y="3319463"/>
          <p14:tracePt t="34546" x="4119563" y="3309938"/>
          <p14:tracePt t="34552" x="4119563" y="3295650"/>
          <p14:tracePt t="34559" x="4119563" y="3276600"/>
          <p14:tracePt t="34568" x="4119563" y="3271838"/>
          <p14:tracePt t="34575" x="4119563" y="3252788"/>
          <p14:tracePt t="34584" x="4110038" y="3243263"/>
          <p14:tracePt t="34592" x="4100513" y="3224213"/>
          <p14:tracePt t="34603" x="4086225" y="3195638"/>
          <p14:tracePt t="34614" x="4076700" y="3186113"/>
          <p14:tracePt t="34618" x="4071938" y="3176588"/>
          <p14:tracePt t="34623" x="4057650" y="3157538"/>
          <p14:tracePt t="34637" x="4048125" y="3148013"/>
          <p14:tracePt t="34647" x="4033838" y="3128963"/>
          <p14:tracePt t="34651" x="4029075" y="3124200"/>
          <p14:tracePt t="34654" x="4014788" y="3109913"/>
          <p14:tracePt t="34664" x="4010025" y="3100388"/>
          <p14:tracePt t="34672" x="3990975" y="3090863"/>
          <p14:tracePt t="34679" x="3986213" y="3086100"/>
          <p14:tracePt t="34687" x="3971925" y="3081338"/>
          <p14:tracePt t="34696" x="3943350" y="3071813"/>
          <p14:tracePt t="34704" x="3924300" y="3062288"/>
          <p14:tracePt t="34711" x="3905250" y="3057525"/>
          <p14:tracePt t="34720" x="3890963" y="3052763"/>
          <p14:tracePt t="34727" x="3867150" y="3048000"/>
          <p14:tracePt t="34736" x="3852863" y="3043238"/>
          <p14:tracePt t="34745" x="3829050" y="3038475"/>
          <p14:tracePt t="34752" x="3810000" y="3038475"/>
          <p14:tracePt t="34764" x="3800475" y="3033713"/>
          <p14:tracePt t="34780" x="3762375" y="3033713"/>
          <p14:tracePt t="34783" x="3738563" y="3033713"/>
          <p14:tracePt t="34791" x="3714750" y="3028950"/>
          <p14:tracePt t="34801" x="3676650" y="3009900"/>
          <p14:tracePt t="34808" x="3652838" y="3005138"/>
          <p14:tracePt t="34815" x="3629025" y="3000375"/>
          <p14:tracePt t="34824" x="3600450" y="2990850"/>
          <p14:tracePt t="34832" x="3581400" y="2986088"/>
          <p14:tracePt t="34839" x="3567113" y="2986088"/>
          <p14:tracePt t="34848" x="3552825" y="2986088"/>
          <p14:tracePt t="34856" x="3538538" y="2986088"/>
          <p14:tracePt t="34865" x="3519488" y="2986088"/>
          <p14:tracePt t="34881" x="3514725" y="2986088"/>
          <p14:tracePt t="34887" x="3500438" y="2986088"/>
          <p14:tracePt t="34896" x="3495675" y="2986088"/>
          <p14:tracePt t="34904" x="3490913" y="2986088"/>
          <p14:tracePt t="34913" x="3481388" y="2990850"/>
          <p14:tracePt t="34919" x="3476625" y="2990850"/>
          <p14:tracePt t="34927" x="3462338" y="2995613"/>
          <p14:tracePt t="34938" x="3457575" y="2995613"/>
          <p14:tracePt t="34951" x="3433763" y="3005138"/>
          <p14:tracePt t="34964" x="3419475" y="3009900"/>
          <p14:tracePt t="34969" x="3414713" y="3014663"/>
          <p14:tracePt t="34977" x="3405188" y="3024188"/>
          <p14:tracePt t="34983" x="3390900" y="3033713"/>
          <p14:tracePt t="34991" x="3381375" y="3038475"/>
          <p14:tracePt t="35000" x="3367088" y="3043238"/>
          <p14:tracePt t="35008" x="3362325" y="3057525"/>
          <p14:tracePt t="35016" x="3348038" y="3071813"/>
          <p14:tracePt t="35024" x="3348038" y="3081338"/>
          <p14:tracePt t="35031" x="3338513" y="3105150"/>
          <p14:tracePt t="35044" x="3324225" y="3138488"/>
          <p14:tracePt t="35058" x="3314700" y="3181350"/>
          <p14:tracePt t="35065" x="3309938" y="3209925"/>
          <p14:tracePt t="35072" x="3309938" y="3233738"/>
          <p14:tracePt t="35081" x="3300413" y="3252788"/>
          <p14:tracePt t="35087" x="3300413" y="3276600"/>
          <p14:tracePt t="35096" x="3295650" y="3305175"/>
          <p14:tracePt t="35104" x="3295650" y="3319463"/>
          <p14:tracePt t="35111" x="3295650" y="3338513"/>
          <p14:tracePt t="35120" x="3295650" y="3352800"/>
          <p14:tracePt t="35128" x="3295650" y="3376613"/>
          <p14:tracePt t="35135" x="3295650" y="3395663"/>
          <p14:tracePt t="35143" x="3295650" y="3409950"/>
          <p14:tracePt t="35152" x="3300413" y="3419475"/>
          <p14:tracePt t="35166" x="3309938" y="3457575"/>
          <p14:tracePt t="35178" x="3324225" y="3476625"/>
          <p14:tracePt t="35184" x="3328988" y="3490913"/>
          <p14:tracePt t="35193" x="3343275" y="3514725"/>
          <p14:tracePt t="35199" x="3352800" y="3543300"/>
          <p14:tracePt t="35208" x="3376613" y="3571875"/>
          <p14:tracePt t="35215" x="3400425" y="3600450"/>
          <p14:tracePt t="35225" x="3414713" y="3614738"/>
          <p14:tracePt t="35232" x="3433763" y="3633788"/>
          <p14:tracePt t="35241" x="3457575" y="3657600"/>
          <p14:tracePt t="35247" x="3476625" y="3676650"/>
          <p14:tracePt t="35256" x="3490913" y="3690938"/>
          <p14:tracePt t="35263" x="3505200" y="3700463"/>
          <p14:tracePt t="35272" x="3529013" y="3714750"/>
          <p14:tracePt t="35284" x="3552825" y="3733800"/>
          <p14:tracePt t="35297" x="3586163" y="3757613"/>
          <p14:tracePt t="35303" x="3605213" y="3771900"/>
          <p14:tracePt t="35314" x="3624263" y="3781425"/>
          <p14:tracePt t="35321" x="3652838" y="3805238"/>
          <p14:tracePt t="35328" x="3662363" y="3810000"/>
          <p14:tracePt t="35336" x="3681413" y="3824288"/>
          <p14:tracePt t="35343" x="3700463" y="3829050"/>
          <p14:tracePt t="35352" x="3714750" y="3829050"/>
          <p14:tracePt t="35359" x="3733800" y="3848100"/>
          <p14:tracePt t="35367" x="3752850" y="3852863"/>
          <p14:tracePt t="35375" x="3767138" y="3852863"/>
          <p14:tracePt t="35384" x="3786188" y="3852863"/>
          <p14:tracePt t="35392" x="3805238" y="3867150"/>
          <p14:tracePt t="35399" x="3824288" y="3867150"/>
          <p14:tracePt t="35407" x="3862388" y="3871913"/>
          <p14:tracePt t="35415" x="3886200" y="3871913"/>
          <p14:tracePt t="35424" x="3910013" y="3871913"/>
          <p14:tracePt t="35435" x="3933825" y="3871913"/>
          <p14:tracePt t="35444" x="3952875" y="3871913"/>
          <p14:tracePt t="35451" x="3967163" y="3871913"/>
          <p14:tracePt t="35455" x="3986213" y="3871913"/>
          <p14:tracePt t="35463" x="3990975" y="3871913"/>
          <p14:tracePt t="35472" x="4005263" y="3871913"/>
          <p14:tracePt t="35480" x="4010025" y="3871913"/>
          <p14:tracePt t="35488" x="4029075" y="3862388"/>
          <p14:tracePt t="35499" x="4067175" y="3848100"/>
          <p14:tracePt t="35507" x="4081463" y="3838575"/>
          <p14:tracePt t="35517" x="4114800" y="3810000"/>
          <p14:tracePt t="35523" x="4152900" y="3786188"/>
          <p14:tracePt t="35527" x="4176713" y="3771900"/>
          <p14:tracePt t="35536" x="4210050" y="3743325"/>
          <p14:tracePt t="35544" x="4229100" y="3719513"/>
          <p14:tracePt t="35552" x="4257675" y="3705225"/>
          <p14:tracePt t="35560" x="4267200" y="3676650"/>
          <p14:tracePt t="35569" x="4281488" y="3657600"/>
          <p14:tracePt t="35578" x="4300538" y="3633788"/>
          <p14:tracePt t="35588" x="4310063" y="3624263"/>
          <p14:tracePt t="35596" x="4314825" y="3600450"/>
          <p14:tracePt t="35602" x="4319588" y="3571875"/>
          <p14:tracePt t="35608" x="4319588" y="3548063"/>
          <p14:tracePt t="35616" x="4319588" y="3524250"/>
          <p14:tracePt t="35623" x="4319588" y="3490913"/>
          <p14:tracePt t="35631" x="4319588" y="3457575"/>
          <p14:tracePt t="35639" x="4319588" y="3424238"/>
          <p14:tracePt t="35648" x="4319588" y="3400425"/>
          <p14:tracePt t="35659" x="4319588" y="3376613"/>
          <p14:tracePt t="35675" x="4319588" y="3338513"/>
          <p14:tracePt t="35680" x="4319588" y="3314700"/>
          <p14:tracePt t="35688" x="4305300" y="3290888"/>
          <p14:tracePt t="35695" x="4305300" y="3276600"/>
          <p14:tracePt t="35704" x="4295775" y="3252788"/>
          <p14:tracePt t="35711" x="4281488" y="3228975"/>
          <p14:tracePt t="35719" x="4271963" y="3205163"/>
          <p14:tracePt t="35727" x="4257675" y="3181350"/>
          <p14:tracePt t="35735" x="4229100" y="3152775"/>
          <p14:tracePt t="35743" x="4210050" y="3133725"/>
          <p14:tracePt t="35760" x="4162425" y="3095625"/>
          <p14:tracePt t="35767" x="4148138" y="3071813"/>
          <p14:tracePt t="35776" x="4119563" y="3052763"/>
          <p14:tracePt t="35783" x="4105275" y="3038475"/>
          <p14:tracePt t="35791" x="4090988" y="3028950"/>
          <p14:tracePt t="35809" x="4038600" y="2995613"/>
          <p14:tracePt t="35819" x="4024313" y="2986088"/>
          <p14:tracePt t="35827" x="4014788" y="2981325"/>
          <p14:tracePt t="35832" x="3995738" y="2976563"/>
          <p14:tracePt t="35839" x="3957638" y="2962275"/>
          <p14:tracePt t="35847" x="3948113" y="2957513"/>
          <p14:tracePt t="35856" x="3914775" y="2952750"/>
          <p14:tracePt t="35864" x="3890963" y="2947988"/>
          <p14:tracePt t="35871" x="3848100" y="2938463"/>
          <p14:tracePt t="35880" x="3805238" y="2928938"/>
          <p14:tracePt t="35887" x="3757613" y="2924175"/>
          <p14:tracePt t="35896" x="3719513" y="2924175"/>
          <p14:tracePt t="35903" x="3686175" y="2919413"/>
          <p14:tracePt t="35912" x="3652838" y="2919413"/>
          <p14:tracePt t="35920" x="3619500" y="2919413"/>
          <p14:tracePt t="35927" x="3586163" y="2919413"/>
          <p14:tracePt t="35935" x="3562350" y="2919413"/>
          <p14:tracePt t="35944" x="3552825" y="2919413"/>
          <p14:tracePt t="35954" x="3533775" y="2919413"/>
          <p14:tracePt t="35964" x="3514725" y="2919413"/>
          <p14:tracePt t="35973" x="3509963" y="2919413"/>
          <p14:tracePt t="35983" x="3462338" y="2928938"/>
          <p14:tracePt t="35995" x="3438525" y="2933700"/>
          <p14:tracePt t="36004" x="3419475" y="2938463"/>
          <p14:tracePt t="36011" x="3400425" y="2943225"/>
          <p14:tracePt t="36018" x="3386138" y="2952750"/>
          <p14:tracePt t="36025" x="3371850" y="2957513"/>
          <p14:tracePt t="36032" x="3348038" y="2967038"/>
          <p14:tracePt t="36042" x="3338513" y="2981325"/>
          <p14:tracePt t="36051" x="3324225" y="2990850"/>
          <p14:tracePt t="36059" x="3305175" y="3005138"/>
          <p14:tracePt t="36068" x="3295650" y="3014663"/>
          <p14:tracePt t="36074" x="3281363" y="3033713"/>
          <p14:tracePt t="36084" x="3271838" y="3033713"/>
          <p14:tracePt t="36091" x="3252788" y="3057525"/>
          <p14:tracePt t="36098" x="3248025" y="3067050"/>
          <p14:tracePt t="36104" x="3243263" y="3076575"/>
          <p14:tracePt t="36111" x="3233738" y="3090863"/>
          <p14:tracePt t="36119" x="3228975" y="3100388"/>
          <p14:tracePt t="36128" x="3224213" y="3109913"/>
          <p14:tracePt t="36135" x="3224213" y="3119438"/>
          <p14:tracePt t="36144" x="3214688" y="3128963"/>
          <p14:tracePt t="36151" x="3214688" y="3138488"/>
          <p14:tracePt t="36161" x="3209925" y="3138488"/>
          <p14:tracePt t="36177" x="3209925" y="3148013"/>
          <p14:tracePt t="36200" x="0" y="0"/>
        </p14:tracePtLst>
        <p14:tracePtLst>
          <p14:tracePt t="66826" x="6224588" y="2781300"/>
          <p14:tracePt t="66864" x="6219825" y="2781300"/>
          <p14:tracePt t="66916" x="6219825" y="2776538"/>
          <p14:tracePt t="66929" x="6219825" y="2771775"/>
          <p14:tracePt t="66957" x="6219825" y="2762250"/>
          <p14:tracePt t="66964" x="6219825" y="2757488"/>
          <p14:tracePt t="66977" x="6215063" y="2752725"/>
          <p14:tracePt t="66992" x="6210300" y="2738438"/>
          <p14:tracePt t="67001" x="6205538" y="2733675"/>
          <p14:tracePt t="67008" x="6196013" y="2728913"/>
          <p14:tracePt t="67016" x="6176963" y="2719388"/>
          <p14:tracePt t="67023" x="6172200" y="2719388"/>
          <p14:tracePt t="67031" x="6157913" y="2714625"/>
          <p14:tracePt t="67040" x="6138863" y="2709863"/>
          <p14:tracePt t="67047" x="6124575" y="2709863"/>
          <p14:tracePt t="67055" x="6100763" y="2709863"/>
          <p14:tracePt t="67064" x="6076950" y="2705100"/>
          <p14:tracePt t="67071" x="6034088" y="2690813"/>
          <p14:tracePt t="67082" x="6000750" y="2690813"/>
          <p14:tracePt t="67091" x="5962650" y="2686050"/>
          <p14:tracePt t="67099" x="5934075" y="2681288"/>
          <p14:tracePt t="67105" x="5895975" y="2681288"/>
          <p14:tracePt t="67112" x="5862638" y="2676525"/>
          <p14:tracePt t="67120" x="5829300" y="2662238"/>
          <p14:tracePt t="67128" x="5800725" y="2657475"/>
          <p14:tracePt t="67135" x="5776913" y="2657475"/>
          <p14:tracePt t="67144" x="5753100" y="2652713"/>
          <p14:tracePt t="67151" x="5738813" y="2652713"/>
          <p14:tracePt t="67162" x="5715000" y="2652713"/>
          <p14:tracePt t="67168" x="5700713" y="2652713"/>
          <p14:tracePt t="67177" x="5686425" y="2652713"/>
          <p14:tracePt t="67184" x="5662613" y="2652713"/>
          <p14:tracePt t="67191" x="5638800" y="2652713"/>
          <p14:tracePt t="67199" x="5619750" y="2652713"/>
          <p14:tracePt t="67207" x="5595938" y="2652713"/>
          <p14:tracePt t="67220" x="5576888" y="2652713"/>
          <p14:tracePt t="67228" x="5553075" y="2652713"/>
          <p14:tracePt t="67236" x="5524500" y="2662238"/>
          <p14:tracePt t="67241" x="5491163" y="2667000"/>
          <p14:tracePt t="67249" x="5467350" y="2671763"/>
          <p14:tracePt t="67257" x="5453063" y="2676525"/>
          <p14:tracePt t="67263" x="5429250" y="2686050"/>
          <p14:tracePt t="67275" x="5410200" y="2690813"/>
          <p14:tracePt t="67284" x="5386388" y="2695575"/>
          <p14:tracePt t="67290" x="5367338" y="2700338"/>
          <p14:tracePt t="67296" x="5338763" y="2709863"/>
          <p14:tracePt t="67304" x="5314950" y="2719388"/>
          <p14:tracePt t="67311" x="5300663" y="2724150"/>
          <p14:tracePt t="67319" x="5281613" y="2733675"/>
          <p14:tracePt t="67328" x="5267325" y="2738438"/>
          <p14:tracePt t="67336" x="5253038" y="2747963"/>
          <p14:tracePt t="67349" x="5238750" y="2757488"/>
          <p14:tracePt t="67355" x="5229225" y="2771775"/>
          <p14:tracePt t="67362" x="5219700" y="2781300"/>
          <p14:tracePt t="67369" x="5205413" y="2790825"/>
          <p14:tracePt t="67376" x="5191125" y="2814638"/>
          <p14:tracePt t="67383" x="5181600" y="2833688"/>
          <p14:tracePt t="67391" x="5172075" y="2852738"/>
          <p14:tracePt t="67400" x="5153025" y="2886075"/>
          <p14:tracePt t="67407" x="5148263" y="2900363"/>
          <p14:tracePt t="67415" x="5138738" y="2933700"/>
          <p14:tracePt t="67423" x="5129213" y="2952750"/>
          <p14:tracePt t="67432" x="5124450" y="2976563"/>
          <p14:tracePt t="67440" x="5124450" y="2990850"/>
          <p14:tracePt t="67448" x="5124450" y="3014663"/>
          <p14:tracePt t="67455" x="5119688" y="3028950"/>
          <p14:tracePt t="67463" x="5119688" y="3052763"/>
          <p14:tracePt t="67471" x="5119688" y="3067050"/>
          <p14:tracePt t="67481" x="5119688" y="3081338"/>
          <p14:tracePt t="67488" x="5119688" y="3105150"/>
          <p14:tracePt t="67495" x="5119688" y="3128963"/>
          <p14:tracePt t="67503" x="5119688" y="3157538"/>
          <p14:tracePt t="67512" x="5129213" y="3167063"/>
          <p14:tracePt t="67519" x="5148263" y="3200400"/>
          <p14:tracePt t="67527" x="5157788" y="3214688"/>
          <p14:tracePt t="67537" x="5176838" y="3233738"/>
          <p14:tracePt t="67545" x="5186363" y="3248025"/>
          <p14:tracePt t="67556" x="5210175" y="3276600"/>
          <p14:tracePt t="67564" x="5214938" y="3281363"/>
          <p14:tracePt t="67574" x="5243513" y="3305175"/>
          <p14:tracePt t="67579" x="5262563" y="3319463"/>
          <p14:tracePt t="67584" x="5276850" y="3328988"/>
          <p14:tracePt t="67595" x="5295900" y="3333750"/>
          <p14:tracePt t="67603" x="5314950" y="3343275"/>
          <p14:tracePt t="67610" x="5329238" y="3352800"/>
          <p14:tracePt t="67615" x="5343525" y="3352800"/>
          <p14:tracePt t="67623" x="5367338" y="3367088"/>
          <p14:tracePt t="67632" x="5381625" y="3371850"/>
          <p14:tracePt t="67639" x="5395913" y="3376613"/>
          <p14:tracePt t="67647" x="5410200" y="3376613"/>
          <p14:tracePt t="67656" x="5434013" y="3381375"/>
          <p14:tracePt t="67663" x="5457825" y="3381375"/>
          <p14:tracePt t="67672" x="5476875" y="3390900"/>
          <p14:tracePt t="67679" x="5510213" y="3390900"/>
          <p14:tracePt t="67687" x="5543550" y="3390900"/>
          <p14:tracePt t="67697" x="5567363" y="3390900"/>
          <p14:tracePt t="67703" x="5600700" y="3390900"/>
          <p14:tracePt t="67712" x="5648325" y="3390900"/>
          <p14:tracePt t="67720" x="5681663" y="3390900"/>
          <p14:tracePt t="67729" x="5710238" y="3390900"/>
          <p14:tracePt t="67738" x="5757863" y="3390900"/>
          <p14:tracePt t="67748" x="5791200" y="3390900"/>
          <p14:tracePt t="67754" x="5824538" y="3390900"/>
          <p14:tracePt t="67759" x="5848350" y="3390900"/>
          <p14:tracePt t="67767" x="5895975" y="3390900"/>
          <p14:tracePt t="67776" x="5938838" y="3395663"/>
          <p14:tracePt t="67783" x="5986463" y="3400425"/>
          <p14:tracePt t="67791" x="6043613" y="3409950"/>
          <p14:tracePt t="67799" x="6086475" y="3419475"/>
          <p14:tracePt t="67808" x="6134100" y="3419475"/>
          <p14:tracePt t="67815" x="6181725" y="3424238"/>
          <p14:tracePt t="67823" x="6238875" y="3433763"/>
          <p14:tracePt t="67833" x="6291263" y="3438525"/>
          <p14:tracePt t="67845" x="6334125" y="3452813"/>
          <p14:tracePt t="67852" x="6391275" y="3457575"/>
          <p14:tracePt t="67860" x="6448425" y="3462338"/>
          <p14:tracePt t="67866" x="6486525" y="3467100"/>
          <p14:tracePt t="67871" x="6538913" y="3481388"/>
          <p14:tracePt t="67879" x="6596063" y="3486150"/>
          <p14:tracePt t="67887" x="6634163" y="3495675"/>
          <p14:tracePt t="67896" x="6691313" y="3500438"/>
          <p14:tracePt t="67904" x="6734175" y="3509963"/>
          <p14:tracePt t="67911" x="6772275" y="3509963"/>
          <p14:tracePt t="67920" x="6815138" y="3519488"/>
          <p14:tracePt t="67927" x="6862763" y="3524250"/>
          <p14:tracePt t="67936" x="6900863" y="3524250"/>
          <p14:tracePt t="67945" x="6929438" y="3529013"/>
          <p14:tracePt t="67951" x="6962775" y="3538538"/>
          <p14:tracePt t="67960" x="7000875" y="3538538"/>
          <p14:tracePt t="67970" x="7043738" y="3548063"/>
          <p14:tracePt t="67985" x="7115175" y="3552825"/>
          <p14:tracePt t="67991" x="7148513" y="3557588"/>
          <p14:tracePt t="68000" x="7191375" y="3557588"/>
          <p14:tracePt t="68008" x="7239000" y="3557588"/>
          <p14:tracePt t="68016" x="7277100" y="3557588"/>
          <p14:tracePt t="68024" x="7324725" y="3557588"/>
          <p14:tracePt t="68031" x="7372350" y="3557588"/>
          <p14:tracePt t="68040" x="7419975" y="3557588"/>
          <p14:tracePt t="68047" x="7467600" y="3557588"/>
          <p14:tracePt t="68055" x="7510463" y="3557588"/>
          <p14:tracePt t="68064" x="7558088" y="3557588"/>
          <p14:tracePt t="68077" x="7581900" y="3557588"/>
          <p14:tracePt t="68086" x="7629525" y="3557588"/>
          <p14:tracePt t="68093" x="7686675" y="3557588"/>
          <p14:tracePt t="68101" x="7715250" y="3557588"/>
          <p14:tracePt t="68107" x="7762875" y="3557588"/>
          <p14:tracePt t="68112" x="7805738" y="3557588"/>
          <p14:tracePt t="68121" x="7853363" y="3557588"/>
          <p14:tracePt t="68131" x="7891463" y="3557588"/>
          <p14:tracePt t="68138" x="7958138" y="3557588"/>
          <p14:tracePt t="68147" x="8015288" y="3548063"/>
          <p14:tracePt t="68151" x="8053388" y="3533775"/>
          <p14:tracePt t="68161" x="8091488" y="3514725"/>
          <p14:tracePt t="68169" x="8124825" y="3500438"/>
          <p14:tracePt t="68176" x="8139113" y="3490913"/>
          <p14:tracePt t="68184" x="8158163" y="3471863"/>
          <p14:tracePt t="68191" x="8177213" y="3452813"/>
          <p14:tracePt t="68199" x="8186738" y="3433763"/>
          <p14:tracePt t="68208" x="8201025" y="3409950"/>
          <p14:tracePt t="68219" x="8210550" y="3386138"/>
          <p14:tracePt t="68228" x="8215313" y="3367088"/>
          <p14:tracePt t="68235" x="8234363" y="3338513"/>
          <p14:tracePt t="68250" x="8253413" y="3295650"/>
          <p14:tracePt t="68257" x="8253413" y="3281363"/>
          <p14:tracePt t="68263" x="8262938" y="3248025"/>
          <p14:tracePt t="68272" x="8262938" y="3233738"/>
          <p14:tracePt t="68280" x="8262938" y="3200400"/>
          <p14:tracePt t="68295" x="8267700" y="3152775"/>
          <p14:tracePt t="68308" x="8267700" y="3128963"/>
          <p14:tracePt t="68316" x="8267700" y="3100388"/>
          <p14:tracePt t="68321" x="8267700" y="3076575"/>
          <p14:tracePt t="68328" x="8267700" y="3052763"/>
          <p14:tracePt t="68336" x="8267700" y="3028950"/>
          <p14:tracePt t="68344" x="8258175" y="3000375"/>
          <p14:tracePt t="68351" x="8248650" y="2981325"/>
          <p14:tracePt t="68360" x="8243888" y="2962275"/>
          <p14:tracePt t="68367" x="8229600" y="2947988"/>
          <p14:tracePt t="68376" x="8224838" y="2933700"/>
          <p14:tracePt t="68384" x="8215313" y="2914650"/>
          <p14:tracePt t="68395" x="8205788" y="2909888"/>
          <p14:tracePt t="68404" x="8196263" y="2890838"/>
          <p14:tracePt t="68412" x="8181975" y="2862263"/>
          <p14:tracePt t="68418" x="8158163" y="2838450"/>
          <p14:tracePt t="68425" x="8143875" y="2824163"/>
          <p14:tracePt t="68434" x="8124825" y="2809875"/>
          <p14:tracePt t="68441" x="8081963" y="2786063"/>
          <p14:tracePt t="68447" x="8053388" y="2771775"/>
          <p14:tracePt t="68455" x="8010525" y="2752725"/>
          <p14:tracePt t="68463" x="7953375" y="2738438"/>
          <p14:tracePt t="68471" x="7886700" y="2719388"/>
          <p14:tracePt t="68480" x="7834313" y="2714625"/>
          <p14:tracePt t="68492" x="7781925" y="2705100"/>
          <p14:tracePt t="68499" x="7729538" y="2705100"/>
          <p14:tracePt t="68510" x="7658100" y="2686050"/>
          <p14:tracePt t="68514" x="7577138" y="2686050"/>
          <p14:tracePt t="68520" x="7505700" y="2686050"/>
          <p14:tracePt t="68527" x="7434263" y="2686050"/>
          <p14:tracePt t="68536" x="7348538" y="2686050"/>
          <p14:tracePt t="68544" x="7262813" y="2686050"/>
          <p14:tracePt t="68552" x="7162800" y="2695575"/>
          <p14:tracePt t="68560" x="7062788" y="2695575"/>
          <p14:tracePt t="68569" x="6938963" y="2714625"/>
          <p14:tracePt t="68576" x="6862763" y="2733675"/>
          <p14:tracePt t="68584" x="6762750" y="2738438"/>
          <p14:tracePt t="68596" x="6677025" y="2747963"/>
          <p14:tracePt t="68607" x="6500813" y="2747963"/>
          <p14:tracePt t="68620" x="6429375" y="2747963"/>
          <p14:tracePt t="68624" x="6376988" y="2747963"/>
          <p14:tracePt t="68635" x="6310313" y="2747963"/>
          <p14:tracePt t="68644" x="6257925" y="2747963"/>
          <p14:tracePt t="68649" x="6210300" y="2747963"/>
          <p14:tracePt t="68655" x="6162675" y="2747963"/>
          <p14:tracePt t="68664" x="6105525" y="2747963"/>
          <p14:tracePt t="68673" x="6057900" y="2747963"/>
          <p14:tracePt t="68682" x="6010275" y="2747963"/>
          <p14:tracePt t="68691" x="5972175" y="2747963"/>
          <p14:tracePt t="68697" x="5924550" y="2747963"/>
          <p14:tracePt t="68704" x="5891213" y="2747963"/>
          <p14:tracePt t="68712" x="5857875" y="2747963"/>
          <p14:tracePt t="68719" x="5819775" y="2747963"/>
          <p14:tracePt t="68727" x="5786438" y="2747963"/>
          <p14:tracePt t="68735" x="5753100" y="2747963"/>
          <p14:tracePt t="68747" x="5729288" y="2747963"/>
          <p14:tracePt t="68757" x="5695950" y="2747963"/>
          <p14:tracePt t="68769" x="5624513" y="2747963"/>
          <p14:tracePt t="68775" x="5591175" y="2747963"/>
          <p14:tracePt t="68784" x="5557838" y="2747963"/>
          <p14:tracePt t="68791" x="5510213" y="2747963"/>
          <p14:tracePt t="68801" x="5491163" y="2747963"/>
          <p14:tracePt t="68808" x="5481638" y="2747963"/>
          <p14:tracePt t="68816" x="5462588" y="2747963"/>
          <p14:tracePt t="68823" x="5443538" y="2747963"/>
          <p14:tracePt t="68836" x="5429250" y="2747963"/>
          <p14:tracePt t="68845" x="5414963" y="2747963"/>
          <p14:tracePt t="68852" x="5400675" y="2747963"/>
          <p14:tracePt t="68855" x="5395913" y="2747963"/>
          <p14:tracePt t="68864" x="5386388" y="2747963"/>
          <p14:tracePt t="68871" x="5376863" y="2747963"/>
          <p14:tracePt t="68937" x="5372100" y="2747963"/>
          <p14:tracePt t="68967" x="5362575" y="2757488"/>
          <p14:tracePt t="68984" x="5362575" y="2767013"/>
          <p14:tracePt t="68984" x="0" y="0"/>
        </p14:tracePtLst>
        <p14:tracePtLst>
          <p14:tracePt t="73089" x="7824788" y="4767263"/>
          <p14:tracePt t="73216" x="7810500" y="4767263"/>
          <p14:tracePt t="73223" x="7805738" y="4767263"/>
          <p14:tracePt t="73234" x="7786688" y="4767263"/>
          <p14:tracePt t="73242" x="7781925" y="4767263"/>
          <p14:tracePt t="73250" x="7762875" y="4772025"/>
          <p14:tracePt t="73260" x="7748588" y="4772025"/>
          <p14:tracePt t="73263" x="7724775" y="4776788"/>
          <p14:tracePt t="73270" x="7705725" y="4786313"/>
          <p14:tracePt t="73280" x="7686675" y="4795838"/>
          <p14:tracePt t="73288" x="7658100" y="4810125"/>
          <p14:tracePt t="73295" x="7629525" y="4824413"/>
          <p14:tracePt t="73303" x="7605713" y="4833938"/>
          <p14:tracePt t="73311" x="7581900" y="4852988"/>
          <p14:tracePt t="73319" x="7553325" y="4867275"/>
          <p14:tracePt t="73328" x="7543800" y="4872038"/>
          <p14:tracePt t="73336" x="7534275" y="4881563"/>
          <p14:tracePt t="73343" x="7515225" y="4895850"/>
          <p14:tracePt t="73351" x="7505700" y="4900613"/>
          <p14:tracePt t="73360" x="7491413" y="4910138"/>
          <p14:tracePt t="73367" x="7486650" y="4919663"/>
          <p14:tracePt t="73376" x="7486650" y="4938713"/>
          <p14:tracePt t="73383" x="7481888" y="4953000"/>
          <p14:tracePt t="73393" x="7481888" y="4962525"/>
          <p14:tracePt t="73400" x="7481888" y="4981575"/>
          <p14:tracePt t="73407" x="7481888" y="5000625"/>
          <p14:tracePt t="73416" x="7481888" y="5019675"/>
          <p14:tracePt t="73423" x="7481888" y="5029200"/>
          <p14:tracePt t="73431" x="7481888" y="5048250"/>
          <p14:tracePt t="73439" x="7472363" y="5067300"/>
          <p14:tracePt t="73447" x="7472363" y="5076825"/>
          <p14:tracePt t="73455" x="7467600" y="5095875"/>
          <p14:tracePt t="73464" x="7467600" y="5110163"/>
          <p14:tracePt t="73471" x="7462838" y="5129213"/>
          <p14:tracePt t="73479" x="7458075" y="5143500"/>
          <p14:tracePt t="73487" x="7448550" y="5167313"/>
          <p14:tracePt t="73496" x="7443788" y="5195888"/>
          <p14:tracePt t="73504" x="7443788" y="5219700"/>
          <p14:tracePt t="73511" x="7434263" y="5257800"/>
          <p14:tracePt t="73519" x="7429500" y="5291138"/>
          <p14:tracePt t="73527" x="7429500" y="5324475"/>
          <p14:tracePt t="73538" x="7429500" y="5357813"/>
          <p14:tracePt t="73544" x="7429500" y="5395913"/>
          <p14:tracePt t="73552" x="7429500" y="5429250"/>
          <p14:tracePt t="73560" x="7429500" y="5462588"/>
          <p14:tracePt t="73568" x="7429500" y="5495925"/>
          <p14:tracePt t="73576" x="7429500" y="5543550"/>
          <p14:tracePt t="73584" x="7429500" y="5567363"/>
          <p14:tracePt t="73592" x="7434263" y="5600700"/>
          <p14:tracePt t="73600" x="7443788" y="5614988"/>
          <p14:tracePt t="73618" x="7467600" y="5643563"/>
          <p14:tracePt t="73627" x="7486650" y="5662613"/>
          <p14:tracePt t="73636" x="7496175" y="5672138"/>
          <p14:tracePt t="73644" x="7515225" y="5691188"/>
          <p14:tracePt t="73650" x="7529513" y="5705475"/>
          <p14:tracePt t="73656" x="7553325" y="5719763"/>
          <p14:tracePt t="73667" x="7572375" y="5743575"/>
          <p14:tracePt t="73682" x="7615238" y="5767388"/>
          <p14:tracePt t="73687" x="7634288" y="5776913"/>
          <p14:tracePt t="73698" x="7667625" y="5795963"/>
          <p14:tracePt t="73704" x="7696200" y="5805488"/>
          <p14:tracePt t="73711" x="7720013" y="5810250"/>
          <p14:tracePt t="73719" x="7734300" y="5810250"/>
          <p14:tracePt t="73728" x="7772400" y="5829300"/>
          <p14:tracePt t="73735" x="7796213" y="5834063"/>
          <p14:tracePt t="73743" x="7829550" y="5838825"/>
          <p14:tracePt t="73752" x="7862888" y="5848350"/>
          <p14:tracePt t="73765" x="7915275" y="5857875"/>
          <p14:tracePt t="73781" x="7991475" y="5857875"/>
          <p14:tracePt t="73785" x="8034338" y="5857875"/>
          <p14:tracePt t="73791" x="8081963" y="5857875"/>
          <p14:tracePt t="73799" x="8120063" y="5857875"/>
          <p14:tracePt t="73814" x="8167688" y="5857875"/>
          <p14:tracePt t="73825" x="8234363" y="5857875"/>
          <p14:tracePt t="73831" x="8267700" y="5853113"/>
          <p14:tracePt t="73840" x="8301038" y="5843588"/>
          <p14:tracePt t="73847" x="8334375" y="5838825"/>
          <p14:tracePt t="73860" x="8358188" y="5815013"/>
          <p14:tracePt t="73869" x="8386763" y="5800725"/>
          <p14:tracePt t="73877" x="8405813" y="5786438"/>
          <p14:tracePt t="73884" x="8420100" y="5762625"/>
          <p14:tracePt t="73892" x="8434388" y="5743575"/>
          <p14:tracePt t="73898" x="8453438" y="5715000"/>
          <p14:tracePt t="73905" x="8477250" y="5676900"/>
          <p14:tracePt t="73912" x="8486775" y="5653088"/>
          <p14:tracePt t="73920" x="8496300" y="5624513"/>
          <p14:tracePt t="73928" x="8510588" y="5600700"/>
          <p14:tracePt t="73936" x="8520113" y="5557838"/>
          <p14:tracePt t="73943" x="8520113" y="5524500"/>
          <p14:tracePt t="73951" x="8529638" y="5495925"/>
          <p14:tracePt t="73960" x="8539163" y="5457825"/>
          <p14:tracePt t="73968" x="8539163" y="5414963"/>
          <p14:tracePt t="73983" x="8539163" y="5353050"/>
          <p14:tracePt t="73996" x="8539163" y="5319713"/>
          <p14:tracePt t="74002" x="8539163" y="5281613"/>
          <p14:tracePt t="74009" x="8539163" y="5253038"/>
          <p14:tracePt t="74016" x="8529638" y="5219700"/>
          <p14:tracePt t="74028" x="8520113" y="5176838"/>
          <p14:tracePt t="74035" x="8520113" y="5162550"/>
          <p14:tracePt t="74042" x="8505825" y="5143500"/>
          <p14:tracePt t="74047" x="8486775" y="5105400"/>
          <p14:tracePt t="74055" x="8472488" y="5091113"/>
          <p14:tracePt t="74063" x="8448675" y="5057775"/>
          <p14:tracePt t="74071" x="8439150" y="5048250"/>
          <p14:tracePt t="74081" x="8415338" y="5019675"/>
          <p14:tracePt t="74088" x="8391525" y="5000625"/>
          <p14:tracePt t="74096" x="8362950" y="4972050"/>
          <p14:tracePt t="74104" x="8329613" y="4948238"/>
          <p14:tracePt t="74111" x="8315325" y="4933950"/>
          <p14:tracePt t="74120" x="8262938" y="4914900"/>
          <p14:tracePt t="74128" x="8229600" y="4910138"/>
          <p14:tracePt t="74140" x="8191500" y="4905375"/>
          <p14:tracePt t="74152" x="8067675" y="4886325"/>
          <p14:tracePt t="74160" x="8005763" y="4886325"/>
          <p14:tracePt t="74167" x="7948613" y="4886325"/>
          <p14:tracePt t="74176" x="7896225" y="4886325"/>
          <p14:tracePt t="74184" x="7829550" y="4886325"/>
          <p14:tracePt t="74196" x="7777163" y="4886325"/>
          <p14:tracePt t="74200" x="7705725" y="4886325"/>
          <p14:tracePt t="74207" x="7658100" y="4886325"/>
          <p14:tracePt t="74217" x="7600950" y="4886325"/>
          <p14:tracePt t="74227" x="7553325" y="4895850"/>
          <p14:tracePt t="74236" x="7505700" y="4924425"/>
          <p14:tracePt t="74242" x="7448550" y="4943475"/>
          <p14:tracePt t="74247" x="7415213" y="4967288"/>
          <p14:tracePt t="74255" x="7377113" y="4991100"/>
          <p14:tracePt t="74263" x="7343775" y="5019675"/>
          <p14:tracePt t="74271" x="7319963" y="5048250"/>
          <p14:tracePt t="74280" x="7315200" y="5067300"/>
          <p14:tracePt t="74288" x="7296150" y="5095875"/>
          <p14:tracePt t="74295" x="7291388" y="5129213"/>
          <p14:tracePt t="74303" x="7291388" y="5153025"/>
          <p14:tracePt t="74311" x="7291388" y="5176838"/>
          <p14:tracePt t="74320" x="7291388" y="5200650"/>
          <p14:tracePt t="74327" x="7291388" y="5233988"/>
          <p14:tracePt t="74335" x="7291388" y="5257800"/>
          <p14:tracePt t="74344" x="7291388" y="5281613"/>
          <p14:tracePt t="74354" x="7291388" y="5305425"/>
          <p14:tracePt t="74362" x="7300913" y="5343525"/>
          <p14:tracePt t="74373" x="7310438" y="5376863"/>
          <p14:tracePt t="74381" x="7315200" y="5410200"/>
          <p14:tracePt t="74387" x="7334250" y="5443538"/>
          <p14:tracePt t="74392" x="7343775" y="5486400"/>
          <p14:tracePt t="74400" x="7372350" y="5529263"/>
          <p14:tracePt t="74407" x="7377113" y="5576888"/>
          <p14:tracePt t="74415" x="7400925" y="5605463"/>
          <p14:tracePt t="74425" x="7419975" y="5634038"/>
          <p14:tracePt t="74431" x="7443788" y="5662613"/>
          <p14:tracePt t="74440" x="7462838" y="5700713"/>
          <p14:tracePt t="74451" x="7481888" y="5719763"/>
          <p14:tracePt t="74458" x="7505700" y="5748338"/>
          <p14:tracePt t="74468" x="7534275" y="5772150"/>
          <p14:tracePt t="74479" x="7591425" y="5810250"/>
          <p14:tracePt t="74489" x="7620000" y="5829300"/>
          <p14:tracePt t="74496" x="7648575" y="5838825"/>
          <p14:tracePt t="74503" x="7677150" y="5838825"/>
          <p14:tracePt t="74511" x="7729538" y="5843588"/>
          <p14:tracePt t="74519" x="7767638" y="5843588"/>
          <p14:tracePt t="74530" x="7824788" y="5843588"/>
          <p14:tracePt t="74540" x="7886700" y="5843588"/>
          <p14:tracePt t="74547" x="7943850" y="5843588"/>
          <p14:tracePt t="74553" x="7977188" y="5843588"/>
          <p14:tracePt t="74559" x="8034338" y="5834063"/>
          <p14:tracePt t="74568" x="8067675" y="5805488"/>
          <p14:tracePt t="74575" x="8096250" y="5791200"/>
          <p14:tracePt t="74583" x="8115300" y="5776913"/>
          <p14:tracePt t="74595" x="8124825" y="5762625"/>
          <p14:tracePt t="74605" x="8124825" y="5738813"/>
          <p14:tracePt t="74612" x="8143875" y="5705475"/>
          <p14:tracePt t="74617" x="8148638" y="5676900"/>
          <p14:tracePt t="74624" x="8148638" y="5643563"/>
          <p14:tracePt t="74636" x="8153400" y="5605463"/>
          <p14:tracePt t="74643" x="8153400" y="5562600"/>
          <p14:tracePt t="74649" x="8158163" y="5543550"/>
          <p14:tracePt t="74656" x="8158163" y="5505450"/>
          <p14:tracePt t="74664" x="8158163" y="5467350"/>
          <p14:tracePt t="74671" x="8158163" y="5434013"/>
          <p14:tracePt t="74679" x="8158163" y="5414963"/>
          <p14:tracePt t="74687" x="8158163" y="5391150"/>
          <p14:tracePt t="74695" x="8158163" y="5381625"/>
          <p14:tracePt t="74704" x="8158163" y="5367338"/>
          <p14:tracePt t="74712" x="8158163" y="5357813"/>
          <p14:tracePt t="74720" x="8158163" y="5348288"/>
          <p14:tracePt t="74720" x="0" y="0"/>
        </p14:tracePtLst>
        <p14:tracePtLst>
          <p14:tracePt t="82137" x="10672763" y="2805113"/>
          <p14:tracePt t="82144" x="10668000" y="2800350"/>
          <p14:tracePt t="82161" x="10663238" y="2790825"/>
          <p14:tracePt t="82167" x="10663238" y="2786063"/>
          <p14:tracePt t="82180" x="10653713" y="2781300"/>
          <p14:tracePt t="82183" x="10653713" y="2776538"/>
          <p14:tracePt t="82192" x="10639425" y="2771775"/>
          <p14:tracePt t="82199" x="10634663" y="2771775"/>
          <p14:tracePt t="82209" x="10620375" y="2771775"/>
          <p14:tracePt t="82215" x="10601325" y="2762250"/>
          <p14:tracePt t="82224" x="10582275" y="2762250"/>
          <p14:tracePt t="82234" x="10558463" y="2762250"/>
          <p14:tracePt t="82243" x="10520363" y="2762250"/>
          <p14:tracePt t="82251" x="10477500" y="2757488"/>
          <p14:tracePt t="82258" x="10425113" y="2757488"/>
          <p14:tracePt t="82263" x="10367963" y="2752725"/>
          <p14:tracePt t="82271" x="10296525" y="2733675"/>
          <p14:tracePt t="82279" x="10239375" y="2724150"/>
          <p14:tracePt t="82291" x="10167938" y="2719388"/>
          <p14:tracePt t="82299" x="10096500" y="2700338"/>
          <p14:tracePt t="82308" x="10039350" y="2690813"/>
          <p14:tracePt t="82312" x="9991725" y="2686050"/>
          <p14:tracePt t="82319" x="9948863" y="2681288"/>
          <p14:tracePt t="82327" x="9915525" y="2671763"/>
          <p14:tracePt t="82335" x="9882188" y="2662238"/>
          <p14:tracePt t="82343" x="9839325" y="2662238"/>
          <p14:tracePt t="82352" x="9815513" y="2657475"/>
          <p14:tracePt t="82360" x="9801225" y="2657475"/>
          <p14:tracePt t="82368" x="9786938" y="2657475"/>
          <p14:tracePt t="82375" x="9767888" y="2657475"/>
          <p14:tracePt t="82384" x="9748838" y="2657475"/>
          <p14:tracePt t="82402" x="9696450" y="2667000"/>
          <p14:tracePt t="82410" x="9672638" y="2671763"/>
          <p14:tracePt t="82415" x="9653588" y="2681288"/>
          <p14:tracePt t="82423" x="9620250" y="2690813"/>
          <p14:tracePt t="82431" x="9586913" y="2695575"/>
          <p14:tracePt t="82448" x="9515475" y="2714625"/>
          <p14:tracePt t="82455" x="9496425" y="2724150"/>
          <p14:tracePt t="82465" x="9477375" y="2733675"/>
          <p14:tracePt t="82473" x="9463088" y="2747963"/>
          <p14:tracePt t="82479" x="9453563" y="2762250"/>
          <p14:tracePt t="82487" x="9439275" y="2781300"/>
          <p14:tracePt t="82495" x="9429750" y="2805113"/>
          <p14:tracePt t="82504" x="9424988" y="2838450"/>
          <p14:tracePt t="82511" x="9410700" y="2876550"/>
          <p14:tracePt t="82520" x="9401175" y="2909888"/>
          <p14:tracePt t="82527" x="9396413" y="2947988"/>
          <p14:tracePt t="82537" x="9382125" y="2990850"/>
          <p14:tracePt t="82543" x="9372600" y="3019425"/>
          <p14:tracePt t="82551" x="9367838" y="3052763"/>
          <p14:tracePt t="82560" x="9367838" y="3086100"/>
          <p14:tracePt t="82569" x="9363075" y="3124200"/>
          <p14:tracePt t="82575" x="9358313" y="3152775"/>
          <p14:tracePt t="82584" x="9358313" y="3176588"/>
          <p14:tracePt t="82592" x="9344025" y="3200400"/>
          <p14:tracePt t="82599" x="9344025" y="3228975"/>
          <p14:tracePt t="82608" x="9344025" y="3252788"/>
          <p14:tracePt t="82615" x="9344025" y="3271838"/>
          <p14:tracePt t="82624" x="9353550" y="3300413"/>
          <p14:tracePt t="82631" x="9382125" y="3338513"/>
          <p14:tracePt t="82639" x="9405938" y="3371850"/>
          <p14:tracePt t="82647" x="9429750" y="3409950"/>
          <p14:tracePt t="82656" x="9467850" y="3448050"/>
          <p14:tracePt t="82664" x="9496425" y="3476625"/>
          <p14:tracePt t="82672" x="9534525" y="3505200"/>
          <p14:tracePt t="82680" x="9591675" y="3538538"/>
          <p14:tracePt t="82687" x="9644063" y="3571875"/>
          <p14:tracePt t="82695" x="9691688" y="3600450"/>
          <p14:tracePt t="82704" x="9744075" y="3633788"/>
          <p14:tracePt t="82711" x="9810750" y="3667125"/>
          <p14:tracePt t="82724" x="9853613" y="3690938"/>
          <p14:tracePt t="82732" x="9920288" y="3724275"/>
          <p14:tracePt t="82743" x="10010775" y="3762375"/>
          <p14:tracePt t="82757" x="10067925" y="3781425"/>
          <p14:tracePt t="82763" x="10125075" y="3781425"/>
          <p14:tracePt t="82770" x="10182225" y="3781425"/>
          <p14:tracePt t="82775" x="10234613" y="3786188"/>
          <p14:tracePt t="82786" x="10306050" y="3786188"/>
          <p14:tracePt t="82796" x="10363200" y="3786188"/>
          <p14:tracePt t="82803" x="10420350" y="3786188"/>
          <p14:tracePt t="82810" x="10482263" y="3786188"/>
          <p14:tracePt t="82815" x="10544175" y="3786188"/>
          <p14:tracePt t="82824" x="10610850" y="3786188"/>
          <p14:tracePt t="82836" x="10672763" y="3786188"/>
          <p14:tracePt t="82845" x="10734675" y="3786188"/>
          <p14:tracePt t="82851" x="10806113" y="3776663"/>
          <p14:tracePt t="82858" x="10853738" y="3776663"/>
          <p14:tracePt t="82865" x="10901363" y="3776663"/>
          <p14:tracePt t="82872" x="10944225" y="3771900"/>
          <p14:tracePt t="82881" x="10991850" y="3767138"/>
          <p14:tracePt t="82887" x="11010900" y="3752850"/>
          <p14:tracePt t="82896" x="11053763" y="3738563"/>
          <p14:tracePt t="82903" x="11096625" y="3719513"/>
          <p14:tracePt t="82912" x="11125200" y="3700463"/>
          <p14:tracePt t="82919" x="11163300" y="3676650"/>
          <p14:tracePt t="82928" x="11191875" y="3652838"/>
          <p14:tracePt t="82935" x="11225213" y="3614738"/>
          <p14:tracePt t="82946" x="11263313" y="3586163"/>
          <p14:tracePt t="82954" x="11277600" y="3571875"/>
          <p14:tracePt t="82971" x="11315700" y="3514725"/>
          <p14:tracePt t="82975" x="11334750" y="3495675"/>
          <p14:tracePt t="82984" x="11344275" y="3486150"/>
          <p14:tracePt t="82992" x="11377613" y="3462338"/>
          <p14:tracePt t="83000" x="11396663" y="3452813"/>
          <p14:tracePt t="83008" x="11420475" y="3438525"/>
          <p14:tracePt t="83015" x="11444288" y="3429000"/>
          <p14:tracePt t="83027" x="11482388" y="3395663"/>
          <p14:tracePt t="83036" x="11510963" y="3371850"/>
          <p14:tracePt t="83045" x="11539538" y="3357563"/>
          <p14:tracePt t="83050" x="11577638" y="3319463"/>
          <p14:tracePt t="83055" x="11606213" y="3290888"/>
          <p14:tracePt t="83066" x="11634788" y="3252788"/>
          <p14:tracePt t="83071" x="11658600" y="3224213"/>
          <p14:tracePt t="83079" x="11682413" y="3195638"/>
          <p14:tracePt t="83088" x="11701463" y="3152775"/>
          <p14:tracePt t="83095" x="11715750" y="3119438"/>
          <p14:tracePt t="83103" x="11720513" y="3086100"/>
          <p14:tracePt t="83111" x="11730038" y="3038475"/>
          <p14:tracePt t="83122" x="11730038" y="3014663"/>
          <p14:tracePt t="83133" x="11730038" y="2981325"/>
          <p14:tracePt t="83141" x="11730038" y="2957513"/>
          <p14:tracePt t="83149" x="11730038" y="2933700"/>
          <p14:tracePt t="83152" x="11730038" y="2914650"/>
          <p14:tracePt t="83163" x="11715750" y="2886075"/>
          <p14:tracePt t="83168" x="11710988" y="2867025"/>
          <p14:tracePt t="83175" x="11710988" y="2852738"/>
          <p14:tracePt t="83185" x="11691938" y="2828925"/>
          <p14:tracePt t="83196" x="11691938" y="2814638"/>
          <p14:tracePt t="83199" x="11677650" y="2795588"/>
          <p14:tracePt t="83210" x="11672888" y="2781300"/>
          <p14:tracePt t="83218" x="11653838" y="2762250"/>
          <p14:tracePt t="83227" x="11639550" y="2747963"/>
          <p14:tracePt t="83233" x="11620500" y="2728913"/>
          <p14:tracePt t="83241" x="11596688" y="2714625"/>
          <p14:tracePt t="83247" x="11572875" y="2700338"/>
          <p14:tracePt t="83256" x="11530013" y="2681288"/>
          <p14:tracePt t="83269" x="11477625" y="2671763"/>
          <p14:tracePt t="83277" x="11420475" y="2652713"/>
          <p14:tracePt t="83283" x="11363325" y="2647950"/>
          <p14:tracePt t="83289" x="11310938" y="2638425"/>
          <p14:tracePt t="83300" x="11253788" y="2633663"/>
          <p14:tracePt t="83307" x="11187113" y="2619375"/>
          <p14:tracePt t="83312" x="11115675" y="2619375"/>
          <p14:tracePt t="83319" x="11049000" y="2619375"/>
          <p14:tracePt t="83327" x="10977563" y="2619375"/>
          <p14:tracePt t="83335" x="10906125" y="2619375"/>
          <p14:tracePt t="83344" x="10839450" y="2619375"/>
          <p14:tracePt t="83352" x="10787063" y="2619375"/>
          <p14:tracePt t="83359" x="10729913" y="2619375"/>
          <p14:tracePt t="83367" x="10668000" y="2619375"/>
          <p14:tracePt t="83375" x="10610850" y="2619375"/>
          <p14:tracePt t="83383" x="10548938" y="2619375"/>
          <p14:tracePt t="83397" x="10477500" y="2614613"/>
          <p14:tracePt t="83408" x="10358438" y="2614613"/>
          <p14:tracePt t="83415" x="10296525" y="2614613"/>
          <p14:tracePt t="83431" x="10177463" y="2614613"/>
          <p14:tracePt t="83439" x="10120313" y="2614613"/>
          <p14:tracePt t="83447" x="10082213" y="2614613"/>
          <p14:tracePt t="83459" x="10039350" y="2614613"/>
          <p14:tracePt t="83468" x="10015538" y="2614613"/>
          <p14:tracePt t="83478" x="9996488" y="2614613"/>
          <p14:tracePt t="83480" x="9972675" y="2619375"/>
          <p14:tracePt t="83487" x="9958388" y="2624138"/>
          <p14:tracePt t="83495" x="9953625" y="2624138"/>
          <p14:tracePt t="83504" x="9953625" y="2628900"/>
          <p14:tracePt t="83512" x="9944100" y="2633663"/>
          <p14:tracePt t="83520" x="9934575" y="2638425"/>
          <p14:tracePt t="83544" x="9934575" y="2643188"/>
          <p14:tracePt t="83552" x="9934575" y="2647950"/>
          <p14:tracePt t="83560" x="9929813" y="2652713"/>
          <p14:tracePt t="83570" x="0" y="0"/>
        </p14:tracePtLst>
        <p14:tracePtLst>
          <p14:tracePt t="85745" x="11049000" y="3652838"/>
          <p14:tracePt t="85801" x="11039475" y="3652838"/>
          <p14:tracePt t="85810" x="11034713" y="3657600"/>
          <p14:tracePt t="85815" x="11020425" y="3662363"/>
          <p14:tracePt t="85823" x="11015663" y="3671888"/>
          <p14:tracePt t="85832" x="11006138" y="3686175"/>
          <p14:tracePt t="85839" x="11006138" y="3695700"/>
          <p14:tracePt t="85847" x="10996613" y="3714750"/>
          <p14:tracePt t="85855" x="10991850" y="3719513"/>
          <p14:tracePt t="85864" x="10982325" y="3748088"/>
          <p14:tracePt t="85875" x="10982325" y="3762375"/>
          <p14:tracePt t="85882" x="10968038" y="3790950"/>
          <p14:tracePt t="85891" x="10958513" y="3824288"/>
          <p14:tracePt t="85897" x="10953750" y="3848100"/>
          <p14:tracePt t="85904" x="10944225" y="3890963"/>
          <p14:tracePt t="85912" x="10939463" y="3933825"/>
          <p14:tracePt t="85919" x="10929938" y="3967163"/>
          <p14:tracePt t="85927" x="10929938" y="4014788"/>
          <p14:tracePt t="85936" x="10925175" y="4048125"/>
          <p14:tracePt t="85943" x="10925175" y="4086225"/>
          <p14:tracePt t="85951" x="10915650" y="4119563"/>
          <p14:tracePt t="85960" x="10915650" y="4152900"/>
          <p14:tracePt t="85967" x="10910888" y="4195763"/>
          <p14:tracePt t="85975" x="10910888" y="4224338"/>
          <p14:tracePt t="85984" x="10910888" y="4276725"/>
          <p14:tracePt t="85992" x="10910888" y="4305300"/>
          <p14:tracePt t="86000" x="10910888" y="4348163"/>
          <p14:tracePt t="86008" x="10910888" y="4376738"/>
          <p14:tracePt t="86016" x="10910888" y="4410075"/>
          <p14:tracePt t="86023" x="10910888" y="4443413"/>
          <p14:tracePt t="86031" x="10910888" y="4481513"/>
          <p14:tracePt t="86040" x="10910888" y="4514850"/>
          <p14:tracePt t="86047" x="10910888" y="4548188"/>
          <p14:tracePt t="86055" x="10910888" y="4581525"/>
          <p14:tracePt t="86063" x="10910888" y="4605338"/>
          <p14:tracePt t="86071" x="10910888" y="4629150"/>
          <p14:tracePt t="86079" x="10915650" y="4662488"/>
          <p14:tracePt t="86087" x="10920413" y="4705350"/>
          <p14:tracePt t="86096" x="10925175" y="4748213"/>
          <p14:tracePt t="86104" x="10944225" y="4795838"/>
          <p14:tracePt t="86111" x="10958513" y="4843463"/>
          <p14:tracePt t="86119" x="10977563" y="4895850"/>
          <p14:tracePt t="86127" x="10987088" y="4953000"/>
          <p14:tracePt t="86135" x="11006138" y="5000625"/>
          <p14:tracePt t="86145" x="11015663" y="5053013"/>
          <p14:tracePt t="86152" x="11039475" y="5100638"/>
          <p14:tracePt t="86159" x="11044238" y="5133975"/>
          <p14:tracePt t="86168" x="11049000" y="5167313"/>
          <p14:tracePt t="86176" x="11072813" y="5205413"/>
          <p14:tracePt t="86183" x="11077575" y="5229225"/>
          <p14:tracePt t="86193" x="11082338" y="5257800"/>
          <p14:tracePt t="86200" x="11087100" y="5276850"/>
          <p14:tracePt t="86209" x="11101388" y="5300663"/>
          <p14:tracePt t="86215" x="11101388" y="5310188"/>
          <p14:tracePt t="86224" x="11106150" y="5348288"/>
          <p14:tracePt t="86232" x="11120438" y="5381625"/>
          <p14:tracePt t="86241" x="11129963" y="5414963"/>
          <p14:tracePt t="86248" x="11134725" y="5448300"/>
          <p14:tracePt t="86256" x="11144250" y="5495925"/>
          <p14:tracePt t="86264" x="11158538" y="5538788"/>
          <p14:tracePt t="86271" x="11177588" y="5591175"/>
          <p14:tracePt t="86279" x="11182350" y="5624513"/>
          <p14:tracePt t="86287" x="11191875" y="5648325"/>
          <p14:tracePt t="86295" x="11210925" y="5676900"/>
          <p14:tracePt t="86304" x="11220450" y="5710238"/>
          <p14:tracePt t="86311" x="11234738" y="5734050"/>
          <p14:tracePt t="86321" x="11258550" y="5762625"/>
          <p14:tracePt t="86330" x="11272838" y="5776913"/>
          <p14:tracePt t="86338" x="11296650" y="5795963"/>
          <p14:tracePt t="86347" x="11315700" y="5819775"/>
          <p14:tracePt t="86353" x="11329988" y="5829300"/>
          <p14:tracePt t="86360" x="11358563" y="5848350"/>
          <p14:tracePt t="86369" x="11387138" y="5862638"/>
          <p14:tracePt t="86378" x="11406188" y="5881688"/>
          <p14:tracePt t="86383" x="11425238" y="5895975"/>
          <p14:tracePt t="86392" x="11463338" y="5915025"/>
          <p14:tracePt t="86400" x="11482388" y="5924550"/>
          <p14:tracePt t="86413" x="11496675" y="5929313"/>
          <p14:tracePt t="86419" x="11515725" y="5943600"/>
          <p14:tracePt t="86434" x="11525250" y="5948363"/>
          <p14:tracePt t="86445" x="11530013" y="5948363"/>
          <p14:tracePt t="86458" x="11539538" y="5948363"/>
          <p14:tracePt t="86465" x="11553825" y="5948363"/>
          <p14:tracePt t="86480" x="11572875" y="5948363"/>
          <p14:tracePt t="86487" x="11577638" y="5948363"/>
          <p14:tracePt t="86497" x="11596688" y="5948363"/>
          <p14:tracePt t="86508" x="11615738" y="5948363"/>
          <p14:tracePt t="86515" x="11620500" y="5948363"/>
          <p14:tracePt t="86524" x="11644313" y="5948363"/>
          <p14:tracePt t="86528" x="11663363" y="5948363"/>
          <p14:tracePt t="86536" x="11682413" y="5948363"/>
          <p14:tracePt t="86543" x="11706225" y="5934075"/>
          <p14:tracePt t="86551" x="11734800" y="5924550"/>
          <p14:tracePt t="86560" x="11763375" y="5900738"/>
          <p14:tracePt t="86569" x="11777663" y="5891213"/>
          <p14:tracePt t="86575" x="11791950" y="5876925"/>
          <p14:tracePt t="86586" x="11806238" y="5857875"/>
          <p14:tracePt t="86594" x="11820525" y="5829300"/>
          <p14:tracePt t="86601" x="11830050" y="5810250"/>
          <p14:tracePt t="86610" x="11849100" y="5781675"/>
          <p14:tracePt t="86617" x="11858625" y="5748338"/>
          <p14:tracePt t="86624" x="11877675" y="5715000"/>
          <p14:tracePt t="86633" x="11891963" y="5662613"/>
          <p14:tracePt t="86643" x="11901488" y="5629275"/>
          <p14:tracePt t="86648" x="11906250" y="5595938"/>
          <p14:tracePt t="86655" x="11911013" y="5557838"/>
          <p14:tracePt t="86663" x="11920538" y="5514975"/>
          <p14:tracePt t="86672" x="11930063" y="5457825"/>
          <p14:tracePt t="86679" x="11934825" y="5434013"/>
          <p14:tracePt t="86687" x="11934825" y="5376863"/>
          <p14:tracePt t="86695" x="11934825" y="5329238"/>
          <p14:tracePt t="86704" x="11934825" y="5272088"/>
          <p14:tracePt t="86711" x="11934825" y="5219700"/>
          <p14:tracePt t="86719" x="11934825" y="5162550"/>
          <p14:tracePt t="86728" x="11934825" y="5105400"/>
          <p14:tracePt t="86735" x="11934825" y="5057775"/>
          <p14:tracePt t="86743" x="11934825" y="5005388"/>
          <p14:tracePt t="86751" x="11934825" y="4962525"/>
          <p14:tracePt t="86759" x="11934825" y="4914900"/>
          <p14:tracePt t="86767" x="11939588" y="4881563"/>
          <p14:tracePt t="86776" x="11939588" y="4857750"/>
          <p14:tracePt t="86786" x="11939588" y="4833938"/>
          <p14:tracePt t="86794" x="11939588" y="4810125"/>
          <p14:tracePt t="86806" x="11949113" y="4752975"/>
          <p14:tracePt t="86818" x="11949113" y="4724400"/>
          <p14:tracePt t="86826" x="11949113" y="4700588"/>
          <p14:tracePt t="86833" x="11949113" y="4667250"/>
          <p14:tracePt t="86840" x="11949113" y="4638675"/>
          <p14:tracePt t="86846" x="11949113" y="4595813"/>
          <p14:tracePt t="86855" x="11949113" y="4572000"/>
          <p14:tracePt t="86863" x="11949113" y="4548188"/>
          <p14:tracePt t="86871" x="11949113" y="4524375"/>
          <p14:tracePt t="86880" x="11949113" y="4500563"/>
          <p14:tracePt t="86888" x="11949113" y="4471988"/>
          <p14:tracePt t="86896" x="11949113" y="4448175"/>
          <p14:tracePt t="86904" x="11949113" y="4433888"/>
          <p14:tracePt t="86913" x="11949113" y="4414838"/>
          <p14:tracePt t="86922" x="11949113" y="4405313"/>
          <p14:tracePt t="86930" x="11949113" y="4395788"/>
          <p14:tracePt t="86941" x="11949113" y="4386263"/>
          <p14:tracePt t="86947" x="11949113" y="4371975"/>
          <p14:tracePt t="86962" x="11949113" y="4362450"/>
          <p14:tracePt t="86971" x="11949113" y="4348163"/>
          <p14:tracePt t="86984" x="11949113" y="4333875"/>
          <p14:tracePt t="86992" x="11953875" y="4324350"/>
          <p14:tracePt t="87007" x="11958638" y="4310063"/>
          <p14:tracePt t="87024" x="11958638" y="4305300"/>
          <p14:tracePt t="87031" x="11958638" y="4295775"/>
          <p14:tracePt t="87040" x="11958638" y="4286250"/>
          <p14:tracePt t="87048" x="11963400" y="4271963"/>
          <p14:tracePt t="87056" x="11963400" y="4267200"/>
          <p14:tracePt t="87063" x="11977688" y="4238625"/>
          <p14:tracePt t="87071" x="11982450" y="4219575"/>
          <p14:tracePt t="87079" x="11982450" y="4205288"/>
          <p14:tracePt t="87087" x="11987213" y="4186238"/>
          <p14:tracePt t="87096" x="11987213" y="4162425"/>
          <p14:tracePt t="87103" x="11991975" y="4143375"/>
          <p14:tracePt t="87111" x="11991975" y="4124325"/>
          <p14:tracePt t="87119" x="11991975" y="4105275"/>
          <p14:tracePt t="87128" x="12001500" y="4081463"/>
          <p14:tracePt t="87135" x="12001500" y="4057650"/>
          <p14:tracePt t="87142" x="12001500" y="4038600"/>
          <p14:tracePt t="87152" x="12001500" y="4014788"/>
          <p14:tracePt t="87160" x="12001500" y="3995738"/>
          <p14:tracePt t="87168" x="12001500" y="3971925"/>
          <p14:tracePt t="87177" x="12001500" y="3948113"/>
          <p14:tracePt t="87183" x="12001500" y="3938588"/>
          <p14:tracePt t="87192" x="12001500" y="3914775"/>
          <p14:tracePt t="87200" x="12001500" y="3900488"/>
          <p14:tracePt t="87208" x="11991975" y="3876675"/>
          <p14:tracePt t="87216" x="11982450" y="3852863"/>
          <p14:tracePt t="87225" x="11972925" y="3843338"/>
          <p14:tracePt t="87232" x="11972925" y="3829050"/>
          <p14:tracePt t="87239" x="11968163" y="3814763"/>
          <p14:tracePt t="87250" x="11958638" y="3805238"/>
          <p14:tracePt t="87260" x="11949113" y="3795713"/>
          <p14:tracePt t="87267" x="11939588" y="3786188"/>
          <p14:tracePt t="87277" x="11930063" y="3776663"/>
          <p14:tracePt t="87281" x="11911013" y="3762375"/>
          <p14:tracePt t="87288" x="11891963" y="3752850"/>
          <p14:tracePt t="87298" x="11882438" y="3752850"/>
          <p14:tracePt t="87305" x="11858625" y="3748088"/>
          <p14:tracePt t="87311" x="11849100" y="3748088"/>
          <p14:tracePt t="87321" x="11815763" y="3743325"/>
          <p14:tracePt t="87327" x="11796713" y="3738563"/>
          <p14:tracePt t="87337" x="11772900" y="3733800"/>
          <p14:tracePt t="87346" x="11739563" y="3733800"/>
          <p14:tracePt t="87354" x="11706225" y="3729038"/>
          <p14:tracePt t="87361" x="11668125" y="3719513"/>
          <p14:tracePt t="87367" x="11625263" y="3709988"/>
          <p14:tracePt t="87375" x="11591925" y="3695700"/>
          <p14:tracePt t="87383" x="11572875" y="3695700"/>
          <p14:tracePt t="87392" x="11539538" y="3681413"/>
          <p14:tracePt t="87399" x="11520488" y="3681413"/>
          <p14:tracePt t="87412" x="11496675" y="3681413"/>
          <p14:tracePt t="87418" x="11482388" y="3676650"/>
          <p14:tracePt t="87426" x="11453813" y="3676650"/>
          <p14:tracePt t="87433" x="11439525" y="3676650"/>
          <p14:tracePt t="87440" x="11425238" y="3676650"/>
          <p14:tracePt t="87447" x="11406188" y="3676650"/>
          <p14:tracePt t="87456" x="11391900" y="3676650"/>
          <p14:tracePt t="87464" x="11372850" y="3676650"/>
          <p14:tracePt t="87471" x="11344275" y="3681413"/>
          <p14:tracePt t="87480" x="11320463" y="3690938"/>
          <p14:tracePt t="87487" x="11301413" y="3709988"/>
          <p14:tracePt t="87496" x="11282363" y="3714750"/>
          <p14:tracePt t="87503" x="11253788" y="3729038"/>
          <p14:tracePt t="87514" x="11225213" y="3738563"/>
          <p14:tracePt t="87522" x="11206163" y="3757613"/>
          <p14:tracePt t="87531" x="11191875" y="3767138"/>
          <p14:tracePt t="87537" x="11172825" y="3781425"/>
          <p14:tracePt t="87544" x="11158538" y="3795713"/>
          <p14:tracePt t="87553" x="11149013" y="3800475"/>
          <p14:tracePt t="87559" x="11134725" y="3819525"/>
          <p14:tracePt t="87572" x="11129963" y="3838575"/>
          <p14:tracePt t="87579" x="11120438" y="3867150"/>
          <p14:tracePt t="87586" x="11101388" y="3900488"/>
          <p14:tracePt t="87593" x="11082338" y="3952875"/>
          <p14:tracePt t="87599" x="11072813" y="3976688"/>
          <p14:tracePt t="87607" x="11053763" y="4029075"/>
          <p14:tracePt t="87615" x="11039475" y="4086225"/>
          <p14:tracePt t="87624" x="11020425" y="4143375"/>
          <p14:tracePt t="87633" x="11001375" y="4224338"/>
          <p14:tracePt t="87642" x="10982325" y="4291013"/>
          <p14:tracePt t="87651" x="10968038" y="4362450"/>
          <p14:tracePt t="87658" x="10929938" y="4467225"/>
          <p14:tracePt t="87667" x="10920413" y="4548188"/>
          <p14:tracePt t="87672" x="10896600" y="4629150"/>
          <p14:tracePt t="87679" x="10877550" y="4710113"/>
          <p14:tracePt t="87687" x="10872788" y="4772025"/>
          <p14:tracePt t="87696" x="10863263" y="4829175"/>
          <p14:tracePt t="87705" x="10863263" y="4881563"/>
          <p14:tracePt t="87714" x="10863263" y="4933950"/>
          <p14:tracePt t="87722" x="10863263" y="4981575"/>
          <p14:tracePt t="87732" x="10863263" y="5019675"/>
          <p14:tracePt t="87738" x="10863263" y="5057775"/>
          <p14:tracePt t="87743" x="10863263" y="5091113"/>
          <p14:tracePt t="87751" x="10863263" y="5124450"/>
          <p14:tracePt t="87763" x="10863263" y="5157788"/>
          <p14:tracePt t="87767" x="10863263" y="5181600"/>
          <p14:tracePt t="87776" x="10863263" y="5214938"/>
          <p14:tracePt t="87784" x="10863263" y="5243513"/>
          <p14:tracePt t="87792" x="10868025" y="5276850"/>
          <p14:tracePt t="87799" x="10868025" y="5305425"/>
          <p14:tracePt t="87808" x="10877550" y="5329238"/>
          <p14:tracePt t="87815" x="10887075" y="5362575"/>
          <p14:tracePt t="87824" x="10901363" y="5405438"/>
          <p14:tracePt t="87832" x="10915650" y="5443538"/>
          <p14:tracePt t="87839" x="10944225" y="5491163"/>
          <p14:tracePt t="87850" x="10968038" y="5543550"/>
          <p14:tracePt t="87858" x="10982325" y="5586413"/>
          <p14:tracePt t="87867" x="11006138" y="5629275"/>
          <p14:tracePt t="87873" x="11015663" y="5667375"/>
          <p14:tracePt t="87880" x="11034713" y="5695950"/>
          <p14:tracePt t="87888" x="11044238" y="5724525"/>
          <p14:tracePt t="87896" x="11053763" y="5753100"/>
          <p14:tracePt t="87903" x="11063288" y="5762625"/>
          <p14:tracePt t="87913" x="11077575" y="5786438"/>
          <p14:tracePt t="87921" x="11087100" y="5805488"/>
          <p14:tracePt t="87933" x="11091863" y="5815013"/>
          <p14:tracePt t="87938" x="11106150" y="5838825"/>
          <p14:tracePt t="87945" x="11115675" y="5848350"/>
          <p14:tracePt t="87952" x="11139488" y="5876925"/>
          <p14:tracePt t="87959" x="11153775" y="5895975"/>
          <p14:tracePt t="87967" x="11163300" y="5905500"/>
          <p14:tracePt t="87977" x="11172825" y="5919788"/>
          <p14:tracePt t="87983" x="11182350" y="5924550"/>
          <p14:tracePt t="87993" x="11201400" y="5929313"/>
          <p14:tracePt t="88000" x="11215688" y="5929313"/>
          <p14:tracePt t="88016" x="11225213" y="5929313"/>
          <p14:tracePt t="88024" x="11244263" y="5929313"/>
          <p14:tracePt t="88031" x="11258550" y="5929313"/>
          <p14:tracePt t="88043" x="11282363" y="5929313"/>
          <p14:tracePt t="88051" x="11310938" y="5929313"/>
          <p14:tracePt t="88060" x="11339513" y="5929313"/>
          <p14:tracePt t="88067" x="11391900" y="5924550"/>
          <p14:tracePt t="88072" x="11439525" y="5915025"/>
          <p14:tracePt t="88080" x="11477625" y="5915025"/>
          <p14:tracePt t="88087" x="11510963" y="5910263"/>
          <p14:tracePt t="88098" x="11539538" y="5900738"/>
          <p14:tracePt t="88105" x="11572875" y="5895975"/>
          <p14:tracePt t="88114" x="11591925" y="5881688"/>
          <p14:tracePt t="88121" x="11615738" y="5881688"/>
          <p14:tracePt t="88128" x="11625263" y="5872163"/>
          <p14:tracePt t="88135" x="11644313" y="5862638"/>
          <p14:tracePt t="88144" x="11653838" y="5857875"/>
          <p14:tracePt t="88152" x="11658600" y="5853113"/>
          <p14:tracePt t="88161" x="11663363" y="5848350"/>
          <p14:tracePt t="88170" x="11668125" y="5838825"/>
          <p14:tracePt t="88175" x="11672888" y="5838825"/>
          <p14:tracePt t="88184" x="11677650" y="5819775"/>
          <p14:tracePt t="88200" x="11682413" y="5815013"/>
          <p14:tracePt t="88209" x="11682413" y="5810250"/>
          <p14:tracePt t="88218" x="11682413" y="5805488"/>
          <p14:tracePt t="88225" x="11687175" y="5805488"/>
          <p14:tracePt t="88225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7E3F3-6FFB-4073-B9E4-8CAC052D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Plasticité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énorme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variabilité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>
                <a:sym typeface="Wingdings" panose="05000000000000000000" pitchFamily="2" charset="2"/>
              </a:rPr>
              <a:t>production</a:t>
            </a:r>
            <a:r>
              <a:rPr lang="de-DE" dirty="0">
                <a:sym typeface="Wingdings" panose="05000000000000000000" pitchFamily="2" charset="2"/>
              </a:rPr>
              <a:t> de </a:t>
            </a:r>
            <a:r>
              <a:rPr lang="de-DE" dirty="0" err="1">
                <a:sym typeface="Wingdings" panose="05000000000000000000" pitchFamily="2" charset="2"/>
              </a:rPr>
              <a:t>semences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4699E7-65BA-4783-AAB9-2C7E05EE13D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29</a:t>
            </a:fld>
            <a:endParaRPr lang="fr-FR" altLang="fr-FR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8DB4C525-ADD0-4D0C-918D-975D6AE37476}"/>
              </a:ext>
            </a:extLst>
          </p:cNvPr>
          <p:cNvGrpSpPr/>
          <p:nvPr/>
        </p:nvGrpSpPr>
        <p:grpSpPr>
          <a:xfrm>
            <a:off x="723302" y="4524124"/>
            <a:ext cx="1222540" cy="936698"/>
            <a:chOff x="1618441" y="3469216"/>
            <a:chExt cx="718022" cy="65193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9F0D3E-E091-400E-AAF1-2CC8C0DDE17A}"/>
                </a:ext>
              </a:extLst>
            </p:cNvPr>
            <p:cNvSpPr/>
            <p:nvPr/>
          </p:nvSpPr>
          <p:spPr>
            <a:xfrm>
              <a:off x="1618441" y="3469216"/>
              <a:ext cx="718022" cy="651931"/>
            </a:xfrm>
            <a:prstGeom prst="rect">
              <a:avLst/>
            </a:prstGeom>
            <a:solidFill>
              <a:srgbClr val="FFEDE7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55860AC-3303-4D61-B8B1-E40C29D835B5}"/>
                </a:ext>
              </a:extLst>
            </p:cNvPr>
            <p:cNvSpPr/>
            <p:nvPr/>
          </p:nvSpPr>
          <p:spPr>
            <a:xfrm>
              <a:off x="1929353" y="3471938"/>
              <a:ext cx="400191" cy="649209"/>
            </a:xfrm>
            <a:prstGeom prst="rect">
              <a:avLst/>
            </a:prstGeom>
            <a:solidFill>
              <a:srgbClr val="FFC5B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8F37E376-B17F-4128-B90A-D7E5724C9431}"/>
              </a:ext>
            </a:extLst>
          </p:cNvPr>
          <p:cNvSpPr/>
          <p:nvPr/>
        </p:nvSpPr>
        <p:spPr>
          <a:xfrm>
            <a:off x="563046" y="3461682"/>
            <a:ext cx="933099" cy="675094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757EE92-A16E-4C13-B4DF-A690079B88E9}"/>
              </a:ext>
            </a:extLst>
          </p:cNvPr>
          <p:cNvGrpSpPr/>
          <p:nvPr/>
        </p:nvGrpSpPr>
        <p:grpSpPr>
          <a:xfrm>
            <a:off x="623732" y="3727441"/>
            <a:ext cx="729599" cy="399441"/>
            <a:chOff x="2050897" y="2468132"/>
            <a:chExt cx="917615" cy="652228"/>
          </a:xfrm>
        </p:grpSpPr>
        <p:sp>
          <p:nvSpPr>
            <p:cNvPr id="45" name="Freeform 67">
              <a:extLst>
                <a:ext uri="{FF2B5EF4-FFF2-40B4-BE49-F238E27FC236}">
                  <a16:creationId xmlns:a16="http://schemas.microsoft.com/office/drawing/2014/main" id="{BE0BF6D3-F2D2-4D2D-BC19-4A0B1E4E334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47837" y="2468132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46" name="Freeform 67">
              <a:extLst>
                <a:ext uri="{FF2B5EF4-FFF2-40B4-BE49-F238E27FC236}">
                  <a16:creationId xmlns:a16="http://schemas.microsoft.com/office/drawing/2014/main" id="{C891EEC7-E5ED-45B7-A333-681F184930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50897" y="2477423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1352918-C06A-433C-8316-C05E65DF9E75}"/>
              </a:ext>
            </a:extLst>
          </p:cNvPr>
          <p:cNvSpPr/>
          <p:nvPr/>
        </p:nvSpPr>
        <p:spPr>
          <a:xfrm>
            <a:off x="1434533" y="2898936"/>
            <a:ext cx="933099" cy="310199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7CF75B5C-5CCC-44C7-8CA7-65CA365E0018}"/>
              </a:ext>
            </a:extLst>
          </p:cNvPr>
          <p:cNvGrpSpPr/>
          <p:nvPr/>
        </p:nvGrpSpPr>
        <p:grpSpPr>
          <a:xfrm>
            <a:off x="1456037" y="2491106"/>
            <a:ext cx="883580" cy="637635"/>
            <a:chOff x="1890605" y="1799432"/>
            <a:chExt cx="483446" cy="443787"/>
          </a:xfrm>
        </p:grpSpPr>
        <p:sp>
          <p:nvSpPr>
            <p:cNvPr id="49" name="Forme libre 28">
              <a:extLst>
                <a:ext uri="{FF2B5EF4-FFF2-40B4-BE49-F238E27FC236}">
                  <a16:creationId xmlns:a16="http://schemas.microsoft.com/office/drawing/2014/main" id="{9F8D1D0B-9379-4727-9602-3409F808DD4C}"/>
                </a:ext>
              </a:extLst>
            </p:cNvPr>
            <p:cNvSpPr/>
            <p:nvPr/>
          </p:nvSpPr>
          <p:spPr>
            <a:xfrm flipH="1">
              <a:off x="2220380" y="1799432"/>
              <a:ext cx="153671" cy="443787"/>
            </a:xfrm>
            <a:custGeom>
              <a:avLst/>
              <a:gdLst>
                <a:gd name="connsiteX0" fmla="*/ 434109 w 886691"/>
                <a:gd name="connsiteY0" fmla="*/ 1226614 h 1226614"/>
                <a:gd name="connsiteX1" fmla="*/ 424873 w 886691"/>
                <a:gd name="connsiteY1" fmla="*/ 977233 h 1226614"/>
                <a:gd name="connsiteX2" fmla="*/ 415637 w 886691"/>
                <a:gd name="connsiteY2" fmla="*/ 663196 h 1226614"/>
                <a:gd name="connsiteX3" fmla="*/ 397164 w 886691"/>
                <a:gd name="connsiteY3" fmla="*/ 589305 h 1226614"/>
                <a:gd name="connsiteX4" fmla="*/ 387928 w 886691"/>
                <a:gd name="connsiteY4" fmla="*/ 561596 h 1226614"/>
                <a:gd name="connsiteX5" fmla="*/ 267855 w 886691"/>
                <a:gd name="connsiteY5" fmla="*/ 459996 h 1226614"/>
                <a:gd name="connsiteX6" fmla="*/ 166255 w 886691"/>
                <a:gd name="connsiteY6" fmla="*/ 404578 h 1226614"/>
                <a:gd name="connsiteX7" fmla="*/ 138546 w 886691"/>
                <a:gd name="connsiteY7" fmla="*/ 367633 h 1226614"/>
                <a:gd name="connsiteX8" fmla="*/ 110837 w 886691"/>
                <a:gd name="connsiteY8" fmla="*/ 321451 h 1226614"/>
                <a:gd name="connsiteX9" fmla="*/ 36946 w 886691"/>
                <a:gd name="connsiteY9" fmla="*/ 219851 h 1226614"/>
                <a:gd name="connsiteX10" fmla="*/ 9237 w 886691"/>
                <a:gd name="connsiteY10" fmla="*/ 145960 h 1226614"/>
                <a:gd name="connsiteX11" fmla="*/ 0 w 886691"/>
                <a:gd name="connsiteY11" fmla="*/ 62833 h 1226614"/>
                <a:gd name="connsiteX12" fmla="*/ 203200 w 886691"/>
                <a:gd name="connsiteY12" fmla="*/ 25887 h 1226614"/>
                <a:gd name="connsiteX13" fmla="*/ 221673 w 886691"/>
                <a:gd name="connsiteY13" fmla="*/ 53596 h 1226614"/>
                <a:gd name="connsiteX14" fmla="*/ 249382 w 886691"/>
                <a:gd name="connsiteY14" fmla="*/ 81305 h 1226614"/>
                <a:gd name="connsiteX15" fmla="*/ 332509 w 886691"/>
                <a:gd name="connsiteY15" fmla="*/ 210614 h 1226614"/>
                <a:gd name="connsiteX16" fmla="*/ 387928 w 886691"/>
                <a:gd name="connsiteY16" fmla="*/ 266033 h 1226614"/>
                <a:gd name="connsiteX17" fmla="*/ 461819 w 886691"/>
                <a:gd name="connsiteY17" fmla="*/ 450760 h 1226614"/>
                <a:gd name="connsiteX18" fmla="*/ 452582 w 886691"/>
                <a:gd name="connsiteY18" fmla="*/ 515414 h 1226614"/>
                <a:gd name="connsiteX19" fmla="*/ 415637 w 886691"/>
                <a:gd name="connsiteY19" fmla="*/ 580069 h 1226614"/>
                <a:gd name="connsiteX20" fmla="*/ 480291 w 886691"/>
                <a:gd name="connsiteY20" fmla="*/ 386105 h 1226614"/>
                <a:gd name="connsiteX21" fmla="*/ 600364 w 886691"/>
                <a:gd name="connsiteY21" fmla="*/ 201378 h 1226614"/>
                <a:gd name="connsiteX22" fmla="*/ 646546 w 886691"/>
                <a:gd name="connsiteY22" fmla="*/ 173669 h 1226614"/>
                <a:gd name="connsiteX23" fmla="*/ 766619 w 886691"/>
                <a:gd name="connsiteY23" fmla="*/ 99778 h 1226614"/>
                <a:gd name="connsiteX24" fmla="*/ 840509 w 886691"/>
                <a:gd name="connsiteY24" fmla="*/ 109014 h 1226614"/>
                <a:gd name="connsiteX25" fmla="*/ 886691 w 886691"/>
                <a:gd name="connsiteY25" fmla="*/ 182905 h 1226614"/>
                <a:gd name="connsiteX26" fmla="*/ 831273 w 886691"/>
                <a:gd name="connsiteY26" fmla="*/ 367633 h 1226614"/>
                <a:gd name="connsiteX27" fmla="*/ 775855 w 886691"/>
                <a:gd name="connsiteY27" fmla="*/ 413814 h 1226614"/>
                <a:gd name="connsiteX28" fmla="*/ 683491 w 886691"/>
                <a:gd name="connsiteY28" fmla="*/ 469233 h 1226614"/>
                <a:gd name="connsiteX29" fmla="*/ 581891 w 886691"/>
                <a:gd name="connsiteY29" fmla="*/ 533887 h 1226614"/>
                <a:gd name="connsiteX30" fmla="*/ 535709 w 886691"/>
                <a:gd name="connsiteY30" fmla="*/ 561596 h 1226614"/>
                <a:gd name="connsiteX31" fmla="*/ 508000 w 886691"/>
                <a:gd name="connsiteY31" fmla="*/ 580069 h 1226614"/>
                <a:gd name="connsiteX32" fmla="*/ 461819 w 886691"/>
                <a:gd name="connsiteY32" fmla="*/ 607778 h 1226614"/>
                <a:gd name="connsiteX33" fmla="*/ 434109 w 886691"/>
                <a:gd name="connsiteY33" fmla="*/ 635487 h 1226614"/>
                <a:gd name="connsiteX34" fmla="*/ 406400 w 886691"/>
                <a:gd name="connsiteY34" fmla="*/ 681669 h 122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6691" h="1226614">
                  <a:moveTo>
                    <a:pt x="434109" y="1226614"/>
                  </a:moveTo>
                  <a:cubicBezTo>
                    <a:pt x="431030" y="1143487"/>
                    <a:pt x="427599" y="1060372"/>
                    <a:pt x="424873" y="977233"/>
                  </a:cubicBezTo>
                  <a:cubicBezTo>
                    <a:pt x="421441" y="872565"/>
                    <a:pt x="423098" y="767654"/>
                    <a:pt x="415637" y="663196"/>
                  </a:cubicBezTo>
                  <a:cubicBezTo>
                    <a:pt x="413828" y="637872"/>
                    <a:pt x="405192" y="613391"/>
                    <a:pt x="397164" y="589305"/>
                  </a:cubicBezTo>
                  <a:cubicBezTo>
                    <a:pt x="394085" y="580069"/>
                    <a:pt x="394812" y="568480"/>
                    <a:pt x="387928" y="561596"/>
                  </a:cubicBezTo>
                  <a:cubicBezTo>
                    <a:pt x="350854" y="524522"/>
                    <a:pt x="313377" y="486008"/>
                    <a:pt x="267855" y="459996"/>
                  </a:cubicBezTo>
                  <a:cubicBezTo>
                    <a:pt x="191245" y="416220"/>
                    <a:pt x="225401" y="434152"/>
                    <a:pt x="166255" y="404578"/>
                  </a:cubicBezTo>
                  <a:cubicBezTo>
                    <a:pt x="157019" y="392263"/>
                    <a:pt x="147085" y="380441"/>
                    <a:pt x="138546" y="367633"/>
                  </a:cubicBezTo>
                  <a:cubicBezTo>
                    <a:pt x="128588" y="352696"/>
                    <a:pt x="121396" y="335970"/>
                    <a:pt x="110837" y="321451"/>
                  </a:cubicBezTo>
                  <a:cubicBezTo>
                    <a:pt x="74319" y="271239"/>
                    <a:pt x="61231" y="272470"/>
                    <a:pt x="36946" y="219851"/>
                  </a:cubicBezTo>
                  <a:cubicBezTo>
                    <a:pt x="25923" y="195967"/>
                    <a:pt x="18473" y="170590"/>
                    <a:pt x="9237" y="145960"/>
                  </a:cubicBezTo>
                  <a:cubicBezTo>
                    <a:pt x="6158" y="118251"/>
                    <a:pt x="0" y="90713"/>
                    <a:pt x="0" y="62833"/>
                  </a:cubicBezTo>
                  <a:cubicBezTo>
                    <a:pt x="0" y="-47864"/>
                    <a:pt x="83983" y="20210"/>
                    <a:pt x="203200" y="25887"/>
                  </a:cubicBezTo>
                  <a:cubicBezTo>
                    <a:pt x="209358" y="35123"/>
                    <a:pt x="214566" y="45068"/>
                    <a:pt x="221673" y="53596"/>
                  </a:cubicBezTo>
                  <a:cubicBezTo>
                    <a:pt x="230035" y="63631"/>
                    <a:pt x="241947" y="70565"/>
                    <a:pt x="249382" y="81305"/>
                  </a:cubicBezTo>
                  <a:cubicBezTo>
                    <a:pt x="278366" y="123171"/>
                    <a:pt x="297986" y="172255"/>
                    <a:pt x="332509" y="210614"/>
                  </a:cubicBezTo>
                  <a:cubicBezTo>
                    <a:pt x="349986" y="230032"/>
                    <a:pt x="369455" y="247560"/>
                    <a:pt x="387928" y="266033"/>
                  </a:cubicBezTo>
                  <a:cubicBezTo>
                    <a:pt x="459221" y="418804"/>
                    <a:pt x="442587" y="354605"/>
                    <a:pt x="461819" y="450760"/>
                  </a:cubicBezTo>
                  <a:cubicBezTo>
                    <a:pt x="458740" y="472311"/>
                    <a:pt x="458310" y="494411"/>
                    <a:pt x="452582" y="515414"/>
                  </a:cubicBezTo>
                  <a:cubicBezTo>
                    <a:pt x="447174" y="535244"/>
                    <a:pt x="427212" y="562707"/>
                    <a:pt x="415637" y="580069"/>
                  </a:cubicBezTo>
                  <a:cubicBezTo>
                    <a:pt x="428162" y="467344"/>
                    <a:pt x="414291" y="504905"/>
                    <a:pt x="480291" y="386105"/>
                  </a:cubicBezTo>
                  <a:cubicBezTo>
                    <a:pt x="483475" y="380375"/>
                    <a:pt x="562751" y="234812"/>
                    <a:pt x="600364" y="201378"/>
                  </a:cubicBezTo>
                  <a:cubicBezTo>
                    <a:pt x="613782" y="189451"/>
                    <a:pt x="632027" y="184228"/>
                    <a:pt x="646546" y="173669"/>
                  </a:cubicBezTo>
                  <a:cubicBezTo>
                    <a:pt x="746051" y="101302"/>
                    <a:pt x="654437" y="147855"/>
                    <a:pt x="766619" y="99778"/>
                  </a:cubicBezTo>
                  <a:cubicBezTo>
                    <a:pt x="791249" y="102857"/>
                    <a:pt x="817182" y="100531"/>
                    <a:pt x="840509" y="109014"/>
                  </a:cubicBezTo>
                  <a:cubicBezTo>
                    <a:pt x="868197" y="119082"/>
                    <a:pt x="878276" y="161867"/>
                    <a:pt x="886691" y="182905"/>
                  </a:cubicBezTo>
                  <a:cubicBezTo>
                    <a:pt x="868218" y="244481"/>
                    <a:pt x="859092" y="309677"/>
                    <a:pt x="831273" y="367633"/>
                  </a:cubicBezTo>
                  <a:cubicBezTo>
                    <a:pt x="820868" y="389311"/>
                    <a:pt x="795670" y="400191"/>
                    <a:pt x="775855" y="413814"/>
                  </a:cubicBezTo>
                  <a:cubicBezTo>
                    <a:pt x="746268" y="434155"/>
                    <a:pt x="710752" y="445866"/>
                    <a:pt x="683491" y="469233"/>
                  </a:cubicBezTo>
                  <a:cubicBezTo>
                    <a:pt x="609199" y="532912"/>
                    <a:pt x="646374" y="517767"/>
                    <a:pt x="581891" y="533887"/>
                  </a:cubicBezTo>
                  <a:cubicBezTo>
                    <a:pt x="566497" y="543123"/>
                    <a:pt x="550933" y="552081"/>
                    <a:pt x="535709" y="561596"/>
                  </a:cubicBezTo>
                  <a:cubicBezTo>
                    <a:pt x="526296" y="567479"/>
                    <a:pt x="517413" y="574186"/>
                    <a:pt x="508000" y="580069"/>
                  </a:cubicBezTo>
                  <a:cubicBezTo>
                    <a:pt x="492777" y="589584"/>
                    <a:pt x="476181" y="597007"/>
                    <a:pt x="461819" y="607778"/>
                  </a:cubicBezTo>
                  <a:cubicBezTo>
                    <a:pt x="451369" y="615615"/>
                    <a:pt x="443346" y="626251"/>
                    <a:pt x="434109" y="635487"/>
                  </a:cubicBezTo>
                  <a:cubicBezTo>
                    <a:pt x="422119" y="671457"/>
                    <a:pt x="431757" y="656312"/>
                    <a:pt x="406400" y="681669"/>
                  </a:cubicBezTo>
                </a:path>
              </a:pathLst>
            </a:custGeom>
            <a:solidFill>
              <a:srgbClr val="33CC33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Forme libre 29">
              <a:extLst>
                <a:ext uri="{FF2B5EF4-FFF2-40B4-BE49-F238E27FC236}">
                  <a16:creationId xmlns:a16="http://schemas.microsoft.com/office/drawing/2014/main" id="{B15F7C84-E550-408A-83E6-598C0049036F}"/>
                </a:ext>
              </a:extLst>
            </p:cNvPr>
            <p:cNvSpPr/>
            <p:nvPr/>
          </p:nvSpPr>
          <p:spPr>
            <a:xfrm>
              <a:off x="1890605" y="1842128"/>
              <a:ext cx="322582" cy="360123"/>
            </a:xfrm>
            <a:custGeom>
              <a:avLst/>
              <a:gdLst>
                <a:gd name="connsiteX0" fmla="*/ 680483 w 1424763"/>
                <a:gd name="connsiteY0" fmla="*/ 829772 h 829772"/>
                <a:gd name="connsiteX1" fmla="*/ 701749 w 1424763"/>
                <a:gd name="connsiteY1" fmla="*/ 234349 h 829772"/>
                <a:gd name="connsiteX2" fmla="*/ 1424763 w 1424763"/>
                <a:gd name="connsiteY2" fmla="*/ 319409 h 829772"/>
                <a:gd name="connsiteX3" fmla="*/ 1403497 w 1424763"/>
                <a:gd name="connsiteY3" fmla="*/ 425735 h 829772"/>
                <a:gd name="connsiteX4" fmla="*/ 850604 w 1424763"/>
                <a:gd name="connsiteY4" fmla="*/ 383204 h 829772"/>
                <a:gd name="connsiteX5" fmla="*/ 723014 w 1424763"/>
                <a:gd name="connsiteY5" fmla="*/ 340674 h 829772"/>
                <a:gd name="connsiteX6" fmla="*/ 701749 w 1424763"/>
                <a:gd name="connsiteY6" fmla="*/ 276879 h 829772"/>
                <a:gd name="connsiteX7" fmla="*/ 574158 w 1424763"/>
                <a:gd name="connsiteY7" fmla="*/ 234349 h 829772"/>
                <a:gd name="connsiteX8" fmla="*/ 446567 w 1424763"/>
                <a:gd name="connsiteY8" fmla="*/ 191818 h 829772"/>
                <a:gd name="connsiteX9" fmla="*/ 382772 w 1424763"/>
                <a:gd name="connsiteY9" fmla="*/ 170553 h 829772"/>
                <a:gd name="connsiteX10" fmla="*/ 297711 w 1424763"/>
                <a:gd name="connsiteY10" fmla="*/ 149288 h 829772"/>
                <a:gd name="connsiteX11" fmla="*/ 106325 w 1424763"/>
                <a:gd name="connsiteY11" fmla="*/ 170553 h 829772"/>
                <a:gd name="connsiteX12" fmla="*/ 42530 w 1424763"/>
                <a:gd name="connsiteY12" fmla="*/ 191818 h 829772"/>
                <a:gd name="connsiteX13" fmla="*/ 0 w 1424763"/>
                <a:gd name="connsiteY13" fmla="*/ 255614 h 829772"/>
                <a:gd name="connsiteX14" fmla="*/ 21265 w 1424763"/>
                <a:gd name="connsiteY14" fmla="*/ 425735 h 829772"/>
                <a:gd name="connsiteX15" fmla="*/ 85060 w 1424763"/>
                <a:gd name="connsiteY15" fmla="*/ 468265 h 829772"/>
                <a:gd name="connsiteX16" fmla="*/ 382772 w 1424763"/>
                <a:gd name="connsiteY16" fmla="*/ 447000 h 829772"/>
                <a:gd name="connsiteX17" fmla="*/ 659218 w 1424763"/>
                <a:gd name="connsiteY17" fmla="*/ 404469 h 829772"/>
                <a:gd name="connsiteX18" fmla="*/ 701749 w 1424763"/>
                <a:gd name="connsiteY18" fmla="*/ 361939 h 8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4763" h="829772">
                  <a:moveTo>
                    <a:pt x="680483" y="829772"/>
                  </a:moveTo>
                  <a:cubicBezTo>
                    <a:pt x="687572" y="631298"/>
                    <a:pt x="546222" y="357855"/>
                    <a:pt x="701749" y="234349"/>
                  </a:cubicBezTo>
                  <a:cubicBezTo>
                    <a:pt x="1268546" y="-215754"/>
                    <a:pt x="1344561" y="78815"/>
                    <a:pt x="1424763" y="319409"/>
                  </a:cubicBezTo>
                  <a:cubicBezTo>
                    <a:pt x="1417674" y="354851"/>
                    <a:pt x="1438680" y="417457"/>
                    <a:pt x="1403497" y="425735"/>
                  </a:cubicBezTo>
                  <a:cubicBezTo>
                    <a:pt x="1357496" y="436559"/>
                    <a:pt x="947297" y="392873"/>
                    <a:pt x="850604" y="383204"/>
                  </a:cubicBezTo>
                  <a:cubicBezTo>
                    <a:pt x="808074" y="369027"/>
                    <a:pt x="737191" y="383204"/>
                    <a:pt x="723014" y="340674"/>
                  </a:cubicBezTo>
                  <a:cubicBezTo>
                    <a:pt x="715926" y="319409"/>
                    <a:pt x="719989" y="289908"/>
                    <a:pt x="701749" y="276879"/>
                  </a:cubicBezTo>
                  <a:cubicBezTo>
                    <a:pt x="665269" y="250822"/>
                    <a:pt x="616688" y="248526"/>
                    <a:pt x="574158" y="234349"/>
                  </a:cubicBezTo>
                  <a:lnTo>
                    <a:pt x="446567" y="191818"/>
                  </a:lnTo>
                  <a:cubicBezTo>
                    <a:pt x="425302" y="184730"/>
                    <a:pt x="404518" y="175989"/>
                    <a:pt x="382772" y="170553"/>
                  </a:cubicBezTo>
                  <a:lnTo>
                    <a:pt x="297711" y="149288"/>
                  </a:lnTo>
                  <a:cubicBezTo>
                    <a:pt x="233916" y="156376"/>
                    <a:pt x="169640" y="160001"/>
                    <a:pt x="106325" y="170553"/>
                  </a:cubicBezTo>
                  <a:cubicBezTo>
                    <a:pt x="84215" y="174238"/>
                    <a:pt x="60033" y="177815"/>
                    <a:pt x="42530" y="191818"/>
                  </a:cubicBezTo>
                  <a:cubicBezTo>
                    <a:pt x="22573" y="207784"/>
                    <a:pt x="14177" y="234349"/>
                    <a:pt x="0" y="255614"/>
                  </a:cubicBezTo>
                  <a:cubicBezTo>
                    <a:pt x="7088" y="312321"/>
                    <a:pt x="41" y="372674"/>
                    <a:pt x="21265" y="425735"/>
                  </a:cubicBezTo>
                  <a:cubicBezTo>
                    <a:pt x="30757" y="449464"/>
                    <a:pt x="59547" y="466764"/>
                    <a:pt x="85060" y="468265"/>
                  </a:cubicBezTo>
                  <a:cubicBezTo>
                    <a:pt x="184378" y="474107"/>
                    <a:pt x="283690" y="456007"/>
                    <a:pt x="382772" y="447000"/>
                  </a:cubicBezTo>
                  <a:cubicBezTo>
                    <a:pt x="524393" y="434125"/>
                    <a:pt x="537562" y="428801"/>
                    <a:pt x="659218" y="404469"/>
                  </a:cubicBezTo>
                  <a:lnTo>
                    <a:pt x="701749" y="361939"/>
                  </a:lnTo>
                </a:path>
              </a:pathLst>
            </a:custGeom>
            <a:solidFill>
              <a:srgbClr val="AFFD69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1" name="Forme libre 30">
            <a:extLst>
              <a:ext uri="{FF2B5EF4-FFF2-40B4-BE49-F238E27FC236}">
                <a16:creationId xmlns:a16="http://schemas.microsoft.com/office/drawing/2014/main" id="{06418AE6-0690-488F-976A-8CF891840866}"/>
              </a:ext>
            </a:extLst>
          </p:cNvPr>
          <p:cNvSpPr/>
          <p:nvPr/>
        </p:nvSpPr>
        <p:spPr>
          <a:xfrm rot="2169791">
            <a:off x="2046313" y="5518035"/>
            <a:ext cx="413200" cy="117012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 31">
            <a:extLst>
              <a:ext uri="{FF2B5EF4-FFF2-40B4-BE49-F238E27FC236}">
                <a16:creationId xmlns:a16="http://schemas.microsoft.com/office/drawing/2014/main" id="{B6BD3834-5572-4618-8E33-5244F41DE8A5}"/>
              </a:ext>
            </a:extLst>
          </p:cNvPr>
          <p:cNvSpPr/>
          <p:nvPr/>
        </p:nvSpPr>
        <p:spPr>
          <a:xfrm rot="1026220" flipV="1">
            <a:off x="2195056" y="5707749"/>
            <a:ext cx="137737" cy="220446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32">
            <a:extLst>
              <a:ext uri="{FF2B5EF4-FFF2-40B4-BE49-F238E27FC236}">
                <a16:creationId xmlns:a16="http://schemas.microsoft.com/office/drawing/2014/main" id="{932C348E-8CBF-49F3-BE03-81B1E3681400}"/>
              </a:ext>
            </a:extLst>
          </p:cNvPr>
          <p:cNvSpPr/>
          <p:nvPr/>
        </p:nvSpPr>
        <p:spPr>
          <a:xfrm rot="20573780">
            <a:off x="2399932" y="5605373"/>
            <a:ext cx="197696" cy="240949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0DAB46AF-2B32-4DC8-81B5-D7DD658BFF26}"/>
              </a:ext>
            </a:extLst>
          </p:cNvPr>
          <p:cNvSpPr/>
          <p:nvPr/>
        </p:nvSpPr>
        <p:spPr>
          <a:xfrm rot="17387744">
            <a:off x="892605" y="3188637"/>
            <a:ext cx="690406" cy="548791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9CF21E79-BD44-480C-B62D-7A53F95D1C6A}"/>
              </a:ext>
            </a:extLst>
          </p:cNvPr>
          <p:cNvSpPr/>
          <p:nvPr/>
        </p:nvSpPr>
        <p:spPr>
          <a:xfrm rot="4726835" flipH="1" flipV="1">
            <a:off x="808730" y="4162615"/>
            <a:ext cx="764833" cy="548791"/>
          </a:xfrm>
          <a:prstGeom prst="arc">
            <a:avLst>
              <a:gd name="adj1" fmla="val 16200000"/>
              <a:gd name="adj2" fmla="val 20121685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F6B7FCB-3675-45FF-A2BE-4871C11E20E3}"/>
              </a:ext>
            </a:extLst>
          </p:cNvPr>
          <p:cNvCxnSpPr/>
          <p:nvPr/>
        </p:nvCxnSpPr>
        <p:spPr>
          <a:xfrm>
            <a:off x="1988661" y="4649037"/>
            <a:ext cx="605868" cy="5206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A47A89B-D9CB-4BFE-9B1C-BF3CE2FF0AE3}"/>
              </a:ext>
            </a:extLst>
          </p:cNvPr>
          <p:cNvCxnSpPr/>
          <p:nvPr/>
        </p:nvCxnSpPr>
        <p:spPr>
          <a:xfrm flipV="1">
            <a:off x="397125" y="4641571"/>
            <a:ext cx="307210" cy="8526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rc 57">
            <a:extLst>
              <a:ext uri="{FF2B5EF4-FFF2-40B4-BE49-F238E27FC236}">
                <a16:creationId xmlns:a16="http://schemas.microsoft.com/office/drawing/2014/main" id="{A6A0CE43-2654-4CC8-B10C-542DAB1F6825}"/>
              </a:ext>
            </a:extLst>
          </p:cNvPr>
          <p:cNvSpPr/>
          <p:nvPr/>
        </p:nvSpPr>
        <p:spPr>
          <a:xfrm rot="19752115">
            <a:off x="745556" y="4441075"/>
            <a:ext cx="878223" cy="431427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B1B28A89-210C-4F81-8C2F-C35D97090502}"/>
              </a:ext>
            </a:extLst>
          </p:cNvPr>
          <p:cNvSpPr/>
          <p:nvPr/>
        </p:nvSpPr>
        <p:spPr>
          <a:xfrm rot="14736710">
            <a:off x="388690" y="4918322"/>
            <a:ext cx="1208635" cy="776952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C6DBF8C2-570B-41AA-962C-6600F894C350}"/>
              </a:ext>
            </a:extLst>
          </p:cNvPr>
          <p:cNvSpPr/>
          <p:nvPr/>
        </p:nvSpPr>
        <p:spPr>
          <a:xfrm rot="781704">
            <a:off x="1461462" y="5189058"/>
            <a:ext cx="878223" cy="431427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4B0BB56B-DF45-4470-BC3D-F27527E79F5D}"/>
              </a:ext>
            </a:extLst>
          </p:cNvPr>
          <p:cNvSpPr/>
          <p:nvPr/>
        </p:nvSpPr>
        <p:spPr>
          <a:xfrm rot="6839968" flipH="1">
            <a:off x="295768" y="3042993"/>
            <a:ext cx="690406" cy="548791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Oval 59">
            <a:extLst>
              <a:ext uri="{FF2B5EF4-FFF2-40B4-BE49-F238E27FC236}">
                <a16:creationId xmlns:a16="http://schemas.microsoft.com/office/drawing/2014/main" id="{DC96C043-D32A-4573-98ED-745453B9451C}"/>
              </a:ext>
            </a:extLst>
          </p:cNvPr>
          <p:cNvSpPr>
            <a:spLocks noChangeArrowheads="1"/>
          </p:cNvSpPr>
          <p:nvPr/>
        </p:nvSpPr>
        <p:spPr bwMode="auto">
          <a:xfrm rot="7543402" flipH="1">
            <a:off x="664331" y="2846131"/>
            <a:ext cx="167628" cy="908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67">
            <a:extLst>
              <a:ext uri="{FF2B5EF4-FFF2-40B4-BE49-F238E27FC236}">
                <a16:creationId xmlns:a16="http://schemas.microsoft.com/office/drawing/2014/main" id="{D4A75CB2-25BF-4C93-85C8-A488B40E791D}"/>
              </a:ext>
            </a:extLst>
          </p:cNvPr>
          <p:cNvSpPr>
            <a:spLocks/>
          </p:cNvSpPr>
          <p:nvPr/>
        </p:nvSpPr>
        <p:spPr bwMode="auto">
          <a:xfrm flipH="1">
            <a:off x="658878" y="2962441"/>
            <a:ext cx="138048" cy="290125"/>
          </a:xfrm>
          <a:custGeom>
            <a:avLst/>
            <a:gdLst>
              <a:gd name="T0" fmla="*/ 71 w 217"/>
              <a:gd name="T1" fmla="*/ 0 h 553"/>
              <a:gd name="T2" fmla="*/ 7 w 217"/>
              <a:gd name="T3" fmla="*/ 36 h 553"/>
              <a:gd name="T4" fmla="*/ 110 w 217"/>
              <a:gd name="T5" fmla="*/ 57 h 553"/>
              <a:gd name="T6" fmla="*/ 56 w 217"/>
              <a:gd name="T7" fmla="*/ 103 h 553"/>
              <a:gd name="T8" fmla="*/ 82 w 217"/>
              <a:gd name="T9" fmla="*/ 108 h 553"/>
              <a:gd name="T10" fmla="*/ 146 w 217"/>
              <a:gd name="T11" fmla="*/ 54 h 553"/>
              <a:gd name="T12" fmla="*/ 56 w 217"/>
              <a:gd name="T13" fmla="*/ 34 h 553"/>
              <a:gd name="T14" fmla="*/ 49 w 217"/>
              <a:gd name="T15" fmla="*/ 20 h 553"/>
              <a:gd name="T16" fmla="*/ 120 w 217"/>
              <a:gd name="T17" fmla="*/ 0 h 5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"/>
              <a:gd name="T28" fmla="*/ 0 h 553"/>
              <a:gd name="T29" fmla="*/ 217 w 217"/>
              <a:gd name="T30" fmla="*/ 553 h 5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" h="553">
                <a:moveTo>
                  <a:pt x="102" y="0"/>
                </a:moveTo>
                <a:cubicBezTo>
                  <a:pt x="51" y="63"/>
                  <a:pt x="0" y="126"/>
                  <a:pt x="9" y="171"/>
                </a:cubicBezTo>
                <a:cubicBezTo>
                  <a:pt x="18" y="216"/>
                  <a:pt x="145" y="219"/>
                  <a:pt x="157" y="272"/>
                </a:cubicBezTo>
                <a:cubicBezTo>
                  <a:pt x="169" y="325"/>
                  <a:pt x="85" y="450"/>
                  <a:pt x="79" y="490"/>
                </a:cubicBezTo>
                <a:cubicBezTo>
                  <a:pt x="73" y="530"/>
                  <a:pt x="96" y="553"/>
                  <a:pt x="118" y="514"/>
                </a:cubicBezTo>
                <a:cubicBezTo>
                  <a:pt x="140" y="475"/>
                  <a:pt x="217" y="315"/>
                  <a:pt x="211" y="257"/>
                </a:cubicBezTo>
                <a:cubicBezTo>
                  <a:pt x="205" y="199"/>
                  <a:pt x="102" y="190"/>
                  <a:pt x="79" y="163"/>
                </a:cubicBezTo>
                <a:cubicBezTo>
                  <a:pt x="56" y="136"/>
                  <a:pt x="56" y="120"/>
                  <a:pt x="71" y="93"/>
                </a:cubicBezTo>
                <a:cubicBezTo>
                  <a:pt x="86" y="66"/>
                  <a:pt x="129" y="33"/>
                  <a:pt x="172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64" name="Forme libre 43">
            <a:extLst>
              <a:ext uri="{FF2B5EF4-FFF2-40B4-BE49-F238E27FC236}">
                <a16:creationId xmlns:a16="http://schemas.microsoft.com/office/drawing/2014/main" id="{5D6CFD4E-37D0-48E7-AB0E-72003B6E807C}"/>
              </a:ext>
            </a:extLst>
          </p:cNvPr>
          <p:cNvSpPr/>
          <p:nvPr/>
        </p:nvSpPr>
        <p:spPr>
          <a:xfrm flipH="1">
            <a:off x="682815" y="2705038"/>
            <a:ext cx="214713" cy="175128"/>
          </a:xfrm>
          <a:custGeom>
            <a:avLst/>
            <a:gdLst>
              <a:gd name="connsiteX0" fmla="*/ 221672 w 498763"/>
              <a:gd name="connsiteY0" fmla="*/ 388095 h 388095"/>
              <a:gd name="connsiteX1" fmla="*/ 267854 w 498763"/>
              <a:gd name="connsiteY1" fmla="*/ 304967 h 388095"/>
              <a:gd name="connsiteX2" fmla="*/ 221672 w 498763"/>
              <a:gd name="connsiteY2" fmla="*/ 212604 h 388095"/>
              <a:gd name="connsiteX3" fmla="*/ 212436 w 498763"/>
              <a:gd name="connsiteY3" fmla="*/ 166422 h 388095"/>
              <a:gd name="connsiteX4" fmla="*/ 203200 w 498763"/>
              <a:gd name="connsiteY4" fmla="*/ 129476 h 388095"/>
              <a:gd name="connsiteX5" fmla="*/ 101600 w 498763"/>
              <a:gd name="connsiteY5" fmla="*/ 64822 h 388095"/>
              <a:gd name="connsiteX6" fmla="*/ 73891 w 498763"/>
              <a:gd name="connsiteY6" fmla="*/ 46349 h 388095"/>
              <a:gd name="connsiteX7" fmla="*/ 27709 w 498763"/>
              <a:gd name="connsiteY7" fmla="*/ 55585 h 388095"/>
              <a:gd name="connsiteX8" fmla="*/ 0 w 498763"/>
              <a:gd name="connsiteY8" fmla="*/ 37113 h 388095"/>
              <a:gd name="connsiteX9" fmla="*/ 27709 w 498763"/>
              <a:gd name="connsiteY9" fmla="*/ 46349 h 388095"/>
              <a:gd name="connsiteX10" fmla="*/ 64654 w 498763"/>
              <a:gd name="connsiteY10" fmla="*/ 27876 h 388095"/>
              <a:gd name="connsiteX11" fmla="*/ 110836 w 498763"/>
              <a:gd name="connsiteY11" fmla="*/ 167 h 388095"/>
              <a:gd name="connsiteX12" fmla="*/ 175491 w 498763"/>
              <a:gd name="connsiteY12" fmla="*/ 18640 h 388095"/>
              <a:gd name="connsiteX13" fmla="*/ 203200 w 498763"/>
              <a:gd name="connsiteY13" fmla="*/ 37113 h 388095"/>
              <a:gd name="connsiteX14" fmla="*/ 249381 w 498763"/>
              <a:gd name="connsiteY14" fmla="*/ 101767 h 388095"/>
              <a:gd name="connsiteX15" fmla="*/ 258618 w 498763"/>
              <a:gd name="connsiteY15" fmla="*/ 129476 h 388095"/>
              <a:gd name="connsiteX16" fmla="*/ 286327 w 498763"/>
              <a:gd name="connsiteY16" fmla="*/ 101767 h 388095"/>
              <a:gd name="connsiteX17" fmla="*/ 406400 w 498763"/>
              <a:gd name="connsiteY17" fmla="*/ 92531 h 388095"/>
              <a:gd name="connsiteX18" fmla="*/ 443345 w 498763"/>
              <a:gd name="connsiteY18" fmla="*/ 83295 h 388095"/>
              <a:gd name="connsiteX19" fmla="*/ 498763 w 498763"/>
              <a:gd name="connsiteY19" fmla="*/ 83295 h 388095"/>
              <a:gd name="connsiteX20" fmla="*/ 480291 w 498763"/>
              <a:gd name="connsiteY20" fmla="*/ 111004 h 388095"/>
              <a:gd name="connsiteX21" fmla="*/ 369454 w 498763"/>
              <a:gd name="connsiteY21" fmla="*/ 138713 h 388095"/>
              <a:gd name="connsiteX22" fmla="*/ 277091 w 498763"/>
              <a:gd name="connsiteY22" fmla="*/ 166422 h 388095"/>
              <a:gd name="connsiteX23" fmla="*/ 240145 w 498763"/>
              <a:gd name="connsiteY23" fmla="*/ 166422 h 38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8763" h="388095">
                <a:moveTo>
                  <a:pt x="221672" y="388095"/>
                </a:moveTo>
                <a:cubicBezTo>
                  <a:pt x="237066" y="360386"/>
                  <a:pt x="267854" y="336665"/>
                  <a:pt x="267854" y="304967"/>
                </a:cubicBezTo>
                <a:cubicBezTo>
                  <a:pt x="267854" y="270545"/>
                  <a:pt x="221672" y="212604"/>
                  <a:pt x="221672" y="212604"/>
                </a:cubicBezTo>
                <a:cubicBezTo>
                  <a:pt x="218593" y="197210"/>
                  <a:pt x="215841" y="181747"/>
                  <a:pt x="212436" y="166422"/>
                </a:cubicBezTo>
                <a:cubicBezTo>
                  <a:pt x="209682" y="154030"/>
                  <a:pt x="211634" y="138964"/>
                  <a:pt x="203200" y="129476"/>
                </a:cubicBezTo>
                <a:cubicBezTo>
                  <a:pt x="168577" y="90526"/>
                  <a:pt x="140796" y="87220"/>
                  <a:pt x="101600" y="64822"/>
                </a:cubicBezTo>
                <a:cubicBezTo>
                  <a:pt x="91962" y="59314"/>
                  <a:pt x="83127" y="52507"/>
                  <a:pt x="73891" y="46349"/>
                </a:cubicBezTo>
                <a:cubicBezTo>
                  <a:pt x="58497" y="49428"/>
                  <a:pt x="43287" y="57532"/>
                  <a:pt x="27709" y="55585"/>
                </a:cubicBezTo>
                <a:cubicBezTo>
                  <a:pt x="16694" y="54208"/>
                  <a:pt x="0" y="48214"/>
                  <a:pt x="0" y="37113"/>
                </a:cubicBezTo>
                <a:cubicBezTo>
                  <a:pt x="0" y="27377"/>
                  <a:pt x="18473" y="43270"/>
                  <a:pt x="27709" y="46349"/>
                </a:cubicBezTo>
                <a:cubicBezTo>
                  <a:pt x="40024" y="40191"/>
                  <a:pt x="52618" y="34563"/>
                  <a:pt x="64654" y="27876"/>
                </a:cubicBezTo>
                <a:cubicBezTo>
                  <a:pt x="80347" y="19158"/>
                  <a:pt x="92946" y="1658"/>
                  <a:pt x="110836" y="167"/>
                </a:cubicBezTo>
                <a:cubicBezTo>
                  <a:pt x="133173" y="-1694"/>
                  <a:pt x="153939" y="12482"/>
                  <a:pt x="175491" y="18640"/>
                </a:cubicBezTo>
                <a:cubicBezTo>
                  <a:pt x="184727" y="24798"/>
                  <a:pt x="195351" y="29264"/>
                  <a:pt x="203200" y="37113"/>
                </a:cubicBezTo>
                <a:cubicBezTo>
                  <a:pt x="207387" y="41300"/>
                  <a:pt x="244135" y="91275"/>
                  <a:pt x="249381" y="101767"/>
                </a:cubicBezTo>
                <a:cubicBezTo>
                  <a:pt x="253735" y="110475"/>
                  <a:pt x="255539" y="120240"/>
                  <a:pt x="258618" y="129476"/>
                </a:cubicBezTo>
                <a:cubicBezTo>
                  <a:pt x="258618" y="129476"/>
                  <a:pt x="273655" y="104935"/>
                  <a:pt x="286327" y="101767"/>
                </a:cubicBezTo>
                <a:cubicBezTo>
                  <a:pt x="325271" y="92031"/>
                  <a:pt x="366376" y="95610"/>
                  <a:pt x="406400" y="92531"/>
                </a:cubicBezTo>
                <a:cubicBezTo>
                  <a:pt x="418715" y="89452"/>
                  <a:pt x="433593" y="91422"/>
                  <a:pt x="443345" y="83295"/>
                </a:cubicBezTo>
                <a:cubicBezTo>
                  <a:pt x="486318" y="47484"/>
                  <a:pt x="430944" y="15474"/>
                  <a:pt x="498763" y="83295"/>
                </a:cubicBezTo>
                <a:cubicBezTo>
                  <a:pt x="492606" y="92531"/>
                  <a:pt x="488819" y="103898"/>
                  <a:pt x="480291" y="111004"/>
                </a:cubicBezTo>
                <a:cubicBezTo>
                  <a:pt x="448980" y="137096"/>
                  <a:pt x="406825" y="134041"/>
                  <a:pt x="369454" y="138713"/>
                </a:cubicBezTo>
                <a:cubicBezTo>
                  <a:pt x="342530" y="147687"/>
                  <a:pt x="300346" y="162194"/>
                  <a:pt x="277091" y="166422"/>
                </a:cubicBezTo>
                <a:cubicBezTo>
                  <a:pt x="264974" y="168625"/>
                  <a:pt x="252460" y="166422"/>
                  <a:pt x="240145" y="166422"/>
                </a:cubicBezTo>
              </a:path>
            </a:pathLst>
          </a:cu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Oval 113">
            <a:extLst>
              <a:ext uri="{FF2B5EF4-FFF2-40B4-BE49-F238E27FC236}">
                <a16:creationId xmlns:a16="http://schemas.microsoft.com/office/drawing/2014/main" id="{8FA3F6E7-C9AE-488C-B245-1EBD7222795B}"/>
              </a:ext>
            </a:extLst>
          </p:cNvPr>
          <p:cNvSpPr>
            <a:spLocks noChangeArrowheads="1"/>
          </p:cNvSpPr>
          <p:nvPr/>
        </p:nvSpPr>
        <p:spPr bwMode="auto">
          <a:xfrm rot="18343402" flipV="1">
            <a:off x="1532244" y="4833338"/>
            <a:ext cx="385869" cy="83186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116">
            <a:extLst>
              <a:ext uri="{FF2B5EF4-FFF2-40B4-BE49-F238E27FC236}">
                <a16:creationId xmlns:a16="http://schemas.microsoft.com/office/drawing/2014/main" id="{F2DC1A39-0DB8-4962-8FBB-1700F5B422CC}"/>
              </a:ext>
            </a:extLst>
          </p:cNvPr>
          <p:cNvSpPr>
            <a:spLocks noChangeArrowheads="1"/>
          </p:cNvSpPr>
          <p:nvPr/>
        </p:nvSpPr>
        <p:spPr bwMode="auto">
          <a:xfrm rot="354005" flipV="1">
            <a:off x="841902" y="4787991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117">
            <a:extLst>
              <a:ext uri="{FF2B5EF4-FFF2-40B4-BE49-F238E27FC236}">
                <a16:creationId xmlns:a16="http://schemas.microsoft.com/office/drawing/2014/main" id="{74150968-0B15-48AB-8FD5-6C24B40B746F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657957" y="5237544"/>
            <a:ext cx="147365" cy="136280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117">
            <a:extLst>
              <a:ext uri="{FF2B5EF4-FFF2-40B4-BE49-F238E27FC236}">
                <a16:creationId xmlns:a16="http://schemas.microsoft.com/office/drawing/2014/main" id="{20E2ED38-E1D4-4C28-BCD2-7837BFD37EAF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882799" y="5000462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Oval 117">
            <a:extLst>
              <a:ext uri="{FF2B5EF4-FFF2-40B4-BE49-F238E27FC236}">
                <a16:creationId xmlns:a16="http://schemas.microsoft.com/office/drawing/2014/main" id="{ABFAE7E5-404D-466A-A511-1C1BA2770A62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820432" y="5205490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117">
            <a:extLst>
              <a:ext uri="{FF2B5EF4-FFF2-40B4-BE49-F238E27FC236}">
                <a16:creationId xmlns:a16="http://schemas.microsoft.com/office/drawing/2014/main" id="{62E51228-F97F-4AEE-8BE0-0CD472BB6508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058248" y="4649263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116">
            <a:extLst>
              <a:ext uri="{FF2B5EF4-FFF2-40B4-BE49-F238E27FC236}">
                <a16:creationId xmlns:a16="http://schemas.microsoft.com/office/drawing/2014/main" id="{077C9E55-8D09-4943-81CB-355B5D4321BD}"/>
              </a:ext>
            </a:extLst>
          </p:cNvPr>
          <p:cNvSpPr>
            <a:spLocks noChangeArrowheads="1"/>
          </p:cNvSpPr>
          <p:nvPr/>
        </p:nvSpPr>
        <p:spPr bwMode="auto">
          <a:xfrm rot="3124405" flipV="1">
            <a:off x="994302" y="5250941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Oval 117">
            <a:extLst>
              <a:ext uri="{FF2B5EF4-FFF2-40B4-BE49-F238E27FC236}">
                <a16:creationId xmlns:a16="http://schemas.microsoft.com/office/drawing/2014/main" id="{72A3F6C5-9B45-4D59-851C-19488BB21180}"/>
              </a:ext>
            </a:extLst>
          </p:cNvPr>
          <p:cNvSpPr>
            <a:spLocks noChangeArrowheads="1"/>
          </p:cNvSpPr>
          <p:nvPr/>
        </p:nvSpPr>
        <p:spPr bwMode="auto">
          <a:xfrm rot="5045995">
            <a:off x="792773" y="4618943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Oval 113">
            <a:extLst>
              <a:ext uri="{FF2B5EF4-FFF2-40B4-BE49-F238E27FC236}">
                <a16:creationId xmlns:a16="http://schemas.microsoft.com/office/drawing/2014/main" id="{5D6640D3-61BE-4E7F-8118-E8215884FAA4}"/>
              </a:ext>
            </a:extLst>
          </p:cNvPr>
          <p:cNvSpPr>
            <a:spLocks noChangeArrowheads="1"/>
          </p:cNvSpPr>
          <p:nvPr/>
        </p:nvSpPr>
        <p:spPr bwMode="auto">
          <a:xfrm rot="2143402" flipV="1">
            <a:off x="1303755" y="4712614"/>
            <a:ext cx="258177" cy="67835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117">
            <a:extLst>
              <a:ext uri="{FF2B5EF4-FFF2-40B4-BE49-F238E27FC236}">
                <a16:creationId xmlns:a16="http://schemas.microsoft.com/office/drawing/2014/main" id="{7A9C51B5-CFB1-41DC-962F-DEBF8C31F477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329049" y="4967768"/>
            <a:ext cx="136400" cy="154192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117">
            <a:extLst>
              <a:ext uri="{FF2B5EF4-FFF2-40B4-BE49-F238E27FC236}">
                <a16:creationId xmlns:a16="http://schemas.microsoft.com/office/drawing/2014/main" id="{C714603E-96E9-4161-984F-CFDE57BCF4DC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545761" y="4620761"/>
            <a:ext cx="109455" cy="79086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113">
            <a:extLst>
              <a:ext uri="{FF2B5EF4-FFF2-40B4-BE49-F238E27FC236}">
                <a16:creationId xmlns:a16="http://schemas.microsoft.com/office/drawing/2014/main" id="{98B30BF0-FF19-4E59-B9AD-119F9C33BE8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12433" y="5215255"/>
            <a:ext cx="258177" cy="67835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117">
            <a:extLst>
              <a:ext uri="{FF2B5EF4-FFF2-40B4-BE49-F238E27FC236}">
                <a16:creationId xmlns:a16="http://schemas.microsoft.com/office/drawing/2014/main" id="{0BB63FF7-AA21-4281-8F26-F7051B9BDE2C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631883" y="3659272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Oval 116">
            <a:extLst>
              <a:ext uri="{FF2B5EF4-FFF2-40B4-BE49-F238E27FC236}">
                <a16:creationId xmlns:a16="http://schemas.microsoft.com/office/drawing/2014/main" id="{A09BCDC2-A596-47CD-8A30-BD5C1B0A0BCD}"/>
              </a:ext>
            </a:extLst>
          </p:cNvPr>
          <p:cNvSpPr>
            <a:spLocks noChangeArrowheads="1"/>
          </p:cNvSpPr>
          <p:nvPr/>
        </p:nvSpPr>
        <p:spPr bwMode="auto">
          <a:xfrm rot="354005" flipV="1">
            <a:off x="1010053" y="3668015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117">
            <a:extLst>
              <a:ext uri="{FF2B5EF4-FFF2-40B4-BE49-F238E27FC236}">
                <a16:creationId xmlns:a16="http://schemas.microsoft.com/office/drawing/2014/main" id="{5E6B41D8-34F2-4288-8F7B-CB0A109CFB97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652815" y="3021386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116">
            <a:extLst>
              <a:ext uri="{FF2B5EF4-FFF2-40B4-BE49-F238E27FC236}">
                <a16:creationId xmlns:a16="http://schemas.microsoft.com/office/drawing/2014/main" id="{6A9DAC49-FF95-42D3-B24B-1EADD6D3A3CD}"/>
              </a:ext>
            </a:extLst>
          </p:cNvPr>
          <p:cNvSpPr>
            <a:spLocks noChangeArrowheads="1"/>
          </p:cNvSpPr>
          <p:nvPr/>
        </p:nvSpPr>
        <p:spPr bwMode="auto">
          <a:xfrm rot="354005" flipV="1">
            <a:off x="2020833" y="3095991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Soleil 80">
            <a:extLst>
              <a:ext uri="{FF2B5EF4-FFF2-40B4-BE49-F238E27FC236}">
                <a16:creationId xmlns:a16="http://schemas.microsoft.com/office/drawing/2014/main" id="{C849F6F1-FFE7-4B4E-8B26-FC2BE34A1A9A}"/>
              </a:ext>
            </a:extLst>
          </p:cNvPr>
          <p:cNvSpPr/>
          <p:nvPr/>
        </p:nvSpPr>
        <p:spPr>
          <a:xfrm>
            <a:off x="4298332" y="480907"/>
            <a:ext cx="661775" cy="651325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FCBBE69C-5638-4B96-BBC0-ADFE9B5E222F}"/>
              </a:ext>
            </a:extLst>
          </p:cNvPr>
          <p:cNvGrpSpPr/>
          <p:nvPr/>
        </p:nvGrpSpPr>
        <p:grpSpPr>
          <a:xfrm>
            <a:off x="3148640" y="838376"/>
            <a:ext cx="1968826" cy="2809662"/>
            <a:chOff x="3148640" y="838376"/>
            <a:chExt cx="1968826" cy="2809662"/>
          </a:xfrm>
        </p:grpSpPr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90F3184D-64F0-4D0E-8C78-418B6DC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2804" y="1695936"/>
              <a:ext cx="468895" cy="1071836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D9284D25-285C-4C8A-9C28-D237109E2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3142" y="1528334"/>
              <a:ext cx="551595" cy="1228813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DE17BD64-DD38-408C-8375-1D6A698E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53" b="89441" l="10000" r="90000">
                          <a14:foregroundMark x1="60000" y1="33540" x2="60000" y2="33540"/>
                          <a14:foregroundMark x1="36667" y1="37267" x2="36667" y2="37267"/>
                          <a14:foregroundMark x1="36667" y1="42236" x2="36667" y2="42236"/>
                          <a14:foregroundMark x1="66667" y1="39130" x2="66667" y2="39130"/>
                          <a14:foregroundMark x1="63333" y1="14907" x2="63333" y2="14907"/>
                          <a14:foregroundMark x1="70000" y1="19876" x2="70000" y2="19876"/>
                          <a14:foregroundMark x1="36667" y1="18012" x2="36667" y2="18012"/>
                          <a14:foregroundMark x1="46667" y1="7453" x2="46667" y2="7453"/>
                          <a14:backgroundMark x1="53333" y1="18634" x2="53333" y2="18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99751" y="898100"/>
              <a:ext cx="363657" cy="2073747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EE4DB069-3505-41A9-8A47-8FDFFC326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53" b="89441" l="10000" r="90000">
                          <a14:foregroundMark x1="60000" y1="33540" x2="60000" y2="33540"/>
                          <a14:foregroundMark x1="36667" y1="37267" x2="36667" y2="37267"/>
                          <a14:foregroundMark x1="36667" y1="42236" x2="36667" y2="42236"/>
                          <a14:foregroundMark x1="66667" y1="39130" x2="66667" y2="39130"/>
                          <a14:foregroundMark x1="63333" y1="14907" x2="63333" y2="14907"/>
                          <a14:foregroundMark x1="70000" y1="19876" x2="70000" y2="19876"/>
                          <a14:foregroundMark x1="36667" y1="18012" x2="36667" y2="18012"/>
                          <a14:foregroundMark x1="46667" y1="7453" x2="46667" y2="7453"/>
                          <a14:backgroundMark x1="53333" y1="18634" x2="53333" y2="18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9542" y="873676"/>
              <a:ext cx="363657" cy="2073747"/>
            </a:xfrm>
            <a:prstGeom prst="rect">
              <a:avLst/>
            </a:prstGeom>
          </p:spPr>
        </p:pic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516866E1-0519-4124-A812-9B09D4AEC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17727" y="2757147"/>
              <a:ext cx="1293611" cy="140585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AEC99DD-B2B2-4EB2-ACA2-4E2E9706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6959" y="1789836"/>
              <a:ext cx="1130507" cy="1028614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4007DA28-8535-4F36-8792-E0075543E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8578" b="-1"/>
            <a:stretch/>
          </p:blipFill>
          <p:spPr>
            <a:xfrm>
              <a:off x="4063542" y="2681973"/>
              <a:ext cx="954251" cy="964003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6360BEC6-2BF2-4CE4-A38F-C5CDB32F3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8578" b="-1"/>
            <a:stretch/>
          </p:blipFill>
          <p:spPr>
            <a:xfrm flipH="1">
              <a:off x="3148640" y="2684035"/>
              <a:ext cx="954251" cy="964003"/>
            </a:xfrm>
            <a:prstGeom prst="rect">
              <a:avLst/>
            </a:prstGeom>
          </p:spPr>
        </p:pic>
        <p:pic>
          <p:nvPicPr>
            <p:cNvPr id="91" name="Picture 4">
              <a:extLst>
                <a:ext uri="{FF2B5EF4-FFF2-40B4-BE49-F238E27FC236}">
                  <a16:creationId xmlns:a16="http://schemas.microsoft.com/office/drawing/2014/main" id="{CA189997-6460-4F58-B466-3C778975E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943774" y="2692377"/>
              <a:ext cx="756557" cy="67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4">
              <a:extLst>
                <a:ext uri="{FF2B5EF4-FFF2-40B4-BE49-F238E27FC236}">
                  <a16:creationId xmlns:a16="http://schemas.microsoft.com/office/drawing/2014/main" id="{415D599A-4192-447D-BBBF-A09C9799E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298415" y="2670045"/>
              <a:ext cx="893065" cy="633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994BADEE-5AB7-426C-BC32-897D487C73E4}"/>
                </a:ext>
              </a:extLst>
            </p:cNvPr>
            <p:cNvGrpSpPr/>
            <p:nvPr/>
          </p:nvGrpSpPr>
          <p:grpSpPr>
            <a:xfrm>
              <a:off x="3374365" y="3012359"/>
              <a:ext cx="384737" cy="523220"/>
              <a:chOff x="2824349" y="4564392"/>
              <a:chExt cx="541342" cy="692840"/>
            </a:xfrm>
          </p:grpSpPr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B96002E1-2C72-4CD8-B6FE-97F3EDCB22EC}"/>
                  </a:ext>
                </a:extLst>
              </p:cNvPr>
              <p:cNvSpPr/>
              <p:nvPr/>
            </p:nvSpPr>
            <p:spPr>
              <a:xfrm>
                <a:off x="2863531" y="4702851"/>
                <a:ext cx="502160" cy="514078"/>
              </a:xfrm>
              <a:prstGeom prst="ellipse">
                <a:avLst/>
              </a:prstGeom>
              <a:solidFill>
                <a:srgbClr val="6F9D20"/>
              </a:solidFill>
              <a:ln>
                <a:solidFill>
                  <a:srgbClr val="6F9D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4672312F-39B2-44EE-A0FA-26332C46F814}"/>
                  </a:ext>
                </a:extLst>
              </p:cNvPr>
              <p:cNvSpPr txBox="1"/>
              <p:nvPr/>
            </p:nvSpPr>
            <p:spPr>
              <a:xfrm>
                <a:off x="2824349" y="4564392"/>
                <a:ext cx="325351" cy="69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b="1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EDC94AAC-2AF9-4242-83FA-F86658253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9653" r="8957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54303" y="3024551"/>
              <a:ext cx="686251" cy="546191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F78A988D-5D21-460A-A323-AA00042D0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53" b="89441" l="10000" r="90000">
                          <a14:foregroundMark x1="60000" y1="33540" x2="60000" y2="33540"/>
                          <a14:foregroundMark x1="36667" y1="37267" x2="36667" y2="37267"/>
                          <a14:foregroundMark x1="36667" y1="42236" x2="36667" y2="42236"/>
                          <a14:foregroundMark x1="66667" y1="39130" x2="66667" y2="39130"/>
                          <a14:foregroundMark x1="63333" y1="14907" x2="63333" y2="14907"/>
                          <a14:foregroundMark x1="70000" y1="19876" x2="70000" y2="19876"/>
                          <a14:foregroundMark x1="36667" y1="18012" x2="36667" y2="18012"/>
                          <a14:foregroundMark x1="46667" y1="7453" x2="46667" y2="7453"/>
                          <a14:backgroundMark x1="53333" y1="18634" x2="53333" y2="18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7764" y="838376"/>
              <a:ext cx="363657" cy="2073747"/>
            </a:xfrm>
            <a:prstGeom prst="rect">
              <a:avLst/>
            </a:prstGeom>
          </p:spPr>
        </p:pic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2A37E794-1D1E-4FE4-A7EA-9C971241E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 r="35083"/>
            <a:stretch/>
          </p:blipFill>
          <p:spPr bwMode="auto">
            <a:xfrm>
              <a:off x="4524006" y="2676498"/>
              <a:ext cx="491133" cy="9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>
              <a:extLst>
                <a:ext uri="{FF2B5EF4-FFF2-40B4-BE49-F238E27FC236}">
                  <a16:creationId xmlns:a16="http://schemas.microsoft.com/office/drawing/2014/main" id="{DB89B825-EA52-435D-B887-A4A6147DF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243265" y="2691137"/>
              <a:ext cx="381530" cy="720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0BD5EDE0-CFF5-4648-96AA-5F54A0C90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940369" y="2681954"/>
              <a:ext cx="381530" cy="26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C042D534-A3BF-4CAF-9507-805AB1C39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4429467" y="2685871"/>
              <a:ext cx="381530" cy="26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" name="Arc 101">
            <a:extLst>
              <a:ext uri="{FF2B5EF4-FFF2-40B4-BE49-F238E27FC236}">
                <a16:creationId xmlns:a16="http://schemas.microsoft.com/office/drawing/2014/main" id="{ACBD1168-5DAF-42CF-863D-C318290874C8}"/>
              </a:ext>
            </a:extLst>
          </p:cNvPr>
          <p:cNvSpPr/>
          <p:nvPr/>
        </p:nvSpPr>
        <p:spPr>
          <a:xfrm rot="20170984">
            <a:off x="2329126" y="3038271"/>
            <a:ext cx="690406" cy="548791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Oval 113">
            <a:extLst>
              <a:ext uri="{FF2B5EF4-FFF2-40B4-BE49-F238E27FC236}">
                <a16:creationId xmlns:a16="http://schemas.microsoft.com/office/drawing/2014/main" id="{4D658878-8C22-445F-866C-1341D11FD724}"/>
              </a:ext>
            </a:extLst>
          </p:cNvPr>
          <p:cNvSpPr>
            <a:spLocks noChangeArrowheads="1"/>
          </p:cNvSpPr>
          <p:nvPr/>
        </p:nvSpPr>
        <p:spPr bwMode="auto">
          <a:xfrm rot="18343402" flipV="1">
            <a:off x="3952696" y="4166858"/>
            <a:ext cx="385869" cy="83186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Oval 117">
            <a:extLst>
              <a:ext uri="{FF2B5EF4-FFF2-40B4-BE49-F238E27FC236}">
                <a16:creationId xmlns:a16="http://schemas.microsoft.com/office/drawing/2014/main" id="{CF4D822B-9980-48B0-94CE-1B65DA688D7F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898071" y="4047756"/>
            <a:ext cx="147365" cy="136280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Oval 117">
            <a:extLst>
              <a:ext uri="{FF2B5EF4-FFF2-40B4-BE49-F238E27FC236}">
                <a16:creationId xmlns:a16="http://schemas.microsoft.com/office/drawing/2014/main" id="{A2D805C9-4DC9-426B-811E-5A6EA45CA1A3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816871" y="4186105"/>
            <a:ext cx="136400" cy="154192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Oval 117">
            <a:extLst>
              <a:ext uri="{FF2B5EF4-FFF2-40B4-BE49-F238E27FC236}">
                <a16:creationId xmlns:a16="http://schemas.microsoft.com/office/drawing/2014/main" id="{B0344C32-4ABD-4B95-93B2-DE7514139B64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4343342" y="4104573"/>
            <a:ext cx="109455" cy="79086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Oval 117">
            <a:extLst>
              <a:ext uri="{FF2B5EF4-FFF2-40B4-BE49-F238E27FC236}">
                <a16:creationId xmlns:a16="http://schemas.microsoft.com/office/drawing/2014/main" id="{66E3597D-2176-4223-9140-A60713EA5D9B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313065" y="4016207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Oval 116">
            <a:extLst>
              <a:ext uri="{FF2B5EF4-FFF2-40B4-BE49-F238E27FC236}">
                <a16:creationId xmlns:a16="http://schemas.microsoft.com/office/drawing/2014/main" id="{42730A19-D322-4736-A17C-9FDBF478E27E}"/>
              </a:ext>
            </a:extLst>
          </p:cNvPr>
          <p:cNvSpPr>
            <a:spLocks noChangeArrowheads="1"/>
          </p:cNvSpPr>
          <p:nvPr/>
        </p:nvSpPr>
        <p:spPr bwMode="auto">
          <a:xfrm rot="3124405" flipV="1">
            <a:off x="3439608" y="4156768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Arc 110">
            <a:extLst>
              <a:ext uri="{FF2B5EF4-FFF2-40B4-BE49-F238E27FC236}">
                <a16:creationId xmlns:a16="http://schemas.microsoft.com/office/drawing/2014/main" id="{C798DA2E-AD01-42B4-B089-C61E52B0D3E8}"/>
              </a:ext>
            </a:extLst>
          </p:cNvPr>
          <p:cNvSpPr/>
          <p:nvPr/>
        </p:nvSpPr>
        <p:spPr>
          <a:xfrm rot="3157002">
            <a:off x="3491342" y="3428697"/>
            <a:ext cx="690406" cy="548791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DA0B4C7B-3996-4D89-B88D-70DA78E8BDF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741" y="726600"/>
            <a:ext cx="5880151" cy="3529012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8A1DC17B-E539-4239-82E3-31DC33BE995A}"/>
              </a:ext>
            </a:extLst>
          </p:cNvPr>
          <p:cNvSpPr/>
          <p:nvPr/>
        </p:nvSpPr>
        <p:spPr>
          <a:xfrm>
            <a:off x="235209" y="6259583"/>
            <a:ext cx="11180935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dirty="0"/>
              <a:t>Lutman </a:t>
            </a:r>
            <a:r>
              <a:rPr lang="en-GB" sz="1000" dirty="0" err="1"/>
              <a:t>PJW</a:t>
            </a:r>
            <a:r>
              <a:rPr lang="en-GB" sz="1000" dirty="0"/>
              <a:t>, Berry KJ, Freeman SE (2008) Seed production and subsequent seed germination of </a:t>
            </a:r>
            <a:r>
              <a:rPr lang="en-GB" sz="1000" dirty="0" err="1"/>
              <a:t>Senecio</a:t>
            </a:r>
            <a:r>
              <a:rPr lang="en-GB" sz="1000" dirty="0"/>
              <a:t> vulgaris (groundsel) grown alone or in autumn-sown crops. Weed Res 48:237--247</a:t>
            </a:r>
          </a:p>
          <a:p>
            <a:r>
              <a:rPr lang="en-GB" sz="1000" dirty="0"/>
              <a:t>Lutman </a:t>
            </a:r>
            <a:r>
              <a:rPr lang="en-GB" sz="1000" dirty="0" err="1"/>
              <a:t>PJW</a:t>
            </a:r>
            <a:r>
              <a:rPr lang="en-GB" sz="1000" dirty="0"/>
              <a:t>, Wright KJ, Berry K, Freeman SE, </a:t>
            </a:r>
            <a:r>
              <a:rPr lang="en-GB" sz="1000" dirty="0" err="1"/>
              <a:t>Tatnell</a:t>
            </a:r>
            <a:r>
              <a:rPr lang="en-GB" sz="1000" dirty="0"/>
              <a:t> L (2011) Estimation of seed production by Myosotis arvensis, Veronica </a:t>
            </a:r>
            <a:r>
              <a:rPr lang="en-GB" sz="1000" dirty="0" err="1"/>
              <a:t>hederifolia</a:t>
            </a:r>
            <a:r>
              <a:rPr lang="en-GB" sz="1000" dirty="0"/>
              <a:t>, Veronica </a:t>
            </a:r>
            <a:r>
              <a:rPr lang="en-GB" sz="1000" dirty="0" err="1"/>
              <a:t>persica</a:t>
            </a:r>
            <a:r>
              <a:rPr lang="en-GB" sz="1000" dirty="0"/>
              <a:t> and Viola arvensis under different competitive conditions. Weed Res 51:499-507 doi:10.1111/j.1365-3180.2011.00863.x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E3406C-B5CB-43C6-BD7F-184F7DEC8E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998" y="4280992"/>
            <a:ext cx="2857500" cy="1981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D637CE-A872-425F-A3DD-206614D13F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98" y="4297252"/>
            <a:ext cx="2857500" cy="1971675"/>
          </a:xfrm>
          <a:prstGeom prst="rect">
            <a:avLst/>
          </a:prstGeom>
        </p:spPr>
      </p:pic>
      <p:sp>
        <p:nvSpPr>
          <p:cNvPr id="114" name="ZoneTexte 113">
            <a:extLst>
              <a:ext uri="{FF2B5EF4-FFF2-40B4-BE49-F238E27FC236}">
                <a16:creationId xmlns:a16="http://schemas.microsoft.com/office/drawing/2014/main" id="{1EC59683-49CB-441E-82A9-CA5563BB1D2A}"/>
              </a:ext>
            </a:extLst>
          </p:cNvPr>
          <p:cNvSpPr txBox="1"/>
          <p:nvPr/>
        </p:nvSpPr>
        <p:spPr>
          <a:xfrm rot="16200000">
            <a:off x="4854260" y="2001658"/>
            <a:ext cx="2601867" cy="405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Semences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/plante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8CF643A3-30D0-4306-8D6F-6352FDED6D39}"/>
              </a:ext>
            </a:extLst>
          </p:cNvPr>
          <p:cNvSpPr txBox="1"/>
          <p:nvPr/>
        </p:nvSpPr>
        <p:spPr>
          <a:xfrm>
            <a:off x="6464561" y="3821707"/>
            <a:ext cx="5398873" cy="405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" tIns="36000" rIns="18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Biomasse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aérienne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plante (g)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A43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60"/>
    </mc:Choice>
    <mc:Fallback xmlns="">
      <p:transition spd="slow" advTm="4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03" x="6586538" y="1009650"/>
          <p14:tracePt t="15888" x="6572250" y="1009650"/>
          <p14:tracePt t="15894" x="6567488" y="1009650"/>
          <p14:tracePt t="15982" x="6496050" y="1009650"/>
          <p14:tracePt t="16046" x="6367463" y="1009650"/>
          <p14:tracePt t="16113" x="6253163" y="1009650"/>
          <p14:tracePt t="16177" x="6219825" y="1023938"/>
          <p14:tracePt t="16242" x="6167438" y="1081088"/>
          <p14:tracePt t="16245" x="6167438" y="1085850"/>
          <p14:tracePt t="16309" x="6105525" y="1171575"/>
          <p14:tracePt t="16312" x="6081713" y="1200150"/>
          <p14:tracePt t="16377" x="5900738" y="1476375"/>
          <p14:tracePt t="16442" x="5810250" y="1885950"/>
          <p14:tracePt t="16445" x="5805488" y="1952625"/>
          <p14:tracePt t="16509" x="5786438" y="2247900"/>
          <p14:tracePt t="16510" x="5786438" y="2281238"/>
          <p14:tracePt t="16573" x="5810250" y="2528888"/>
          <p14:tracePt t="16583" x="5819775" y="2571750"/>
          <p14:tracePt t="16592" x="5829300" y="2605088"/>
          <p14:tracePt t="16666" x="5929313" y="2914650"/>
          <p14:tracePt t="16731" x="6124575" y="3162300"/>
          <p14:tracePt t="16858" x="6615113" y="3414713"/>
          <p14:tracePt t="16985" x="7381875" y="3462338"/>
          <p14:tracePt t="16989" x="7453313" y="3467100"/>
          <p14:tracePt t="17180" x="8415338" y="3490913"/>
          <p14:tracePt t="17182" x="8439150" y="3490913"/>
          <p14:tracePt t="17365" x="9067800" y="3500438"/>
          <p14:tracePt t="17497" x="9382125" y="3486150"/>
          <p14:tracePt t="17562" x="9463088" y="3476625"/>
          <p14:tracePt t="17565" x="9477375" y="3476625"/>
          <p14:tracePt t="17630" x="9667875" y="3476625"/>
          <p14:tracePt t="17694" x="9906000" y="3500438"/>
          <p14:tracePt t="17764" x="10153650" y="3486150"/>
          <p14:tracePt t="17765" x="10196513" y="3481388"/>
          <p14:tracePt t="17829" x="10429875" y="3409950"/>
          <p14:tracePt t="17895" x="10658475" y="3209925"/>
          <p14:tracePt t="18024" x="10987088" y="2647950"/>
          <p14:tracePt t="18152" x="11063288" y="2243138"/>
          <p14:tracePt t="18279" x="10839450" y="2190750"/>
          <p14:tracePt t="18404" x="8824913" y="2633663"/>
          <p14:tracePt t="18407" x="8786813" y="2647950"/>
          <p14:tracePt t="18530" x="7939088" y="2781300"/>
          <p14:tracePt t="18719" x="7062788" y="2571750"/>
          <p14:tracePt t="18911" x="6462713" y="2486025"/>
          <p14:tracePt t="19098" x="6400800" y="2443163"/>
          <p14:tracePt t="19225" x="6338888" y="2286000"/>
          <p14:tracePt t="19289" x="6315075" y="2109788"/>
          <p14:tracePt t="19355" x="6315075" y="2019300"/>
          <p14:tracePt t="19357" x="6319838" y="1995488"/>
          <p14:tracePt t="19422" x="6357938" y="1928813"/>
          <p14:tracePt t="19487" x="6391275" y="1838325"/>
          <p14:tracePt t="19552" x="6415088" y="1695450"/>
          <p14:tracePt t="19618" x="6424613" y="1576388"/>
          <p14:tracePt t="19683" x="6424613" y="1457325"/>
          <p14:tracePt t="19688" x="6424613" y="1447800"/>
          <p14:tracePt t="19754" x="6419850" y="1366838"/>
          <p14:tracePt t="19820" x="6400800" y="1281113"/>
          <p14:tracePt t="19822" x="6396038" y="1266825"/>
          <p14:tracePt t="19887" x="6357938" y="1195388"/>
          <p14:tracePt t="19953" x="6315075" y="1143000"/>
          <p14:tracePt t="20020" x="6296025" y="1119188"/>
          <p14:tracePt t="20023" x="6291263" y="1119188"/>
          <p14:tracePt t="20087" x="6243638" y="1104900"/>
          <p14:tracePt t="20152" x="6115050" y="1085850"/>
          <p14:tracePt t="20218" x="6048375" y="1100138"/>
          <p14:tracePt t="20284" x="5957888" y="1219200"/>
          <p14:tracePt t="20286" x="5938838" y="1257300"/>
          <p14:tracePt t="20350" x="5881688" y="1428750"/>
          <p14:tracePt t="20416" x="5857875" y="1671638"/>
          <p14:tracePt t="20482" x="5815013" y="1976438"/>
          <p14:tracePt t="20547" x="5805488" y="2243138"/>
          <p14:tracePt t="20550" x="5805488" y="2286000"/>
          <p14:tracePt t="20615" x="5805488" y="2590800"/>
          <p14:tracePt t="20622" x="5805488" y="2628900"/>
          <p14:tracePt t="20630" x="5805488" y="2662238"/>
          <p14:tracePt t="20638" x="5805488" y="2700338"/>
          <p14:tracePt t="20649" x="5805488" y="2733675"/>
          <p14:tracePt t="20657" x="5805488" y="2771775"/>
          <p14:tracePt t="20665" x="5805488" y="2814638"/>
          <p14:tracePt t="20675" x="5805488" y="2838450"/>
          <p14:tracePt t="20680" x="5805488" y="2862263"/>
          <p14:tracePt t="20690" x="5805488" y="2876550"/>
          <p14:tracePt t="20698" x="5805488" y="2900363"/>
          <p14:tracePt t="20703" x="5805488" y="2919413"/>
          <p14:tracePt t="20711" x="5810250" y="2943225"/>
          <p14:tracePt t="20720" x="5810250" y="2962275"/>
          <p14:tracePt t="20726" x="5810250" y="2967038"/>
          <p14:tracePt t="20735" x="5815013" y="2986088"/>
          <p14:tracePt t="20744" x="5815013" y="3005138"/>
          <p14:tracePt t="20751" x="5824538" y="3024188"/>
          <p14:tracePt t="20815" x="5862638" y="3181350"/>
          <p14:tracePt t="20879" x="5967413" y="3305175"/>
          <p14:tracePt t="20946" x="6115050" y="3405188"/>
          <p14:tracePt t="21012" x="6205538" y="3476625"/>
          <p14:tracePt t="21015" x="6210300" y="3481388"/>
          <p14:tracePt t="21080" x="6229350" y="3490913"/>
          <p14:tracePt t="21145" x="6238875" y="3490913"/>
          <p14:tracePt t="21211" x="6291263" y="3419475"/>
          <p14:tracePt t="21213" x="6310313" y="3371850"/>
          <p14:tracePt t="21276" x="6353175" y="3209925"/>
          <p14:tracePt t="21279" x="6353175" y="3176588"/>
          <p14:tracePt t="21344" x="6353175" y="2805113"/>
          <p14:tracePt t="21410" x="6353175" y="2524125"/>
          <p14:tracePt t="21475" x="6353175" y="2200275"/>
          <p14:tracePt t="21477" x="6353175" y="2176463"/>
          <p14:tracePt t="21541" x="6353175" y="1995488"/>
          <p14:tracePt t="21607" x="6353175" y="1824038"/>
          <p14:tracePt t="21671" x="6353175" y="1657350"/>
          <p14:tracePt t="21737" x="6353175" y="1519238"/>
          <p14:tracePt t="21803" x="6353175" y="1428750"/>
          <p14:tracePt t="21805" x="6353175" y="1423988"/>
          <p14:tracePt t="21869" x="6338888" y="1347788"/>
          <p14:tracePt t="21935" x="6329363" y="1300163"/>
          <p14:tracePt t="22001" x="6305550" y="1266825"/>
          <p14:tracePt t="22005" x="6305550" y="1262063"/>
          <p14:tracePt t="22070" x="6272213" y="1257300"/>
          <p14:tracePt t="22133" x="6229350" y="1271588"/>
          <p14:tracePt t="22135" x="0" y="0"/>
        </p14:tracePtLst>
        <p14:tracePtLst>
          <p14:tracePt t="22917" x="7558088" y="3838575"/>
          <p14:tracePt t="23055" x="7553325" y="3833813"/>
          <p14:tracePt t="23181" x="7381875" y="3833813"/>
          <p14:tracePt t="23182" x="7362825" y="3833813"/>
          <p14:tracePt t="23245" x="7262813" y="3833813"/>
          <p14:tracePt t="23311" x="7177088" y="3833813"/>
          <p14:tracePt t="23377" x="7077075" y="3833813"/>
          <p14:tracePt t="23441" x="7015163" y="3852863"/>
          <p14:tracePt t="23506" x="6967538" y="3876675"/>
          <p14:tracePt t="23510" x="6962775" y="3876675"/>
          <p14:tracePt t="23573" x="6938963" y="3914775"/>
          <p14:tracePt t="23575" x="6934200" y="3919538"/>
          <p14:tracePt t="23639" x="6915150" y="3962400"/>
          <p14:tracePt t="23704" x="6910388" y="4019550"/>
          <p14:tracePt t="23769" x="6910388" y="4052888"/>
          <p14:tracePt t="23837" x="6938963" y="4100513"/>
          <p14:tracePt t="23902" x="7010400" y="4129088"/>
          <p14:tracePt t="23968" x="7167563" y="4157663"/>
          <p14:tracePt t="24035" x="7329488" y="4181475"/>
          <p14:tracePt t="24037" x="7353300" y="4186238"/>
          <p14:tracePt t="24103" x="7577138" y="4210050"/>
          <p14:tracePt t="24169" x="7834313" y="4229100"/>
          <p14:tracePt t="24235" x="8034338" y="4252913"/>
          <p14:tracePt t="24302" x="8358188" y="4295775"/>
          <p14:tracePt t="24367" x="8624888" y="4305300"/>
          <p14:tracePt t="24433" x="8882063" y="4305300"/>
          <p14:tracePt t="24496" x="9163050" y="4305300"/>
          <p14:tracePt t="24563" x="9444038" y="4310063"/>
          <p14:tracePt t="24568" x="9486900" y="4310063"/>
          <p14:tracePt t="24633" x="9753600" y="4310063"/>
          <p14:tracePt t="24638" x="9786938" y="4310063"/>
          <p14:tracePt t="24703" x="10058400" y="4310063"/>
          <p14:tracePt t="24768" x="10291763" y="4310063"/>
          <p14:tracePt t="24835" x="10496550" y="4310063"/>
          <p14:tracePt t="24837" x="10520363" y="4310063"/>
          <p14:tracePt t="24901" x="10725150" y="4310063"/>
          <p14:tracePt t="24903" x="10758488" y="4310063"/>
          <p14:tracePt t="24966" x="10868025" y="4310063"/>
          <p14:tracePt t="25031" x="11029950" y="4305300"/>
          <p14:tracePt t="25096" x="11096625" y="4291013"/>
          <p14:tracePt t="25163" x="11120438" y="4233863"/>
          <p14:tracePt t="25166" x="11129963" y="4219575"/>
          <p14:tracePt t="25230" x="11158538" y="4133850"/>
          <p14:tracePt t="25296" x="11191875" y="4062413"/>
          <p14:tracePt t="25362" x="11196638" y="3995738"/>
          <p14:tracePt t="25428" x="11149013" y="3943350"/>
          <p14:tracePt t="25430" x="11134725" y="3938588"/>
          <p14:tracePt t="25740" x="9934575" y="3871913"/>
          <p14:tracePt t="25743" x="9886950" y="3871913"/>
          <p14:tracePt t="25877" x="9572625" y="3867150"/>
          <p14:tracePt t="26010" x="9453563" y="3862388"/>
          <p14:tracePt t="26076" x="9372600" y="3862388"/>
          <p14:tracePt t="26078" x="9358313" y="3862388"/>
          <p14:tracePt t="26143" x="9282113" y="3862388"/>
          <p14:tracePt t="26210" x="9158288" y="3862388"/>
          <p14:tracePt t="26275" x="9001125" y="3848100"/>
          <p14:tracePt t="26342" x="8758238" y="3848100"/>
          <p14:tracePt t="26407" x="8558213" y="3848100"/>
          <p14:tracePt t="26475" x="8458200" y="3848100"/>
          <p14:tracePt t="26541" x="8267700" y="3862388"/>
          <p14:tracePt t="26543" x="8248650" y="3862388"/>
          <p14:tracePt t="26730" x="8062913" y="3862388"/>
          <p14:tracePt t="26732" x="0" y="0"/>
        </p14:tracePtLst>
        <p14:tracePtLst>
          <p14:tracePt t="31421" x="7386638" y="3871913"/>
          <p14:tracePt t="31552" x="7396163" y="3871913"/>
          <p14:tracePt t="31618" x="7572375" y="3871913"/>
          <p14:tracePt t="31685" x="7734300" y="3871913"/>
          <p14:tracePt t="31687" x="7748588" y="3871913"/>
          <p14:tracePt t="31753" x="7905750" y="3871913"/>
          <p14:tracePt t="31821" x="8110538" y="3838575"/>
          <p14:tracePt t="31822" x="8129588" y="3833813"/>
          <p14:tracePt t="31887" x="8320088" y="3790950"/>
          <p14:tracePt t="31955" x="8515350" y="3790950"/>
          <p14:tracePt t="31959" x="8534400" y="3790950"/>
          <p14:tracePt t="32024" x="8715375" y="3790950"/>
          <p14:tracePt t="32091" x="8939213" y="3767138"/>
          <p14:tracePt t="32094" x="8963025" y="3767138"/>
          <p14:tracePt t="32158" x="9277350" y="3752850"/>
          <p14:tracePt t="32228" x="9544050" y="3733800"/>
          <p14:tracePt t="32231" x="9567863" y="3724275"/>
          <p14:tracePt t="32296" x="9763125" y="3671888"/>
          <p14:tracePt t="32366" x="9972675" y="3619500"/>
          <p14:tracePt t="32434" x="10120313" y="3571875"/>
          <p14:tracePt t="32499" x="10253663" y="3529013"/>
          <p14:tracePt t="32502" x="10277475" y="3524250"/>
          <p14:tracePt t="32568" x="10401300" y="3476625"/>
          <p14:tracePt t="32634" x="10591800" y="3414713"/>
          <p14:tracePt t="32702" x="10682288" y="3381375"/>
          <p14:tracePt t="32770" x="10701338" y="3376613"/>
          <p14:tracePt t="32836" x="10701338" y="3371850"/>
          <p14:tracePt t="32983" x="0" y="0"/>
        </p14:tracePtLst>
        <p14:tracePtLst>
          <p14:tracePt t="36359" x="8220075" y="3886200"/>
          <p14:tracePt t="36485" x="8143875" y="3881438"/>
          <p14:tracePt t="36486" x="8115300" y="3871913"/>
          <p14:tracePt t="36614" x="7629525" y="3738563"/>
          <p14:tracePt t="36742" x="7405688" y="3743325"/>
          <p14:tracePt t="36869" x="7177088" y="3757613"/>
          <p14:tracePt t="36872" x="7158038" y="3757613"/>
          <p14:tracePt t="36937" x="7048500" y="3790950"/>
          <p14:tracePt t="37008" x="6996113" y="3852863"/>
          <p14:tracePt t="37074" x="6977063" y="3929063"/>
          <p14:tracePt t="37139" x="6996113" y="4014788"/>
          <p14:tracePt t="37142" x="7005638" y="4029075"/>
          <p14:tracePt t="37208" x="7124700" y="4110038"/>
          <p14:tracePt t="37275" x="7272338" y="4129088"/>
          <p14:tracePt t="37340" x="7377113" y="4129088"/>
          <p14:tracePt t="37447" x="0" y="0"/>
        </p14:tracePtLst>
        <p14:tracePtLst>
          <p14:tracePt t="38256" x="6329363" y="2314575"/>
          <p14:tracePt t="38410" x="6138863" y="2062163"/>
          <p14:tracePt t="38413" x="6134100" y="2052638"/>
          <p14:tracePt t="38539" x="6048375" y="2009775"/>
          <p14:tracePt t="38543" x="6043613" y="2009775"/>
          <p14:tracePt t="38671" x="5910263" y="2328863"/>
          <p14:tracePt t="38738" x="5857875" y="2557463"/>
          <p14:tracePt t="38805" x="5824538" y="2819400"/>
          <p14:tracePt t="38807" x="5824538" y="2838450"/>
          <p14:tracePt t="38872" x="5824538" y="2952750"/>
          <p14:tracePt t="38937" x="5838825" y="3067050"/>
          <p14:tracePt t="39062" x="5905500" y="3233738"/>
          <p14:tracePt t="39127" x="5919788" y="3243263"/>
          <p14:tracePt t="3919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32AC5744-C614-4C52-9EF8-D51D144DFD34}"/>
              </a:ext>
            </a:extLst>
          </p:cNvPr>
          <p:cNvSpPr txBox="1">
            <a:spLocks/>
          </p:cNvSpPr>
          <p:nvPr/>
        </p:nvSpPr>
        <p:spPr>
          <a:xfrm>
            <a:off x="378191" y="851328"/>
            <a:ext cx="4028021" cy="2916237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47650" fontAlgn="auto">
              <a:spcAft>
                <a:spcPts val="0"/>
              </a:spcAft>
              <a:defRPr/>
            </a:pPr>
            <a:r>
              <a:rPr lang="fr-FR" sz="2000" kern="0" dirty="0" smtClean="0"/>
              <a:t>~ </a:t>
            </a:r>
            <a:r>
              <a:rPr lang="fr-FR" sz="2000" kern="0" dirty="0" smtClean="0">
                <a:solidFill>
                  <a:srgbClr val="0000FF"/>
                </a:solidFill>
              </a:rPr>
              <a:t>1200 espèces végétales </a:t>
            </a:r>
            <a:br>
              <a:rPr lang="fr-FR" sz="2000" kern="0" dirty="0" smtClean="0">
                <a:solidFill>
                  <a:srgbClr val="0000FF"/>
                </a:solidFill>
              </a:rPr>
            </a:br>
            <a:r>
              <a:rPr lang="fr-FR" sz="1800" kern="0" dirty="0" smtClean="0"/>
              <a:t>(sur les 6000 présentes en France)</a:t>
            </a:r>
            <a:r>
              <a:rPr lang="fr-FR" sz="2000" kern="0" dirty="0" smtClean="0"/>
              <a:t> </a:t>
            </a:r>
            <a:br>
              <a:rPr lang="fr-FR" sz="2000" kern="0" dirty="0" smtClean="0"/>
            </a:br>
            <a:r>
              <a:rPr lang="fr-FR" sz="2000" kern="0" dirty="0" smtClean="0"/>
              <a:t>susceptibles d’occuper les milieux agricoles</a:t>
            </a:r>
          </a:p>
          <a:p>
            <a:pPr marL="266700" indent="-247650" fontAlgn="auto">
              <a:spcAft>
                <a:spcPts val="0"/>
              </a:spcAft>
              <a:defRPr/>
            </a:pPr>
            <a:r>
              <a:rPr lang="fr-FR" sz="2000" kern="0" dirty="0" smtClean="0">
                <a:solidFill>
                  <a:srgbClr val="0000FF"/>
                </a:solidFill>
              </a:rPr>
              <a:t>400 espèces adventices </a:t>
            </a:r>
            <a:r>
              <a:rPr lang="fr-FR" sz="2000" kern="0" dirty="0" smtClean="0"/>
              <a:t>communes</a:t>
            </a:r>
          </a:p>
          <a:p>
            <a:pPr marL="266700" indent="-247650" fontAlgn="auto">
              <a:spcAft>
                <a:spcPts val="0"/>
              </a:spcAft>
              <a:defRPr/>
            </a:pPr>
            <a:r>
              <a:rPr lang="fr-FR" sz="2000" kern="0" dirty="0" smtClean="0"/>
              <a:t>Espèces d’origines très variables…</a:t>
            </a:r>
            <a:endParaRPr lang="fr-FR" sz="2000" kern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C'est</a:t>
            </a:r>
            <a:r>
              <a:rPr lang="de-DE" dirty="0"/>
              <a:t> </a:t>
            </a:r>
            <a:r>
              <a:rPr lang="de-DE" dirty="0" err="1"/>
              <a:t>quoi</a:t>
            </a:r>
            <a:r>
              <a:rPr lang="de-DE" dirty="0"/>
              <a:t>, les </a:t>
            </a:r>
            <a:r>
              <a:rPr lang="de-DE" dirty="0" err="1"/>
              <a:t>adventices</a:t>
            </a:r>
            <a:r>
              <a:rPr lang="de-DE" dirty="0"/>
              <a:t>?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B33CC00B-7C0A-47DB-807D-6A1A0386E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569" y="473594"/>
            <a:ext cx="7772400" cy="536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r>
              <a:rPr lang="fr-FR" altLang="fr-FR" sz="2400" kern="0" dirty="0">
                <a:solidFill>
                  <a:srgbClr val="FF0000"/>
                </a:solidFill>
                <a:latin typeface="Verdana" panose="020B0604030504040204" pitchFamily="34" charset="0"/>
              </a:rPr>
              <a:t>Mauvaises herbes 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6E26792-F14E-45DA-AD39-0A62ABC3A25B}"/>
              </a:ext>
            </a:extLst>
          </p:cNvPr>
          <p:cNvSpPr/>
          <p:nvPr/>
        </p:nvSpPr>
        <p:spPr>
          <a:xfrm>
            <a:off x="6493775" y="3698875"/>
            <a:ext cx="2974975" cy="20701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C5F80D2-235E-4BF5-96EA-2BCADC36FE0F}"/>
              </a:ext>
            </a:extLst>
          </p:cNvPr>
          <p:cNvSpPr/>
          <p:nvPr/>
        </p:nvSpPr>
        <p:spPr>
          <a:xfrm>
            <a:off x="6493775" y="1625600"/>
            <a:ext cx="2808288" cy="20701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3EA2B22-6A8B-4C98-ACA8-B12A667BA6B6}"/>
              </a:ext>
            </a:extLst>
          </p:cNvPr>
          <p:cNvSpPr/>
          <p:nvPr/>
        </p:nvSpPr>
        <p:spPr>
          <a:xfrm>
            <a:off x="3447363" y="1625600"/>
            <a:ext cx="3046412" cy="3186113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F605D16-36DF-40F8-9AE6-C5A91731CA39}"/>
              </a:ext>
            </a:extLst>
          </p:cNvPr>
          <p:cNvSpPr/>
          <p:nvPr/>
        </p:nvSpPr>
        <p:spPr>
          <a:xfrm>
            <a:off x="5125350" y="4351338"/>
            <a:ext cx="2665413" cy="22606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8B2023-9FB3-4E98-9D57-0B047051B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061" y="1805961"/>
            <a:ext cx="1800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Plantes des</a:t>
            </a:r>
            <a:b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milieux perturbés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FDF9DF0-139E-4C43-B3E4-2305D62ED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4129" y="1762337"/>
            <a:ext cx="20875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Mauvaises herbes strictes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25CFA88-40AB-4413-AABE-53EDF21F7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662" y="5649328"/>
            <a:ext cx="20479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Plantes des </a:t>
            </a:r>
            <a:b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milieux stables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95B482E-E069-4BC2-8CBA-38F17FAD4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83" y="4038528"/>
            <a:ext cx="2638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Espèces « locales »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360E2B4-38A8-40E1-93C5-2F39D4C8D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948" y="4021344"/>
            <a:ext cx="2691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Espèces introduites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080D12-E2C0-4F07-8C4E-760C990C9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055" y="3006776"/>
            <a:ext cx="1800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lampsane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pissenlit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ronce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A3E39FC-777B-4A40-8AC1-CC38D75ED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4012" y="4822899"/>
            <a:ext cx="1260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Lierre</a:t>
            </a:r>
            <a:b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garance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0F305E-4ACB-494C-A5F5-C4C37336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139" y="4811713"/>
            <a:ext cx="16149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raison d’Amérique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solidage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8236B3A-EB37-4FBD-9C1C-2913CBFBA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481" y="4769892"/>
            <a:ext cx="16200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«Plantes </a:t>
            </a:r>
            <a:b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nouvelles »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F21469-5795-4019-97B7-5F1C21ABD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903" y="2477081"/>
            <a:ext cx="812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bleuet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vulpin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nielle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384A195-CFB7-45F4-BC1E-461D8AB26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3184" y="3959789"/>
            <a:ext cx="1800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amarante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ambroisie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datura</a:t>
            </a:r>
          </a:p>
        </p:txBody>
      </p:sp>
      <p:sp>
        <p:nvSpPr>
          <p:cNvPr id="29" name="Flèche droite rayée 28">
            <a:extLst>
              <a:ext uri="{FF2B5EF4-FFF2-40B4-BE49-F238E27FC236}">
                <a16:creationId xmlns:a16="http://schemas.microsoft.com/office/drawing/2014/main" id="{A9079136-B69A-4503-8401-747F26E44239}"/>
              </a:ext>
            </a:extLst>
          </p:cNvPr>
          <p:cNvSpPr/>
          <p:nvPr/>
        </p:nvSpPr>
        <p:spPr>
          <a:xfrm rot="8007018">
            <a:off x="7201006" y="2526507"/>
            <a:ext cx="504825" cy="36036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29">
            <a:extLst>
              <a:ext uri="{FF2B5EF4-FFF2-40B4-BE49-F238E27FC236}">
                <a16:creationId xmlns:a16="http://schemas.microsoft.com/office/drawing/2014/main" id="{BAB8B04A-2584-422A-91FD-EB218A6C6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843" y="6105108"/>
            <a:ext cx="2541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Fried</a:t>
            </a:r>
            <a:r>
              <a:rPr kumimoji="0" lang="fr-FR" alt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kumimoji="0" lang="fr-FR" alt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perso</a:t>
            </a:r>
          </a:p>
        </p:txBody>
      </p:sp>
      <p:pic>
        <p:nvPicPr>
          <p:cNvPr id="72" name="Picture 1">
            <a:extLst>
              <a:ext uri="{FF2B5EF4-FFF2-40B4-BE49-F238E27FC236}">
                <a16:creationId xmlns:a16="http://schemas.microsoft.com/office/drawing/2014/main" id="{82D6634D-93F3-4AF3-9178-B7F71FBB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1"/>
          <a:stretch>
            <a:fillRect/>
          </a:stretch>
        </p:blipFill>
        <p:spPr bwMode="auto">
          <a:xfrm>
            <a:off x="5513240" y="2482067"/>
            <a:ext cx="2527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360E2B4-38A8-40E1-93C5-2F39D4C8D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240" y="966398"/>
            <a:ext cx="23061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Milieu</a:t>
            </a:r>
            <a:r>
              <a:rPr kumimoji="0" lang="fr-FR" alt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perturbé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360E2B4-38A8-40E1-93C5-2F39D4C8D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714" y="6488668"/>
            <a:ext cx="230612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Milieu</a:t>
            </a:r>
            <a:r>
              <a:rPr kumimoji="0" lang="fr-FR" alt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stable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92CDAEE9-73D8-4C26-B708-6A7446758FF9}"/>
              </a:ext>
            </a:extLst>
          </p:cNvPr>
          <p:cNvCxnSpPr>
            <a:stCxn id="17" idx="1"/>
            <a:endCxn id="16" idx="3"/>
          </p:cNvCxnSpPr>
          <p:nvPr/>
        </p:nvCxnSpPr>
        <p:spPr>
          <a:xfrm flipH="1">
            <a:off x="3463169" y="4221399"/>
            <a:ext cx="6068779" cy="17184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2CDAEE9-73D8-4C26-B708-6A7446758FF9}"/>
              </a:ext>
            </a:extLst>
          </p:cNvPr>
          <p:cNvCxnSpPr/>
          <p:nvPr/>
        </p:nvCxnSpPr>
        <p:spPr>
          <a:xfrm>
            <a:off x="6493775" y="1366508"/>
            <a:ext cx="19006" cy="5046575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Audio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5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19"/>
    </mc:Choice>
    <mc:Fallback xmlns="">
      <p:transition spd="slow" advTm="7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1" grpId="0"/>
      <p:bldP spid="34" grpId="0" animBg="1"/>
    </p:bldLst>
  </p:timing>
  <p:extLst>
    <p:ext uri="{3A86A75C-4F4B-4683-9AE1-C65F6400EC91}">
      <p14:laserTraceLst xmlns:p14="http://schemas.microsoft.com/office/powerpoint/2010/main">
        <p14:tracePtLst>
          <p14:tracePt t="23205" x="2700338" y="4043363"/>
          <p14:tracePt t="23211" x="2681288" y="4043363"/>
          <p14:tracePt t="23221" x="2657475" y="4038600"/>
          <p14:tracePt t="23227" x="2643188" y="4038600"/>
          <p14:tracePt t="23235" x="2624138" y="4038600"/>
          <p14:tracePt t="23243" x="2619375" y="4033838"/>
          <p14:tracePt t="23251" x="2605088" y="4033838"/>
          <p14:tracePt t="23259" x="2595563" y="4033838"/>
          <p14:tracePt t="23266" x="2576513" y="4029075"/>
          <p14:tracePt t="23283" x="2566988" y="4024313"/>
          <p14:tracePt t="23292" x="2562225" y="4019550"/>
          <p14:tracePt t="23298" x="2552700" y="4014788"/>
          <p14:tracePt t="23307" x="2547938" y="4014788"/>
          <p14:tracePt t="23315" x="2543175" y="4014788"/>
          <p14:tracePt t="23328" x="2533650" y="4014788"/>
          <p14:tracePt t="23330" x="2514600" y="4014788"/>
          <p14:tracePt t="23340" x="2500313" y="4010025"/>
          <p14:tracePt t="23347" x="2490788" y="4010025"/>
          <p14:tracePt t="23354" x="2476500" y="4010025"/>
          <p14:tracePt t="23363" x="2452688" y="4000500"/>
          <p14:tracePt t="23372" x="2424113" y="3990975"/>
          <p14:tracePt t="23379" x="2395538" y="3990975"/>
          <p14:tracePt t="23386" x="2366963" y="3986213"/>
          <p14:tracePt t="23395" x="2319338" y="3986213"/>
          <p14:tracePt t="23403" x="2286000" y="3981450"/>
          <p14:tracePt t="23411" x="2243138" y="3971925"/>
          <p14:tracePt t="23420" x="2195513" y="3971925"/>
          <p14:tracePt t="23427" x="2166938" y="3971925"/>
          <p14:tracePt t="23435" x="2119313" y="3971925"/>
          <p14:tracePt t="23443" x="2076450" y="3971925"/>
          <p14:tracePt t="23456" x="2028825" y="3971925"/>
          <p14:tracePt t="23468" x="1957388" y="3971925"/>
          <p14:tracePt t="23476" x="1914525" y="3962400"/>
          <p14:tracePt t="23485" x="1885950" y="3962400"/>
          <p14:tracePt t="23492" x="1857375" y="3957638"/>
          <p14:tracePt t="23499" x="1833563" y="3952875"/>
          <p14:tracePt t="23507" x="1819275" y="3952875"/>
          <p14:tracePt t="23514" x="1795463" y="3943350"/>
          <p14:tracePt t="23523" x="1781175" y="3943350"/>
          <p14:tracePt t="23531" x="1757363" y="3943350"/>
          <p14:tracePt t="23544" x="1733550" y="3938588"/>
          <p14:tracePt t="23551" x="1700213" y="3938588"/>
          <p14:tracePt t="23564" x="1628775" y="3938588"/>
          <p14:tracePt t="23571" x="1595438" y="3938588"/>
          <p14:tracePt t="23583" x="1552575" y="3938588"/>
          <p14:tracePt t="23594" x="1481138" y="3938588"/>
          <p14:tracePt t="23606" x="1433513" y="3938588"/>
          <p14:tracePt t="23610" x="1395413" y="3938588"/>
          <p14:tracePt t="23619" x="1362075" y="3938588"/>
          <p14:tracePt t="23626" x="1338263" y="3938588"/>
          <p14:tracePt t="23638" x="1300163" y="3938588"/>
          <p14:tracePt t="23645" x="1271588" y="3938588"/>
          <p14:tracePt t="23651" x="1243013" y="3938588"/>
          <p14:tracePt t="23659" x="1214438" y="3938588"/>
          <p14:tracePt t="23666" x="1190625" y="3938588"/>
          <p14:tracePt t="23675" x="1166813" y="3938588"/>
          <p14:tracePt t="23683" x="1133475" y="3938588"/>
          <p14:tracePt t="23692" x="1119188" y="3938588"/>
          <p14:tracePt t="23700" x="1100138" y="3938588"/>
          <p14:tracePt t="23707" x="1081088" y="3943350"/>
          <p14:tracePt t="23715" x="1062038" y="3952875"/>
          <p14:tracePt t="23723" x="1042988" y="3962400"/>
          <p14:tracePt t="23731" x="1023938" y="3967163"/>
          <p14:tracePt t="23739" x="1004888" y="3976688"/>
          <p14:tracePt t="23747" x="985838" y="3986213"/>
          <p14:tracePt t="23754" x="971550" y="3995738"/>
          <p14:tracePt t="23763" x="942975" y="4010025"/>
          <p14:tracePt t="23771" x="933450" y="4014788"/>
          <p14:tracePt t="23779" x="919163" y="4024313"/>
          <p14:tracePt t="23786" x="890588" y="4038600"/>
          <p14:tracePt t="23795" x="876300" y="4043363"/>
          <p14:tracePt t="23803" x="847725" y="4048125"/>
          <p14:tracePt t="23811" x="814388" y="4067175"/>
          <p14:tracePt t="23819" x="795338" y="4071938"/>
          <p14:tracePt t="23830" x="771525" y="4071938"/>
          <p14:tracePt t="23839" x="757238" y="4086225"/>
          <p14:tracePt t="23848" x="742950" y="4090988"/>
          <p14:tracePt t="23855" x="719138" y="4100513"/>
          <p14:tracePt t="23860" x="695325" y="4124325"/>
          <p14:tracePt t="23867" x="666750" y="4138613"/>
          <p14:tracePt t="23875" x="647700" y="4162425"/>
          <p14:tracePt t="23889" x="638175" y="4186238"/>
          <p14:tracePt t="23896" x="619125" y="4210050"/>
          <p14:tracePt t="23903" x="604838" y="4233863"/>
          <p14:tracePt t="23910" x="595313" y="4262438"/>
          <p14:tracePt t="23917" x="581025" y="4291013"/>
          <p14:tracePt t="23923" x="566738" y="4333875"/>
          <p14:tracePt t="23931" x="557213" y="4357688"/>
          <p14:tracePt t="23942" x="557213" y="4381500"/>
          <p14:tracePt t="23952" x="552450" y="4410075"/>
          <p14:tracePt t="23959" x="552450" y="4414838"/>
          <p14:tracePt t="23964" x="552450" y="4433888"/>
          <p14:tracePt t="23971" x="552450" y="4448175"/>
          <p14:tracePt t="23979" x="552450" y="4452938"/>
          <p14:tracePt t="23986" x="552450" y="4467225"/>
          <p14:tracePt t="23995" x="557213" y="4486275"/>
          <p14:tracePt t="24003" x="566738" y="4495800"/>
          <p14:tracePt t="24011" x="581025" y="4510088"/>
          <p14:tracePt t="24019" x="595313" y="4519613"/>
          <p14:tracePt t="24028" x="609600" y="4533900"/>
          <p14:tracePt t="24035" x="628650" y="4557713"/>
          <p14:tracePt t="24043" x="642938" y="4572000"/>
          <p14:tracePt t="24053" x="671513" y="4595813"/>
          <p14:tracePt t="24063" x="700088" y="4610100"/>
          <p14:tracePt t="24069" x="742950" y="4633913"/>
          <p14:tracePt t="24078" x="785813" y="4667250"/>
          <p14:tracePt t="24083" x="838200" y="4691063"/>
          <p14:tracePt t="24091" x="895350" y="4724400"/>
          <p14:tracePt t="24102" x="947738" y="4743450"/>
          <p14:tracePt t="24112" x="995363" y="4762500"/>
          <p14:tracePt t="24117" x="1038225" y="4781550"/>
          <p14:tracePt t="24123" x="1090613" y="4791075"/>
          <p14:tracePt t="24131" x="1128713" y="4810125"/>
          <p14:tracePt t="24138" x="1171575" y="4810125"/>
          <p14:tracePt t="24147" x="1185863" y="4814888"/>
          <p14:tracePt t="24154" x="1209675" y="4814888"/>
          <p14:tracePt t="24164" x="1233488" y="4819650"/>
          <p14:tracePt t="24171" x="1252538" y="4819650"/>
          <p14:tracePt t="24180" x="1276350" y="4819650"/>
          <p14:tracePt t="24186" x="1300163" y="4819650"/>
          <p14:tracePt t="24194" x="1333500" y="4819650"/>
          <p14:tracePt t="24203" x="1381125" y="4819650"/>
          <p14:tracePt t="24212" x="1428750" y="4824413"/>
          <p14:tracePt t="24222" x="1500188" y="4838700"/>
          <p14:tracePt t="24230" x="1566863" y="4852988"/>
          <p14:tracePt t="24238" x="1638300" y="4857750"/>
          <p14:tracePt t="24248" x="1700213" y="4872038"/>
          <p14:tracePt t="24256" x="1757363" y="4886325"/>
          <p14:tracePt t="24263" x="1800225" y="4891088"/>
          <p14:tracePt t="24267" x="1847850" y="4910138"/>
          <p14:tracePt t="24275" x="1890713" y="4910138"/>
          <p14:tracePt t="24282" x="1924050" y="4914900"/>
          <p14:tracePt t="24291" x="1947863" y="4914900"/>
          <p14:tracePt t="24301" x="1985963" y="4919663"/>
          <p14:tracePt t="24316" x="2038350" y="4919663"/>
          <p14:tracePt t="24327" x="2062163" y="4919663"/>
          <p14:tracePt t="24333" x="2085975" y="4919663"/>
          <p14:tracePt t="24341" x="2119313" y="4919663"/>
          <p14:tracePt t="24346" x="2143125" y="4919663"/>
          <p14:tracePt t="24356" x="2176463" y="4919663"/>
          <p14:tracePt t="24362" x="2209800" y="4919663"/>
          <p14:tracePt t="24372" x="2257425" y="4919663"/>
          <p14:tracePt t="24380" x="2286000" y="4919663"/>
          <p14:tracePt t="24387" x="2333625" y="4919663"/>
          <p14:tracePt t="24394" x="2376488" y="4919663"/>
          <p14:tracePt t="24403" x="2414588" y="4919663"/>
          <p14:tracePt t="24411" x="2457450" y="4919663"/>
          <p14:tracePt t="24420" x="2481263" y="4919663"/>
          <p14:tracePt t="24427" x="2514600" y="4919663"/>
          <p14:tracePt t="24435" x="2538413" y="4919663"/>
          <p14:tracePt t="24444" x="2552700" y="4919663"/>
          <p14:tracePt t="24450" x="2576513" y="4919663"/>
          <p14:tracePt t="24459" x="2605088" y="4919663"/>
          <p14:tracePt t="24467" x="2638425" y="4910138"/>
          <p14:tracePt t="24476" x="2671763" y="4895850"/>
          <p14:tracePt t="24483" x="2724150" y="4891088"/>
          <p14:tracePt t="24491" x="2757488" y="4881563"/>
          <p14:tracePt t="24499" x="2795588" y="4872038"/>
          <p14:tracePt t="24507" x="2847975" y="4867275"/>
          <p14:tracePt t="24515" x="2881313" y="4857750"/>
          <p14:tracePt t="24523" x="2905125" y="4843463"/>
          <p14:tracePt t="24531" x="2947988" y="4838700"/>
          <p14:tracePt t="24539" x="2981325" y="4819650"/>
          <p14:tracePt t="24546" x="3024188" y="4814888"/>
          <p14:tracePt t="24555" x="3067050" y="4805363"/>
          <p14:tracePt t="24563" x="3100388" y="4786313"/>
          <p14:tracePt t="24575" x="3133725" y="4776788"/>
          <p14:tracePt t="24584" x="3171825" y="4752975"/>
          <p14:tracePt t="24596" x="3267075" y="4700588"/>
          <p14:tracePt t="24604" x="3300413" y="4672013"/>
          <p14:tracePt t="24611" x="3328988" y="4657725"/>
          <p14:tracePt t="24619" x="3357563" y="4638675"/>
          <p14:tracePt t="24627" x="3376613" y="4614863"/>
          <p14:tracePt t="24645" x="3409950" y="4581525"/>
          <p14:tracePt t="24657" x="3424238" y="4557713"/>
          <p14:tracePt t="24661" x="3433763" y="4538663"/>
          <p14:tracePt t="24667" x="3448050" y="4519613"/>
          <p14:tracePt t="24675" x="3452813" y="4505325"/>
          <p14:tracePt t="24683" x="3457575" y="4481513"/>
          <p14:tracePt t="24692" x="3457575" y="4457700"/>
          <p14:tracePt t="24699" x="3457575" y="4433888"/>
          <p14:tracePt t="24708" x="3457575" y="4410075"/>
          <p14:tracePt t="24714" x="3457575" y="4381500"/>
          <p14:tracePt t="24723" x="3457575" y="4357688"/>
          <p14:tracePt t="24731" x="3457575" y="4343400"/>
          <p14:tracePt t="24740" x="3457575" y="4310063"/>
          <p14:tracePt t="24748" x="3443288" y="4281488"/>
          <p14:tracePt t="24754" x="3438525" y="4276725"/>
          <p14:tracePt t="24763" x="3424238" y="4248150"/>
          <p14:tracePt t="24782" x="3400425" y="4214813"/>
          <p14:tracePt t="24786" x="3381375" y="4195763"/>
          <p14:tracePt t="24795" x="3371850" y="4181475"/>
          <p14:tracePt t="24807" x="3348038" y="4157663"/>
          <p14:tracePt t="24815" x="3324225" y="4138613"/>
          <p14:tracePt t="24823" x="3300413" y="4129088"/>
          <p14:tracePt t="24827" x="3271838" y="4105275"/>
          <p14:tracePt t="24835" x="3243263" y="4081463"/>
          <p14:tracePt t="24842" x="3209925" y="4076700"/>
          <p14:tracePt t="24851" x="3157538" y="4062413"/>
          <p14:tracePt t="24859" x="3119438" y="4052888"/>
          <p14:tracePt t="24867" x="3076575" y="4038600"/>
          <p14:tracePt t="24875" x="3028950" y="4029075"/>
          <p14:tracePt t="24883" x="2971800" y="4014788"/>
          <p14:tracePt t="24891" x="2928938" y="4010025"/>
          <p14:tracePt t="24899" x="2881313" y="3995738"/>
          <p14:tracePt t="24907" x="2838450" y="3995738"/>
          <p14:tracePt t="24915" x="2781300" y="3981450"/>
          <p14:tracePt t="24923" x="2743200" y="3981450"/>
          <p14:tracePt t="24930" x="2690813" y="3967163"/>
          <p14:tracePt t="24939" x="2652713" y="3952875"/>
          <p14:tracePt t="24947" x="2609850" y="3948113"/>
          <p14:tracePt t="24955" x="2566988" y="3933825"/>
          <p14:tracePt t="24963" x="2533650" y="3933825"/>
          <p14:tracePt t="24977" x="2486025" y="3929063"/>
          <p14:tracePt t="24984" x="2452688" y="3924300"/>
          <p14:tracePt t="24991" x="2419350" y="3924300"/>
          <p14:tracePt t="24996" x="2371725" y="3919538"/>
          <p14:tracePt t="25003" x="2328863" y="3905250"/>
          <p14:tracePt t="25012" x="2281238" y="3900488"/>
          <p14:tracePt t="25021" x="2243138" y="3895725"/>
          <p14:tracePt t="25029" x="2190750" y="3886200"/>
          <p14:tracePt t="25039" x="2152650" y="3876675"/>
          <p14:tracePt t="25046" x="2100263" y="3871913"/>
          <p14:tracePt t="25052" x="2052638" y="3857625"/>
          <p14:tracePt t="25060" x="2005013" y="3843338"/>
          <p14:tracePt t="25067" x="1952625" y="3838575"/>
          <p14:tracePt t="25075" x="1914525" y="3833813"/>
          <p14:tracePt t="25083" x="1866900" y="3829050"/>
          <p14:tracePt t="25091" x="1824038" y="3814763"/>
          <p14:tracePt t="25099" x="1785938" y="3814763"/>
          <p14:tracePt t="25106" x="1743075" y="3814763"/>
          <p14:tracePt t="25118" x="1700213" y="3810000"/>
          <p14:tracePt t="25127" x="1652588" y="3810000"/>
          <p14:tracePt t="25134" x="1628775" y="3810000"/>
          <p14:tracePt t="25143" x="1600200" y="3810000"/>
          <p14:tracePt t="25149" x="1547813" y="3810000"/>
          <p14:tracePt t="25156" x="1500188" y="3810000"/>
          <p14:tracePt t="25163" x="1452563" y="3810000"/>
          <p14:tracePt t="25171" x="1404938" y="3810000"/>
          <p14:tracePt t="25179" x="1366838" y="3810000"/>
          <p14:tracePt t="25187" x="1319213" y="3810000"/>
          <p14:tracePt t="25195" x="1281113" y="3810000"/>
          <p14:tracePt t="25203" x="1247775" y="3810000"/>
          <p14:tracePt t="25211" x="1223963" y="3810000"/>
          <p14:tracePt t="25219" x="1195388" y="3810000"/>
          <p14:tracePt t="25226" x="1171575" y="3810000"/>
          <p14:tracePt t="25235" x="1147763" y="3810000"/>
          <p14:tracePt t="25242" x="1128713" y="3810000"/>
          <p14:tracePt t="25251" x="1114425" y="3810000"/>
          <p14:tracePt t="25258" x="1085850" y="3814763"/>
          <p14:tracePt t="25268" x="1071563" y="3814763"/>
          <p14:tracePt t="25276" x="1062038" y="3819525"/>
          <p14:tracePt t="25283" x="1042988" y="3824288"/>
          <p14:tracePt t="25292" x="1028700" y="3833813"/>
          <p14:tracePt t="25298" x="1014413" y="3833813"/>
          <p14:tracePt t="25307" x="1009650" y="3833813"/>
          <p14:tracePt t="25315" x="995363" y="3838575"/>
          <p14:tracePt t="25328" x="985838" y="3838575"/>
          <p14:tracePt t="25331" x="976313" y="3843338"/>
          <p14:tracePt t="25340" x="962025" y="3852863"/>
          <p14:tracePt t="25347" x="952500" y="3857625"/>
          <p14:tracePt t="25355" x="938213" y="3862388"/>
          <p14:tracePt t="25364" x="933450" y="3867150"/>
          <p14:tracePt t="25370" x="919163" y="3876675"/>
          <p14:tracePt t="25384" x="904875" y="3890963"/>
          <p14:tracePt t="25392" x="890588" y="3895725"/>
          <p14:tracePt t="25402" x="857250" y="3919538"/>
          <p14:tracePt t="25411" x="838200" y="3938588"/>
          <p14:tracePt t="25419" x="823913" y="3948113"/>
          <p14:tracePt t="25427" x="804863" y="3971925"/>
          <p14:tracePt t="25436" x="771525" y="4010025"/>
          <p14:tracePt t="25443" x="762000" y="4029075"/>
          <p14:tracePt t="25452" x="742950" y="4048125"/>
          <p14:tracePt t="25459" x="723900" y="4076700"/>
          <p14:tracePt t="25468" x="714375" y="4095750"/>
          <p14:tracePt t="25475" x="704850" y="4114800"/>
          <p14:tracePt t="25486" x="704850" y="4124325"/>
          <p14:tracePt t="25494" x="704850" y="4148138"/>
          <p14:tracePt t="25505" x="700088" y="4162425"/>
          <p14:tracePt t="25511" x="700088" y="4176713"/>
          <p14:tracePt t="25517" x="700088" y="4200525"/>
          <p14:tracePt t="25524" x="700088" y="4229100"/>
          <p14:tracePt t="25531" x="700088" y="4252913"/>
          <p14:tracePt t="25548" x="700088" y="4310063"/>
          <p14:tracePt t="25555" x="700088" y="4348163"/>
          <p14:tracePt t="25566" x="700088" y="4376738"/>
          <p14:tracePt t="25573" x="714375" y="4414838"/>
          <p14:tracePt t="25579" x="719138" y="4443413"/>
          <p14:tracePt t="25587" x="733425" y="4476750"/>
          <p14:tracePt t="25595" x="747713" y="4505325"/>
          <p14:tracePt t="25602" x="762000" y="4533900"/>
          <p14:tracePt t="25611" x="781050" y="4567238"/>
          <p14:tracePt t="25619" x="800100" y="4591050"/>
          <p14:tracePt t="25627" x="819150" y="4614863"/>
          <p14:tracePt t="25635" x="847725" y="4633913"/>
          <p14:tracePt t="25643" x="876300" y="4648200"/>
          <p14:tracePt t="25651" x="895350" y="4657725"/>
          <p14:tracePt t="25659" x="914400" y="4667250"/>
          <p14:tracePt t="25667" x="938213" y="4667250"/>
          <p14:tracePt t="25675" x="981075" y="4686300"/>
          <p14:tracePt t="25683" x="1000125" y="4691063"/>
          <p14:tracePt t="25692" x="1033463" y="4691063"/>
          <p14:tracePt t="25699" x="1057275" y="4695825"/>
          <p14:tracePt t="25707" x="1104900" y="4705350"/>
          <p14:tracePt t="25715" x="1157288" y="4733925"/>
          <p14:tracePt t="25723" x="1214438" y="4762500"/>
          <p14:tracePt t="25731" x="1281113" y="4795838"/>
          <p14:tracePt t="25743" x="1347788" y="4829175"/>
          <p14:tracePt t="25753" x="1414463" y="4867275"/>
          <p14:tracePt t="25760" x="1481138" y="4900613"/>
          <p14:tracePt t="25767" x="1543050" y="4924425"/>
          <p14:tracePt t="25770" x="1609725" y="4957763"/>
          <p14:tracePt t="25779" x="1681163" y="4972050"/>
          <p14:tracePt t="25787" x="1747838" y="4991100"/>
          <p14:tracePt t="25795" x="1814513" y="5000625"/>
          <p14:tracePt t="25803" x="1876425" y="5000625"/>
          <p14:tracePt t="25811" x="1952625" y="5000625"/>
          <p14:tracePt t="25819" x="2024063" y="5000625"/>
          <p14:tracePt t="25827" x="2095500" y="5000625"/>
          <p14:tracePt t="25835" x="2157413" y="5000625"/>
          <p14:tracePt t="25842" x="2224088" y="5000625"/>
          <p14:tracePt t="25851" x="2276475" y="5000625"/>
          <p14:tracePt t="25859" x="2333625" y="5000625"/>
          <p14:tracePt t="25867" x="2371725" y="5000625"/>
          <p14:tracePt t="25875" x="2419350" y="5000625"/>
          <p14:tracePt t="25882" x="2462213" y="5000625"/>
          <p14:tracePt t="25891" x="2509838" y="5000625"/>
          <p14:tracePt t="25899" x="2547938" y="5000625"/>
          <p14:tracePt t="25908" x="2605088" y="5000625"/>
          <p14:tracePt t="25915" x="2643188" y="5000625"/>
          <p14:tracePt t="25922" x="2705100" y="4976813"/>
          <p14:tracePt t="25931" x="2767013" y="4962525"/>
          <p14:tracePt t="25939" x="2819400" y="4948238"/>
          <p14:tracePt t="25948" x="2867025" y="4929188"/>
          <p14:tracePt t="25955" x="2919413" y="4910138"/>
          <p14:tracePt t="25963" x="2962275" y="4881563"/>
          <p14:tracePt t="25971" x="3005138" y="4857750"/>
          <p14:tracePt t="25979" x="3038475" y="4843463"/>
          <p14:tracePt t="25986" x="3067050" y="4819650"/>
          <p14:tracePt t="25997" x="3095625" y="4795838"/>
          <p14:tracePt t="26003" x="3124200" y="4786313"/>
          <p14:tracePt t="26011" x="3138488" y="4772025"/>
          <p14:tracePt t="26021" x="3157538" y="4748213"/>
          <p14:tracePt t="26033" x="3176588" y="4719638"/>
          <p14:tracePt t="26039" x="3186113" y="4700588"/>
          <p14:tracePt t="26047" x="3200400" y="4676775"/>
          <p14:tracePt t="26052" x="3219450" y="4638675"/>
          <p14:tracePt t="26059" x="3233738" y="4610100"/>
          <p14:tracePt t="26067" x="3262313" y="4567238"/>
          <p14:tracePt t="26076" x="3271838" y="4548188"/>
          <p14:tracePt t="26083" x="3281363" y="4514850"/>
          <p14:tracePt t="26093" x="3290888" y="4486275"/>
          <p14:tracePt t="26099" x="3295650" y="4462463"/>
          <p14:tracePt t="26107" x="3305175" y="4419600"/>
          <p14:tracePt t="26115" x="3305175" y="4410075"/>
          <p14:tracePt t="26123" x="3305175" y="4386263"/>
          <p14:tracePt t="26130" x="3305175" y="4357688"/>
          <p14:tracePt t="26139" x="3305175" y="4343400"/>
          <p14:tracePt t="26146" x="3305175" y="4314825"/>
          <p14:tracePt t="26156" x="3295650" y="4295775"/>
          <p14:tracePt t="26168" x="3295650" y="4281488"/>
          <p14:tracePt t="26176" x="3290888" y="4252913"/>
          <p14:tracePt t="26180" x="3286125" y="4238625"/>
          <p14:tracePt t="26187" x="3286125" y="4219575"/>
          <p14:tracePt t="26194" x="3276600" y="4195763"/>
          <p14:tracePt t="26204" x="3271838" y="4181475"/>
          <p14:tracePt t="26210" x="3267075" y="4157663"/>
          <p14:tracePt t="26219" x="3257550" y="4138613"/>
          <p14:tracePt t="26226" x="3238500" y="4114800"/>
          <p14:tracePt t="26235" x="3224213" y="4095750"/>
          <p14:tracePt t="26243" x="3209925" y="4081463"/>
          <p14:tracePt t="26251" x="3200400" y="4067175"/>
          <p14:tracePt t="26259" x="3186113" y="4057650"/>
          <p14:tracePt t="26267" x="3181350" y="4048125"/>
          <p14:tracePt t="26276" x="3162300" y="4033838"/>
          <p14:tracePt t="26283" x="3148013" y="4029075"/>
          <p14:tracePt t="26292" x="3124200" y="4019550"/>
          <p14:tracePt t="26299" x="3095625" y="4014788"/>
          <p14:tracePt t="26306" x="3081338" y="4005263"/>
          <p14:tracePt t="26315" x="3052763" y="4005263"/>
          <p14:tracePt t="26326" x="3028950" y="4005263"/>
          <p14:tracePt t="26330" x="2995613" y="4005263"/>
          <p14:tracePt t="26340" x="2957513" y="4005263"/>
          <p14:tracePt t="26347" x="2914650" y="4005263"/>
          <p14:tracePt t="26354" x="2881313" y="4005263"/>
          <p14:tracePt t="26363" x="2847975" y="4010025"/>
          <p14:tracePt t="26370" x="2833688" y="4010025"/>
          <p14:tracePt t="26380" x="2814638" y="4014788"/>
          <p14:tracePt t="26387" x="2795588" y="4019550"/>
          <p14:tracePt t="26395" x="2786063" y="4019550"/>
          <p14:tracePt t="26412" x="2781300" y="4024313"/>
          <p14:tracePt t="26459" x="0" y="0"/>
        </p14:tracePtLst>
        <p14:tracePtLst>
          <p14:tracePt t="27435" x="3143250" y="4243388"/>
          <p14:tracePt t="27719" x="3152775" y="4243388"/>
          <p14:tracePt t="27732" x="3176588" y="4248150"/>
          <p14:tracePt t="27743" x="3186113" y="4248150"/>
          <p14:tracePt t="27748" x="3200400" y="4248150"/>
          <p14:tracePt t="27755" x="3219450" y="4248150"/>
          <p14:tracePt t="27763" x="3238500" y="4248150"/>
          <p14:tracePt t="27770" x="3262313" y="4248150"/>
          <p14:tracePt t="27779" x="3271838" y="4248150"/>
          <p14:tracePt t="27787" x="3295650" y="4248150"/>
          <p14:tracePt t="27795" x="3314700" y="4248150"/>
          <p14:tracePt t="27803" x="3328988" y="4248150"/>
          <p14:tracePt t="27811" x="3333750" y="4248150"/>
          <p14:tracePt t="27819" x="3348038" y="4248150"/>
          <p14:tracePt t="27826" x="3352800" y="4248150"/>
          <p14:tracePt t="27834" x="3371850" y="4248150"/>
          <p14:tracePt t="27843" x="3381375" y="4248150"/>
          <p14:tracePt t="27850" x="3390900" y="4248150"/>
          <p14:tracePt t="27859" x="3414713" y="4248150"/>
          <p14:tracePt t="27867" x="3443288" y="4248150"/>
          <p14:tracePt t="27875" x="3467100" y="4248150"/>
          <p14:tracePt t="27883" x="3500438" y="4248150"/>
          <p14:tracePt t="27891" x="3529013" y="4248150"/>
          <p14:tracePt t="27904" x="3571875" y="4248150"/>
          <p14:tracePt t="27912" x="3609975" y="4248150"/>
          <p14:tracePt t="27923" x="3667125" y="4252913"/>
          <p14:tracePt t="27934" x="3705225" y="4267200"/>
          <p14:tracePt t="27943" x="3714750" y="4267200"/>
          <p14:tracePt t="27948" x="3743325" y="4281488"/>
          <p14:tracePt t="27955" x="3752850" y="4281488"/>
          <p14:tracePt t="27965" x="3767138" y="4281488"/>
          <p14:tracePt t="27971" x="3781425" y="4281488"/>
          <p14:tracePt t="27979" x="3790950" y="4286250"/>
          <p14:tracePt t="27986" x="3800475" y="4286250"/>
          <p14:tracePt t="27995" x="3810000" y="4286250"/>
          <p14:tracePt t="28002" x="3819525" y="4286250"/>
          <p14:tracePt t="28012" x="3829050" y="4291013"/>
          <p14:tracePt t="28022" x="3843338" y="4295775"/>
          <p14:tracePt t="28032" x="3848100" y="4295775"/>
          <p14:tracePt t="28040" x="3867150" y="4300538"/>
          <p14:tracePt t="28046" x="3886200" y="4300538"/>
          <p14:tracePt t="28053" x="3905250" y="4310063"/>
          <p14:tracePt t="28060" x="3914775" y="4310063"/>
          <p14:tracePt t="28068" x="3929063" y="4310063"/>
          <p14:tracePt t="28076" x="3948113" y="4310063"/>
          <p14:tracePt t="28083" x="3971925" y="4310063"/>
          <p14:tracePt t="28091" x="3990975" y="4314825"/>
          <p14:tracePt t="28098" x="4010025" y="4314825"/>
          <p14:tracePt t="28106" x="4043363" y="4314825"/>
          <p14:tracePt t="28115" x="4076700" y="4314825"/>
          <p14:tracePt t="28123" x="4110038" y="4314825"/>
          <p14:tracePt t="28131" x="4143375" y="4314825"/>
          <p14:tracePt t="28139" x="4191000" y="4314825"/>
          <p14:tracePt t="28147" x="4219575" y="4314825"/>
          <p14:tracePt t="28155" x="4276725" y="4319588"/>
          <p14:tracePt t="28164" x="4319588" y="4319588"/>
          <p14:tracePt t="28173" x="4367213" y="4329113"/>
          <p14:tracePt t="28179" x="4400550" y="4329113"/>
          <p14:tracePt t="28186" x="4438650" y="4329113"/>
          <p14:tracePt t="28195" x="4476750" y="4329113"/>
          <p14:tracePt t="28203" x="4519613" y="4329113"/>
          <p14:tracePt t="28211" x="4567238" y="4329113"/>
          <p14:tracePt t="28218" x="4605338" y="4329113"/>
          <p14:tracePt t="28228" x="4652963" y="4329113"/>
          <p14:tracePt t="28235" x="4695825" y="4329113"/>
          <p14:tracePt t="28243" x="4743450" y="4329113"/>
          <p14:tracePt t="28251" x="4791075" y="4329113"/>
          <p14:tracePt t="28259" x="4838700" y="4329113"/>
          <p14:tracePt t="28267" x="4886325" y="4329113"/>
          <p14:tracePt t="28276" x="4924425" y="4329113"/>
          <p14:tracePt t="28286" x="4972050" y="4329113"/>
          <p14:tracePt t="28305" x="5048250" y="4338638"/>
          <p14:tracePt t="28306" x="5105400" y="4338638"/>
          <p14:tracePt t="28314" x="5133975" y="4338638"/>
          <p14:tracePt t="28324" x="5200650" y="4343400"/>
          <p14:tracePt t="28332" x="5224463" y="4343400"/>
          <p14:tracePt t="28341" x="5272088" y="4343400"/>
          <p14:tracePt t="28347" x="5305425" y="4343400"/>
          <p14:tracePt t="28355" x="5338763" y="4343400"/>
          <p14:tracePt t="28362" x="5376863" y="4343400"/>
          <p14:tracePt t="28371" x="5410200" y="4343400"/>
          <p14:tracePt t="28381" x="5434013" y="4343400"/>
          <p14:tracePt t="28391" x="5467350" y="4343400"/>
          <p14:tracePt t="28401" x="5495925" y="4343400"/>
          <p14:tracePt t="28411" x="5572125" y="4343400"/>
          <p14:tracePt t="28422" x="5600700" y="4343400"/>
          <p14:tracePt t="28433" x="5634038" y="4343400"/>
          <p14:tracePt t="28435" x="5681663" y="4343400"/>
          <p14:tracePt t="28446" x="5724525" y="4343400"/>
          <p14:tracePt t="28455" x="5762625" y="4343400"/>
          <p14:tracePt t="28465" x="5795963" y="4343400"/>
          <p14:tracePt t="28478" x="5862638" y="4352925"/>
          <p14:tracePt t="28489" x="5900738" y="4357688"/>
          <p14:tracePt t="28501" x="5972175" y="4357688"/>
          <p14:tracePt t="28513" x="6015038" y="4357688"/>
          <p14:tracePt t="28523" x="6100763" y="4357688"/>
          <p14:tracePt t="28534" x="6143625" y="4357688"/>
          <p14:tracePt t="28546" x="6238875" y="4367213"/>
          <p14:tracePt t="28556" x="6286500" y="4367213"/>
          <p14:tracePt t="28567" x="6343650" y="4367213"/>
          <p14:tracePt t="28579" x="6453188" y="4367213"/>
          <p14:tracePt t="28590" x="6524625" y="4367213"/>
          <p14:tracePt t="28601" x="6581775" y="4367213"/>
          <p14:tracePt t="28603" x="6634163" y="4367213"/>
          <p14:tracePt t="28614" x="6681788" y="4367213"/>
          <p14:tracePt t="28624" x="6705600" y="4367213"/>
          <p14:tracePt t="28635" x="6781800" y="4367213"/>
          <p14:tracePt t="28646" x="6819900" y="4367213"/>
          <p14:tracePt t="28656" x="6858000" y="4367213"/>
          <p14:tracePt t="28667" x="6924675" y="4367213"/>
          <p14:tracePt t="28679" x="6958013" y="4367213"/>
          <p14:tracePt t="28689" x="6981825" y="4367213"/>
          <p14:tracePt t="28699" x="7029450" y="4367213"/>
          <p14:tracePt t="28711" x="7048500" y="4367213"/>
          <p14:tracePt t="28722" x="7096125" y="4367213"/>
          <p14:tracePt t="28732" x="7124700" y="4367213"/>
          <p14:tracePt t="28744" x="7153275" y="4367213"/>
          <p14:tracePt t="28755" x="7215188" y="4367213"/>
          <p14:tracePt t="28765" x="7248525" y="4367213"/>
          <p14:tracePt t="28777" x="7296150" y="4367213"/>
          <p14:tracePt t="28787" x="7391400" y="4367213"/>
          <p14:tracePt t="28798" x="7448550" y="4367213"/>
          <p14:tracePt t="28809" x="7486650" y="4367213"/>
          <p14:tracePt t="28819" x="7596188" y="4367213"/>
          <p14:tracePt t="28829" x="7653338" y="4367213"/>
          <p14:tracePt t="28841" x="7700963" y="4367213"/>
          <p14:tracePt t="28852" x="7805738" y="4367213"/>
          <p14:tracePt t="28862" x="7853363" y="4367213"/>
          <p14:tracePt t="28875" x="7934325" y="4367213"/>
          <p14:tracePt t="28885" x="7981950" y="4367213"/>
          <p14:tracePt t="28895" x="8010525" y="4367213"/>
          <p14:tracePt t="28907" x="8101013" y="4362450"/>
          <p14:tracePt t="28917" x="8143875" y="4362450"/>
          <p14:tracePt t="28927" x="8191500" y="4362450"/>
          <p14:tracePt t="28938" x="8286750" y="4343400"/>
          <p14:tracePt t="28949" x="8320088" y="4343400"/>
          <p14:tracePt t="28955" x="8367713" y="4338638"/>
          <p14:tracePt t="28964" x="8391525" y="4338638"/>
          <p14:tracePt t="28973" x="8424863" y="4338638"/>
          <p14:tracePt t="28981" x="8448675" y="4338638"/>
          <p14:tracePt t="28991" x="8467725" y="4338638"/>
          <p14:tracePt t="28999" x="8491538" y="4338638"/>
          <p14:tracePt t="29005" x="8510588" y="4338638"/>
          <p14:tracePt t="29014" x="8524875" y="4338638"/>
          <p14:tracePt t="29020" x="8543925" y="4338638"/>
          <p14:tracePt t="29027" x="8567738" y="4338638"/>
          <p14:tracePt t="29035" x="8610600" y="4338638"/>
          <p14:tracePt t="29043" x="8634413" y="4338638"/>
          <p14:tracePt t="29051" x="8667750" y="4338638"/>
          <p14:tracePt t="29059" x="8691563" y="4338638"/>
          <p14:tracePt t="29067" x="8715375" y="4338638"/>
          <p14:tracePt t="29075" x="8748713" y="4338638"/>
          <p14:tracePt t="29083" x="8763000" y="4338638"/>
          <p14:tracePt t="29091" x="8786813" y="4338638"/>
          <p14:tracePt t="29098" x="8796338" y="4338638"/>
          <p14:tracePt t="29106" x="8815388" y="4338638"/>
          <p14:tracePt t="29124" x="8839200" y="4338638"/>
          <p14:tracePt t="29138" x="8858250" y="4338638"/>
          <p14:tracePt t="29146" x="8886825" y="4338638"/>
          <p14:tracePt t="29157" x="8905875" y="4338638"/>
          <p14:tracePt t="29167" x="8929688" y="4338638"/>
          <p14:tracePt t="29171" x="8953500" y="4338638"/>
          <p14:tracePt t="29180" x="8977313" y="4338638"/>
          <p14:tracePt t="29187" x="9001125" y="4338638"/>
          <p14:tracePt t="29195" x="9034463" y="4338638"/>
          <p14:tracePt t="29203" x="9067800" y="4338638"/>
          <p14:tracePt t="29211" x="9091613" y="4338638"/>
          <p14:tracePt t="29219" x="9115425" y="4338638"/>
          <p14:tracePt t="29227" x="9129713" y="4338638"/>
          <p14:tracePt t="29234" x="9153525" y="4338638"/>
          <p14:tracePt t="29243" x="9167813" y="4338638"/>
          <p14:tracePt t="29251" x="9182100" y="4338638"/>
          <p14:tracePt t="29259" x="9191625" y="4338638"/>
          <p14:tracePt t="29266" x="9205913" y="4338638"/>
          <p14:tracePt t="29276" x="9229725" y="4338638"/>
          <p14:tracePt t="29291" x="9239250" y="4338638"/>
          <p14:tracePt t="29299" x="9253538" y="4338638"/>
          <p14:tracePt t="29307" x="9258300" y="4338638"/>
          <p14:tracePt t="29314" x="9272588" y="4338638"/>
          <p14:tracePt t="29325" x="9277350" y="4338638"/>
          <p14:tracePt t="29331" x="9291638" y="4338638"/>
          <p14:tracePt t="29340" x="9310688" y="4338638"/>
          <p14:tracePt t="29347" x="9315450" y="4338638"/>
          <p14:tracePt t="29355" x="9329738" y="4338638"/>
          <p14:tracePt t="29362" x="9339263" y="4338638"/>
          <p14:tracePt t="29371" x="9348788" y="4338638"/>
          <p14:tracePt t="29379" x="9353550" y="4338638"/>
          <p14:tracePt t="29387" x="9363075" y="4338638"/>
          <p14:tracePt t="29395" x="9372600" y="4338638"/>
          <p14:tracePt t="29403" x="9382125" y="4338638"/>
          <p14:tracePt t="29411" x="9396413" y="4338638"/>
          <p14:tracePt t="29419" x="9401175" y="4338638"/>
          <p14:tracePt t="29427" x="9415463" y="4338638"/>
          <p14:tracePt t="29435" x="9420225" y="4338638"/>
          <p14:tracePt t="29451" x="9429750" y="4338638"/>
          <p14:tracePt t="29467" x="9439275" y="4333875"/>
          <p14:tracePt t="29484" x="9448800" y="4333875"/>
          <p14:tracePt t="29492" x="9453563" y="4329113"/>
          <p14:tracePt t="29508" x="9467850" y="4329113"/>
          <p14:tracePt t="29515" x="9477375" y="4324350"/>
          <p14:tracePt t="29532" x="9482138" y="4319588"/>
          <p14:tracePt t="29547" x="9486900" y="4319588"/>
          <p14:tracePt t="29555" x="9491663" y="4319588"/>
          <p14:tracePt t="29574" x="9491663" y="4314825"/>
          <p14:tracePt t="29599" x="9496425" y="4314825"/>
          <p14:tracePt t="29611" x="9505950" y="4314825"/>
          <p14:tracePt t="29964" x="0" y="0"/>
        </p14:tracePtLst>
        <p14:tracePtLst>
          <p14:tracePt t="30939" x="9839325" y="4043363"/>
          <p14:tracePt t="30998" x="9834563" y="4043363"/>
          <p14:tracePt t="31008" x="9834563" y="4038600"/>
          <p14:tracePt t="31021" x="9820275" y="4029075"/>
          <p14:tracePt t="31026" x="9820275" y="4024313"/>
          <p14:tracePt t="31039" x="9810750" y="4019550"/>
          <p14:tracePt t="31046" x="9796463" y="4010025"/>
          <p14:tracePt t="31053" x="9796463" y="4005263"/>
          <p14:tracePt t="31060" x="9786938" y="4005263"/>
          <p14:tracePt t="31067" x="9772650" y="4000500"/>
          <p14:tracePt t="31075" x="9763125" y="3990975"/>
          <p14:tracePt t="31083" x="9758363" y="3990975"/>
          <p14:tracePt t="31101" x="9753600" y="3990975"/>
          <p14:tracePt t="31118" x="9748838" y="3990975"/>
          <p14:tracePt t="31135" x="9739313" y="3990975"/>
          <p14:tracePt t="31147" x="9725025" y="3990975"/>
          <p14:tracePt t="31157" x="9710738" y="3990975"/>
          <p14:tracePt t="31164" x="9696450" y="3990975"/>
          <p14:tracePt t="31172" x="9677400" y="3990975"/>
          <p14:tracePt t="31179" x="9663113" y="3990975"/>
          <p14:tracePt t="31187" x="9625013" y="3995738"/>
          <p14:tracePt t="31195" x="9610725" y="3995738"/>
          <p14:tracePt t="31203" x="9582150" y="4010025"/>
          <p14:tracePt t="31211" x="9567863" y="4014788"/>
          <p14:tracePt t="31218" x="9544050" y="4024313"/>
          <p14:tracePt t="31228" x="9534525" y="4033838"/>
          <p14:tracePt t="31235" x="9525000" y="4043363"/>
          <p14:tracePt t="31243" x="9501188" y="4062413"/>
          <p14:tracePt t="31251" x="9496425" y="4071938"/>
          <p14:tracePt t="31262" x="9482138" y="4086225"/>
          <p14:tracePt t="31272" x="9477375" y="4095750"/>
          <p14:tracePt t="31280" x="9472613" y="4105275"/>
          <p14:tracePt t="31288" x="9467850" y="4124325"/>
          <p14:tracePt t="31299" x="9453563" y="4157663"/>
          <p14:tracePt t="31306" x="9444038" y="4176713"/>
          <p14:tracePt t="31315" x="9439275" y="4200525"/>
          <p14:tracePt t="31323" x="9434513" y="4210050"/>
          <p14:tracePt t="31331" x="9429750" y="4224338"/>
          <p14:tracePt t="31341" x="9424988" y="4243388"/>
          <p14:tracePt t="31347" x="9424988" y="4248150"/>
          <p14:tracePt t="31355" x="9420225" y="4271963"/>
          <p14:tracePt t="31362" x="9420225" y="4286250"/>
          <p14:tracePt t="31371" x="9420225" y="4305300"/>
          <p14:tracePt t="31379" x="9420225" y="4319588"/>
          <p14:tracePt t="31387" x="9420225" y="4338638"/>
          <p14:tracePt t="31395" x="9420225" y="4362450"/>
          <p14:tracePt t="31403" x="9420225" y="4381500"/>
          <p14:tracePt t="31411" x="9444038" y="4410075"/>
          <p14:tracePt t="31419" x="9463088" y="4433888"/>
          <p14:tracePt t="31427" x="9486900" y="4448175"/>
          <p14:tracePt t="31435" x="9520238" y="4471988"/>
          <p14:tracePt t="31444" x="9558338" y="4486275"/>
          <p14:tracePt t="31452" x="9577388" y="4500563"/>
          <p14:tracePt t="31458" x="9620250" y="4514850"/>
          <p14:tracePt t="31467" x="9639300" y="4519613"/>
          <p14:tracePt t="31475" x="9663113" y="4533900"/>
          <p14:tracePt t="31483" x="9705975" y="4548188"/>
          <p14:tracePt t="31492" x="9739313" y="4557713"/>
          <p14:tracePt t="31500" x="9772650" y="4562475"/>
          <p14:tracePt t="31507" x="9815513" y="4572000"/>
          <p14:tracePt t="31515" x="9853613" y="4572000"/>
          <p14:tracePt t="31522" x="9906000" y="4581525"/>
          <p14:tracePt t="31531" x="9958388" y="4586288"/>
          <p14:tracePt t="31539" x="10015538" y="4591050"/>
          <p14:tracePt t="31547" x="10082213" y="4591050"/>
          <p14:tracePt t="31555" x="10144125" y="4605338"/>
          <p14:tracePt t="31563" x="10206038" y="4605338"/>
          <p14:tracePt t="31571" x="10277475" y="4605338"/>
          <p14:tracePt t="31579" x="10358438" y="4605338"/>
          <p14:tracePt t="31587" x="10420350" y="4605338"/>
          <p14:tracePt t="31595" x="10467975" y="4605338"/>
          <p14:tracePt t="31603" x="10529888" y="4605338"/>
          <p14:tracePt t="31611" x="10587038" y="4605338"/>
          <p14:tracePt t="31619" x="10644188" y="4605338"/>
          <p14:tracePt t="31626" x="10691813" y="4605338"/>
          <p14:tracePt t="31635" x="10739438" y="4605338"/>
          <p14:tracePt t="31647" x="10791825" y="4605338"/>
          <p14:tracePt t="31654" x="10858500" y="4605338"/>
          <p14:tracePt t="31662" x="10920413" y="4605338"/>
          <p14:tracePt t="31670" x="10991850" y="4605338"/>
          <p14:tracePt t="31674" x="11068050" y="4605338"/>
          <p14:tracePt t="31683" x="11149013" y="4605338"/>
          <p14:tracePt t="31692" x="11220450" y="4605338"/>
          <p14:tracePt t="31699" x="11296650" y="4605338"/>
          <p14:tracePt t="31706" x="11377613" y="4605338"/>
          <p14:tracePt t="31715" x="11439525" y="4605338"/>
          <p14:tracePt t="31723" x="11501438" y="4605338"/>
          <p14:tracePt t="31731" x="11558588" y="4605338"/>
          <p14:tracePt t="31739" x="11606213" y="4605338"/>
          <p14:tracePt t="31748" x="11649075" y="4605338"/>
          <p14:tracePt t="31755" x="11677650" y="4605338"/>
          <p14:tracePt t="31763" x="11706225" y="4605338"/>
          <p14:tracePt t="31771" x="11720513" y="4605338"/>
          <p14:tracePt t="31779" x="11734800" y="4605338"/>
          <p14:tracePt t="31787" x="11753850" y="4600575"/>
          <p14:tracePt t="31795" x="11768138" y="4600575"/>
          <p14:tracePt t="31803" x="11772900" y="4595813"/>
          <p14:tracePt t="31812" x="11791950" y="4595813"/>
          <p14:tracePt t="31819" x="11811000" y="4586288"/>
          <p14:tracePt t="31827" x="11820525" y="4581525"/>
          <p14:tracePt t="31834" x="11844338" y="4576763"/>
          <p14:tracePt t="31843" x="11863388" y="4572000"/>
          <p14:tracePt t="31850" x="11882438" y="4562475"/>
          <p14:tracePt t="31859" x="11896725" y="4557713"/>
          <p14:tracePt t="31866" x="11906250" y="4552950"/>
          <p14:tracePt t="31878" x="11915775" y="4552950"/>
          <p14:tracePt t="31886" x="11934825" y="4543425"/>
          <p14:tracePt t="31897" x="11939588" y="4538663"/>
          <p14:tracePt t="31908" x="11953875" y="4514850"/>
          <p14:tracePt t="31916" x="11958638" y="4510088"/>
          <p14:tracePt t="31926" x="11963400" y="4495800"/>
          <p14:tracePt t="31933" x="11963400" y="4481513"/>
          <p14:tracePt t="31939" x="11963400" y="4476750"/>
          <p14:tracePt t="31947" x="11972925" y="4457700"/>
          <p14:tracePt t="31954" x="11972925" y="4438650"/>
          <p14:tracePt t="31964" x="11972925" y="4429125"/>
          <p14:tracePt t="31971" x="11972925" y="4414838"/>
          <p14:tracePt t="31979" x="11972925" y="4395788"/>
          <p14:tracePt t="31987" x="11977688" y="4381500"/>
          <p14:tracePt t="31995" x="11982450" y="4367213"/>
          <p14:tracePt t="32002" x="11987213" y="4357688"/>
          <p14:tracePt t="32010" x="12001500" y="4338638"/>
          <p14:tracePt t="32019" x="12001500" y="4333875"/>
          <p14:tracePt t="32028" x="12006263" y="4324350"/>
          <p14:tracePt t="32035" x="12015788" y="4310063"/>
          <p14:tracePt t="32042" x="12020550" y="4310063"/>
          <p14:tracePt t="32050" x="12020550" y="4300538"/>
          <p14:tracePt t="32068" x="12020550" y="4281488"/>
          <p14:tracePt t="32076" x="12020550" y="4276725"/>
          <p14:tracePt t="32085" x="12020550" y="4262438"/>
          <p14:tracePt t="32100" x="12020550" y="4243388"/>
          <p14:tracePt t="32112" x="12006263" y="4224338"/>
          <p14:tracePt t="32117" x="11982450" y="4200525"/>
          <p14:tracePt t="32124" x="11968163" y="4186238"/>
          <p14:tracePt t="32131" x="11939588" y="4162425"/>
          <p14:tracePt t="32139" x="11915775" y="4152900"/>
          <p14:tracePt t="32146" x="11872913" y="4129088"/>
          <p14:tracePt t="32155" x="11830050" y="4110038"/>
          <p14:tracePt t="32162" x="11787188" y="4105275"/>
          <p14:tracePt t="32172" x="11730038" y="4090988"/>
          <p14:tracePt t="32180" x="11668125" y="4071938"/>
          <p14:tracePt t="32187" x="11591925" y="4052888"/>
          <p14:tracePt t="32195" x="11530013" y="4038600"/>
          <p14:tracePt t="32203" x="11463338" y="4033838"/>
          <p14:tracePt t="32210" x="11391900" y="4024313"/>
          <p14:tracePt t="32220" x="11315700" y="4024313"/>
          <p14:tracePt t="32228" x="11244263" y="4014788"/>
          <p14:tracePt t="32235" x="11163300" y="4014788"/>
          <p14:tracePt t="32243" x="11091863" y="4014788"/>
          <p14:tracePt t="32251" x="11020425" y="4014788"/>
          <p14:tracePt t="32259" x="10948988" y="4014788"/>
          <p14:tracePt t="32270" x="10887075" y="4014788"/>
          <p14:tracePt t="32283" x="10782300" y="4014788"/>
          <p14:tracePt t="32296" x="10734675" y="4014788"/>
          <p14:tracePt t="32303" x="10687050" y="4014788"/>
          <p14:tracePt t="32310" x="10648950" y="4014788"/>
          <p14:tracePt t="32317" x="10610850" y="4014788"/>
          <p14:tracePt t="32324" x="10563225" y="4014788"/>
          <p14:tracePt t="32332" x="10520363" y="4014788"/>
          <p14:tracePt t="32340" x="10472738" y="4014788"/>
          <p14:tracePt t="32347" x="10434638" y="4014788"/>
          <p14:tracePt t="32355" x="10391775" y="4014788"/>
          <p14:tracePt t="32363" x="10353675" y="4014788"/>
          <p14:tracePt t="32370" x="10320338" y="4019550"/>
          <p14:tracePt t="32380" x="10263188" y="4019550"/>
          <p14:tracePt t="32387" x="10229850" y="4019550"/>
          <p14:tracePt t="32398" x="10191750" y="4019550"/>
          <p14:tracePt t="32405" x="10148888" y="4019550"/>
          <p14:tracePt t="32413" x="10115550" y="4024313"/>
          <p14:tracePt t="32420" x="10067925" y="4024313"/>
          <p14:tracePt t="32428" x="10029825" y="4024313"/>
          <p14:tracePt t="32437" x="10006013" y="4024313"/>
          <p14:tracePt t="32444" x="9963150" y="4024313"/>
          <p14:tracePt t="32451" x="9934575" y="4024313"/>
          <p14:tracePt t="32466" x="9877425" y="4024313"/>
          <p14:tracePt t="32475" x="9844088" y="4024313"/>
          <p14:tracePt t="32482" x="9820275" y="4024313"/>
          <p14:tracePt t="32492" x="9796463" y="4024313"/>
          <p14:tracePt t="32499" x="9767888" y="4024313"/>
          <p14:tracePt t="32507" x="9744075" y="4024313"/>
          <p14:tracePt t="32515" x="9734550" y="4024313"/>
          <p14:tracePt t="32525" x="9725025" y="4024313"/>
          <p14:tracePt t="32530" x="9710738" y="4024313"/>
          <p14:tracePt t="32539" x="9705975" y="4024313"/>
          <p14:tracePt t="32547" x="9696450" y="4024313"/>
          <p14:tracePt t="32555" x="9691688" y="4024313"/>
          <p14:tracePt t="32563" x="9686925" y="4024313"/>
          <p14:tracePt t="32579" x="9677400" y="4024313"/>
          <p14:tracePt t="32611" x="9672638" y="4024313"/>
          <p14:tracePt t="32619" x="9667875" y="4024313"/>
          <p14:tracePt t="32635" x="9663113" y="4024313"/>
          <p14:tracePt t="32812" x="0" y="0"/>
        </p14:tracePtLst>
        <p14:tracePtLst>
          <p14:tracePt t="38914" x="7367588" y="6557963"/>
          <p14:tracePt t="39094" x="7367588" y="6553200"/>
          <p14:tracePt t="39105" x="7367588" y="6543675"/>
          <p14:tracePt t="39118" x="7367588" y="6529388"/>
          <p14:tracePt t="39133" x="7358063" y="6519863"/>
          <p14:tracePt t="39138" x="7343775" y="6519863"/>
          <p14:tracePt t="39146" x="7319963" y="6515100"/>
          <p14:tracePt t="39156" x="7300913" y="6510338"/>
          <p14:tracePt t="39163" x="7277100" y="6496050"/>
          <p14:tracePt t="39171" x="7239000" y="6491288"/>
          <p14:tracePt t="39178" x="7215188" y="6486525"/>
          <p14:tracePt t="39187" x="7181850" y="6481763"/>
          <p14:tracePt t="39195" x="7148513" y="6481763"/>
          <p14:tracePt t="39203" x="7124700" y="6472238"/>
          <p14:tracePt t="39211" x="7077075" y="6472238"/>
          <p14:tracePt t="39219" x="7048500" y="6467475"/>
          <p14:tracePt t="39227" x="7015163" y="6457950"/>
          <p14:tracePt t="39235" x="6981825" y="6457950"/>
          <p14:tracePt t="39248" x="6943725" y="6457950"/>
          <p14:tracePt t="39254" x="6900863" y="6453188"/>
          <p14:tracePt t="39265" x="6862763" y="6443663"/>
          <p14:tracePt t="39267" x="6829425" y="6443663"/>
          <p14:tracePt t="39276" x="6796088" y="6434138"/>
          <p14:tracePt t="39283" x="6762750" y="6429375"/>
          <p14:tracePt t="39291" x="6729413" y="6424613"/>
          <p14:tracePt t="39301" x="6705600" y="6424613"/>
          <p14:tracePt t="39318" x="6638925" y="6415088"/>
          <p14:tracePt t="39328" x="6610350" y="6415088"/>
          <p14:tracePt t="39336" x="6581775" y="6415088"/>
          <p14:tracePt t="39344" x="6548438" y="6415088"/>
          <p14:tracePt t="39348" x="6515100" y="6415088"/>
          <p14:tracePt t="39356" x="6491288" y="6415088"/>
          <p14:tracePt t="39362" x="6453188" y="6415088"/>
          <p14:tracePt t="39371" x="6424613" y="6415088"/>
          <p14:tracePt t="39379" x="6396038" y="6415088"/>
          <p14:tracePt t="39387" x="6362700" y="6415088"/>
          <p14:tracePt t="39395" x="6329363" y="6410325"/>
          <p14:tracePt t="39403" x="6305550" y="6410325"/>
          <p14:tracePt t="39411" x="6281738" y="6410325"/>
          <p14:tracePt t="39418" x="6262688" y="6410325"/>
          <p14:tracePt t="39427" x="6238875" y="6410325"/>
          <p14:tracePt t="39435" x="6219825" y="6410325"/>
          <p14:tracePt t="39454" x="6191250" y="6410325"/>
          <p14:tracePt t="39465" x="6172200" y="6410325"/>
          <p14:tracePt t="39467" x="6148388" y="6410325"/>
          <p14:tracePt t="39476" x="6129338" y="6410325"/>
          <p14:tracePt t="39483" x="6105525" y="6410325"/>
          <p14:tracePt t="39491" x="6081713" y="6410325"/>
          <p14:tracePt t="39499" x="6048375" y="6410325"/>
          <p14:tracePt t="39508" x="6024563" y="6410325"/>
          <p14:tracePt t="39515" x="5991225" y="6410325"/>
          <p14:tracePt t="39523" x="5967413" y="6410325"/>
          <p14:tracePt t="39531" x="5943600" y="6410325"/>
          <p14:tracePt t="39539" x="5915025" y="6415088"/>
          <p14:tracePt t="39547" x="5900738" y="6415088"/>
          <p14:tracePt t="39555" x="5876925" y="6415088"/>
          <p14:tracePt t="39565" x="5857875" y="6419850"/>
          <p14:tracePt t="39576" x="5838825" y="6419850"/>
          <p14:tracePt t="39585" x="5824538" y="6424613"/>
          <p14:tracePt t="39596" x="5795963" y="6434138"/>
          <p14:tracePt t="39606" x="5786438" y="6434138"/>
          <p14:tracePt t="39612" x="5767388" y="6438900"/>
          <p14:tracePt t="39618" x="5757863" y="6443663"/>
          <p14:tracePt t="39627" x="5743575" y="6443663"/>
          <p14:tracePt t="39635" x="5724525" y="6443663"/>
          <p14:tracePt t="39643" x="5705475" y="6453188"/>
          <p14:tracePt t="39652" x="5691188" y="6457950"/>
          <p14:tracePt t="39659" x="5672138" y="6462713"/>
          <p14:tracePt t="39667" x="5662613" y="6467475"/>
          <p14:tracePt t="39675" x="5648325" y="6477000"/>
          <p14:tracePt t="39683" x="5638800" y="6481763"/>
          <p14:tracePt t="39694" x="5629275" y="6491288"/>
          <p14:tracePt t="39702" x="5619750" y="6500813"/>
          <p14:tracePt t="39712" x="5610225" y="6505575"/>
          <p14:tracePt t="39719" x="5586413" y="6529388"/>
          <p14:tracePt t="39726" x="5581650" y="6534150"/>
          <p14:tracePt t="39732" x="5567363" y="6557963"/>
          <p14:tracePt t="39739" x="5562600" y="6567488"/>
          <p14:tracePt t="39747" x="5557838" y="6586538"/>
          <p14:tracePt t="39755" x="5538788" y="6605588"/>
          <p14:tracePt t="39763" x="5538788" y="6619875"/>
          <p14:tracePt t="39771" x="5534025" y="6634163"/>
          <p14:tracePt t="39779" x="5529263" y="6648450"/>
          <p14:tracePt t="39787" x="5529263" y="6662738"/>
          <p14:tracePt t="39795" x="5529263" y="6677025"/>
          <p14:tracePt t="39803" x="5529263" y="6691313"/>
          <p14:tracePt t="39811" x="5529263" y="6700838"/>
          <p14:tracePt t="39819" x="5529263" y="6710363"/>
          <p14:tracePt t="39827" x="5529263" y="6724650"/>
          <p14:tracePt t="39835" x="5543550" y="6743700"/>
          <p14:tracePt t="39842" x="5553075" y="6757988"/>
          <p14:tracePt t="39851" x="5572125" y="6777038"/>
          <p14:tracePt t="39859" x="5576888" y="6781800"/>
          <p14:tracePt t="39867" x="5591175" y="6796088"/>
          <p14:tracePt t="39876" x="5605463" y="6805613"/>
          <p14:tracePt t="39883" x="5614988" y="6815138"/>
          <p14:tracePt t="39891" x="5629275" y="6829425"/>
          <p14:tracePt t="39899" x="5634038" y="6838950"/>
          <p14:tracePt t="39906" x="5643563" y="6838950"/>
          <p14:tracePt t="39914" x="5653088" y="6843713"/>
          <p14:tracePt t="39924" x="5672138" y="6853238"/>
          <p14:tracePt t="39930" x="5676900" y="6853238"/>
          <p14:tracePt t="39938" x="5686425" y="6853238"/>
          <p14:tracePt t="39952" x="5700713" y="6853238"/>
          <p14:tracePt t="39960" x="5719763" y="6853238"/>
          <p14:tracePt t="39969" x="5738813" y="6853238"/>
          <p14:tracePt t="39971" x="5767388" y="6853238"/>
          <p14:tracePt t="39979" x="5795963" y="6853238"/>
          <p14:tracePt t="39987" x="5819775" y="6853238"/>
          <p14:tracePt t="39996" x="5853113" y="6853238"/>
          <p14:tracePt t="40004" x="5891213" y="6853238"/>
          <p14:tracePt t="40012" x="5915025" y="6853238"/>
          <p14:tracePt t="40018" x="5948363" y="6853238"/>
          <p14:tracePt t="40028" x="5976938" y="6853238"/>
          <p14:tracePt t="40035" x="5995988" y="6853238"/>
          <p14:tracePt t="40042" x="6038850" y="6853238"/>
          <p14:tracePt t="40051" x="6053138" y="6853238"/>
          <p14:tracePt t="40058" x="6072188" y="6853238"/>
          <p14:tracePt t="40067" x="6091238" y="6853238"/>
          <p14:tracePt t="40076" x="6110288" y="6853238"/>
          <p14:tracePt t="40083" x="6124575" y="6853238"/>
          <p14:tracePt t="40091" x="6148388" y="6853238"/>
          <p14:tracePt t="40099" x="6167438" y="6853238"/>
          <p14:tracePt t="40106" x="6186488" y="6853238"/>
          <p14:tracePt t="40115" x="6210300" y="6853238"/>
          <p14:tracePt t="40123" x="6238875" y="6853238"/>
          <p14:tracePt t="40131" x="6262688" y="6853238"/>
          <p14:tracePt t="40139" x="6300788" y="6853238"/>
          <p14:tracePt t="40147" x="6315075" y="6853238"/>
          <p14:tracePt t="40154" x="6348413" y="6853238"/>
          <p14:tracePt t="40162" x="6367463" y="6853238"/>
          <p14:tracePt t="40172" x="6391275" y="6853238"/>
          <p14:tracePt t="40178" x="6410325" y="6853238"/>
          <p14:tracePt t="40191" x="6429375" y="6853238"/>
          <p14:tracePt t="40203" x="6462713" y="6853238"/>
          <p14:tracePt t="40211" x="6477000" y="6853238"/>
          <p14:tracePt t="40219" x="6500813" y="6853238"/>
          <p14:tracePt t="40227" x="6515100" y="6853238"/>
          <p14:tracePt t="40234" x="6529388" y="6853238"/>
          <p14:tracePt t="40243" x="6557963" y="6853238"/>
          <p14:tracePt t="40251" x="6581775" y="6853238"/>
          <p14:tracePt t="40258" x="6624638" y="6853238"/>
          <p14:tracePt t="40267" x="6657975" y="6853238"/>
          <p14:tracePt t="40276" x="6696075" y="6853238"/>
          <p14:tracePt t="40283" x="6729413" y="6853238"/>
          <p14:tracePt t="40297" x="6762750" y="6853238"/>
          <p14:tracePt t="40307" x="6819900" y="6853238"/>
          <p14:tracePt t="40319" x="6848475" y="6853238"/>
          <p14:tracePt t="40327" x="6862763" y="6853238"/>
          <p14:tracePt t="40332" x="6872288" y="6853238"/>
          <p14:tracePt t="40341" x="6881813" y="6853238"/>
          <p14:tracePt t="40347" x="6896100" y="6853238"/>
          <p14:tracePt t="40355" x="6900863" y="6853238"/>
          <p14:tracePt t="40366" x="6915150" y="6853238"/>
          <p14:tracePt t="40376" x="6934200" y="6853238"/>
          <p14:tracePt t="40383" x="6943725" y="6853238"/>
          <p14:tracePt t="40390" x="6967538" y="6853238"/>
          <p14:tracePt t="40395" x="6986588" y="6853238"/>
          <p14:tracePt t="40403" x="7010400" y="6853238"/>
          <p14:tracePt t="40411" x="7034213" y="6853238"/>
          <p14:tracePt t="40419" x="7058025" y="6853238"/>
          <p14:tracePt t="40427" x="7086600" y="6853238"/>
          <p14:tracePt t="40434" x="7105650" y="6848475"/>
          <p14:tracePt t="40443" x="7129463" y="6843713"/>
          <p14:tracePt t="40451" x="7153275" y="6838950"/>
          <p14:tracePt t="40459" x="7172325" y="6838950"/>
          <p14:tracePt t="40466" x="7196138" y="6834188"/>
          <p14:tracePt t="40475" x="7210425" y="6834188"/>
          <p14:tracePt t="40482" x="7234238" y="6829425"/>
          <p14:tracePt t="40491" x="7253288" y="6824663"/>
          <p14:tracePt t="40499" x="7272338" y="6815138"/>
          <p14:tracePt t="40508" x="7291388" y="6815138"/>
          <p14:tracePt t="40515" x="7296150" y="6810375"/>
          <p14:tracePt t="40523" x="7305675" y="6800850"/>
          <p14:tracePt t="40531" x="7315200" y="6796088"/>
          <p14:tracePt t="40553" x="7324725" y="6786563"/>
          <p14:tracePt t="40560" x="7329488" y="6781800"/>
          <p14:tracePt t="40572" x="7334250" y="6762750"/>
          <p14:tracePt t="40588" x="7334250" y="6748463"/>
          <p14:tracePt t="40594" x="7334250" y="6743700"/>
          <p14:tracePt t="40602" x="7334250" y="6729413"/>
          <p14:tracePt t="40612" x="7334250" y="6724650"/>
          <p14:tracePt t="40620" x="7334250" y="6710363"/>
          <p14:tracePt t="40626" x="7334250" y="6700838"/>
          <p14:tracePt t="40634" x="7334250" y="6691313"/>
          <p14:tracePt t="40642" x="7334250" y="6681788"/>
          <p14:tracePt t="40652" x="7334250" y="6677025"/>
          <p14:tracePt t="40659" x="7334250" y="6667500"/>
          <p14:tracePt t="40668" x="7334250" y="6657975"/>
          <p14:tracePt t="40675" x="7334250" y="6653213"/>
          <p14:tracePt t="40683" x="7329488" y="6653213"/>
          <p14:tracePt t="40692" x="7319963" y="6643688"/>
          <p14:tracePt t="40698" x="7319963" y="6638925"/>
          <p14:tracePt t="40708" x="7300913" y="6629400"/>
          <p14:tracePt t="40716" x="7296150" y="6624638"/>
          <p14:tracePt t="40723" x="7291388" y="6619875"/>
          <p14:tracePt t="40730" x="7281863" y="6615113"/>
          <p14:tracePt t="40739" x="7267575" y="6610350"/>
          <p14:tracePt t="40746" x="7262813" y="6605588"/>
          <p14:tracePt t="40755" x="7253288" y="6605588"/>
          <p14:tracePt t="40771" x="7229475" y="6596063"/>
          <p14:tracePt t="40779" x="7210425" y="6596063"/>
          <p14:tracePt t="40787" x="7186613" y="6596063"/>
          <p14:tracePt t="40795" x="7162800" y="6596063"/>
          <p14:tracePt t="40809" x="7134225" y="6596063"/>
          <p14:tracePt t="40816" x="7110413" y="6596063"/>
          <p14:tracePt t="40824" x="7086600" y="6596063"/>
          <p14:tracePt t="40830" x="7053263" y="6596063"/>
          <p14:tracePt t="40835" x="7015163" y="6581775"/>
          <p14:tracePt t="40843" x="6981825" y="6577013"/>
          <p14:tracePt t="40850" x="6948488" y="6577013"/>
          <p14:tracePt t="40859" x="6915150" y="6577013"/>
          <p14:tracePt t="40867" x="6891338" y="6577013"/>
          <p14:tracePt t="40876" x="6867525" y="6577013"/>
          <p14:tracePt t="40883" x="6819900" y="6577013"/>
          <p14:tracePt t="40891" x="6796088" y="6577013"/>
          <p14:tracePt t="40900" x="6762750" y="6577013"/>
          <p14:tracePt t="40907" x="6738938" y="6577013"/>
          <p14:tracePt t="40915" x="6710363" y="6577013"/>
          <p14:tracePt t="40924" x="6686550" y="6577013"/>
          <p14:tracePt t="40931" x="6662738" y="6577013"/>
          <p14:tracePt t="40939" x="6638925" y="6577013"/>
          <p14:tracePt t="40948" x="6619875" y="6577013"/>
          <p14:tracePt t="40955" x="6596063" y="6577013"/>
          <p14:tracePt t="40963" x="6591300" y="6577013"/>
          <p14:tracePt t="40971" x="6572250" y="6577013"/>
          <p14:tracePt t="40979" x="6557963" y="6577013"/>
          <p14:tracePt t="40987" x="6548438" y="6572250"/>
          <p14:tracePt t="40996" x="6538913" y="6572250"/>
          <p14:tracePt t="41003" x="6524625" y="6572250"/>
          <p14:tracePt t="41011" x="6510338" y="6567488"/>
          <p14:tracePt t="41018" x="6496050" y="6567488"/>
          <p14:tracePt t="41028" x="6486525" y="6567488"/>
          <p14:tracePt t="41035" x="6472238" y="6567488"/>
          <p14:tracePt t="41049" x="6462713" y="6557963"/>
          <p14:tracePt t="41055" x="6443663" y="6557963"/>
          <p14:tracePt t="41066" x="6424613" y="6557963"/>
          <p14:tracePt t="41081" x="6405563" y="6557963"/>
          <p14:tracePt t="41086" x="6396038" y="6557963"/>
          <p14:tracePt t="41093" x="6386513" y="6548438"/>
          <p14:tracePt t="41098" x="6367463" y="6538913"/>
          <p14:tracePt t="41116" x="6357938" y="6538913"/>
          <p14:tracePt t="41123" x="6343650" y="6538913"/>
          <p14:tracePt t="41131" x="6334125" y="6534150"/>
          <p14:tracePt t="41140" x="6315075" y="6534150"/>
          <p14:tracePt t="41147" x="6291263" y="6529388"/>
          <p14:tracePt t="41155" x="6276975" y="6529388"/>
          <p14:tracePt t="41163" x="6253163" y="6524625"/>
          <p14:tracePt t="41172" x="6229350" y="6524625"/>
          <p14:tracePt t="41179" x="6200775" y="6515100"/>
          <p14:tracePt t="41187" x="6172200" y="6515100"/>
          <p14:tracePt t="41195" x="6129338" y="6505575"/>
          <p14:tracePt t="41203" x="6081713" y="6500813"/>
          <p14:tracePt t="41211" x="6038850" y="6496050"/>
          <p14:tracePt t="41220" x="6000750" y="6496050"/>
          <p14:tracePt t="41232" x="5957888" y="6496050"/>
          <p14:tracePt t="41239" x="5934075" y="6496050"/>
          <p14:tracePt t="41245" x="5910263" y="6496050"/>
          <p14:tracePt t="41252" x="5886450" y="6496050"/>
          <p14:tracePt t="41259" x="5862638" y="6496050"/>
          <p14:tracePt t="41267" x="5848350" y="6496050"/>
          <p14:tracePt t="41276" x="5834063" y="6496050"/>
          <p14:tracePt t="41282" x="5829300" y="6496050"/>
          <p14:tracePt t="41292" x="5819775" y="6496050"/>
          <p14:tracePt t="41299" x="5805488" y="6496050"/>
          <p14:tracePt t="41310" x="5800725" y="6496050"/>
          <p14:tracePt t="41318" x="5786438" y="6496050"/>
          <p14:tracePt t="41331" x="5757863" y="6505575"/>
          <p14:tracePt t="41340" x="5738813" y="6505575"/>
          <p14:tracePt t="41350" x="5724525" y="6510338"/>
          <p14:tracePt t="41360" x="5715000" y="6510338"/>
          <p14:tracePt t="41367" x="5710238" y="6510338"/>
          <p14:tracePt t="41379" x="5695950" y="6510338"/>
          <p14:tracePt t="41389" x="5695950" y="6515100"/>
          <p14:tracePt t="41397" x="5695950" y="6519863"/>
          <p14:tracePt t="41404" x="5691188" y="6524625"/>
          <p14:tracePt t="41419" x="5691188" y="6529388"/>
          <p14:tracePt t="41427" x="5691188" y="6538913"/>
          <p14:tracePt t="41434" x="5691188" y="6543675"/>
          <p14:tracePt t="41442" x="5691188" y="6548438"/>
          <p14:tracePt t="41452" x="5695950" y="6562725"/>
          <p14:tracePt t="41467" x="5695950" y="6567488"/>
          <p14:tracePt t="41475" x="5700713" y="6577013"/>
          <p14:tracePt t="41483" x="5700713" y="6586538"/>
          <p14:tracePt t="41491" x="5705475" y="6596063"/>
          <p14:tracePt t="41498" x="5715000" y="6605588"/>
          <p14:tracePt t="41507" x="5719763" y="6610350"/>
          <p14:tracePt t="41515" x="5719763" y="6615113"/>
          <p14:tracePt t="41522" x="5719763" y="6619875"/>
          <p14:tracePt t="41531" x="5724525" y="6624638"/>
          <p14:tracePt t="41538" x="5734050" y="6634163"/>
          <p14:tracePt t="41548" x="5738813" y="6648450"/>
          <p14:tracePt t="41555" x="5743575" y="6662738"/>
          <p14:tracePt t="41563" x="5753100" y="6672263"/>
          <p14:tracePt t="41570" x="5762625" y="6681788"/>
          <p14:tracePt t="41579" x="5767388" y="6696075"/>
          <p14:tracePt t="41587" x="5781675" y="6715125"/>
          <p14:tracePt t="41595" x="5786438" y="6719888"/>
          <p14:tracePt t="41603" x="5800725" y="6729413"/>
          <p14:tracePt t="41612" x="5805488" y="6734175"/>
          <p14:tracePt t="41619" x="5834063" y="6738938"/>
          <p14:tracePt t="41627" x="5848350" y="6738938"/>
          <p14:tracePt t="41635" x="5876925" y="6748463"/>
          <p14:tracePt t="41642" x="5900738" y="6753225"/>
          <p14:tracePt t="41652" x="5948363" y="6762750"/>
          <p14:tracePt t="41659" x="5981700" y="6762750"/>
          <p14:tracePt t="41668" x="6024563" y="6767513"/>
          <p14:tracePt t="41668" x="0" y="0"/>
        </p14:tracePtLst>
        <p14:tracePtLst>
          <p14:tracePt t="42539" x="6567488" y="6619875"/>
          <p14:tracePt t="42556" x="6567488" y="6615113"/>
          <p14:tracePt t="42579" x="6567488" y="6610350"/>
          <p14:tracePt t="42587" x="6567488" y="6605588"/>
          <p14:tracePt t="42612" x="6567488" y="6600825"/>
          <p14:tracePt t="42619" x="6567488" y="6596063"/>
          <p14:tracePt t="42627" x="6567488" y="6591300"/>
          <p14:tracePt t="42636" x="6567488" y="6586538"/>
          <p14:tracePt t="42643" x="6567488" y="6581775"/>
          <p14:tracePt t="42668" x="6567488" y="6567488"/>
          <p14:tracePt t="42675" x="6567488" y="6562725"/>
          <p14:tracePt t="42692" x="6567488" y="6548438"/>
          <p14:tracePt t="42716" x="6567488" y="6543675"/>
          <p14:tracePt t="42723" x="6567488" y="6538913"/>
          <p14:tracePt t="42739" x="6567488" y="6529388"/>
          <p14:tracePt t="42755" x="6567488" y="6524625"/>
          <p14:tracePt t="42772" x="6567488" y="6519863"/>
          <p14:tracePt t="42788" x="6567488" y="6515100"/>
          <p14:tracePt t="42795" x="6567488" y="6510338"/>
          <p14:tracePt t="42803" x="6567488" y="6505575"/>
          <p14:tracePt t="42811" x="6567488" y="6496050"/>
          <p14:tracePt t="42819" x="6567488" y="6486525"/>
          <p14:tracePt t="42828" x="6567488" y="6477000"/>
          <p14:tracePt t="42835" x="6567488" y="6467475"/>
          <p14:tracePt t="42848" x="6567488" y="6448425"/>
          <p14:tracePt t="42856" x="6562725" y="6434138"/>
          <p14:tracePt t="42863" x="6562725" y="6405563"/>
          <p14:tracePt t="42868" x="6562725" y="6400800"/>
          <p14:tracePt t="42876" x="6562725" y="6381750"/>
          <p14:tracePt t="42883" x="6562725" y="6353175"/>
          <p14:tracePt t="42892" x="6562725" y="6329363"/>
          <p14:tracePt t="42899" x="6562725" y="6296025"/>
          <p14:tracePt t="42906" x="6562725" y="6253163"/>
          <p14:tracePt t="42915" x="6562725" y="6224588"/>
          <p14:tracePt t="42922" x="6562725" y="6191250"/>
          <p14:tracePt t="42931" x="6562725" y="6167438"/>
          <p14:tracePt t="42939" x="6562725" y="6143625"/>
          <p14:tracePt t="42948" x="6562725" y="6115050"/>
          <p14:tracePt t="42955" x="6562725" y="6091238"/>
          <p14:tracePt t="42964" x="6562725" y="6067425"/>
          <p14:tracePt t="42971" x="6562725" y="6043613"/>
          <p14:tracePt t="42979" x="6562725" y="6019800"/>
          <p14:tracePt t="42986" x="6562725" y="5995988"/>
          <p14:tracePt t="42995" x="6562725" y="5967413"/>
          <p14:tracePt t="43003" x="6562725" y="5943600"/>
          <p14:tracePt t="43012" x="6562725" y="5910263"/>
          <p14:tracePt t="43018" x="6562725" y="5872163"/>
          <p14:tracePt t="43027" x="6562725" y="5848350"/>
          <p14:tracePt t="43035" x="6562725" y="5824538"/>
          <p14:tracePt t="43045" x="6562725" y="5781675"/>
          <p14:tracePt t="43055" x="6562725" y="5757863"/>
          <p14:tracePt t="43067" x="6562725" y="5695950"/>
          <p14:tracePt t="43075" x="6562725" y="5667375"/>
          <p14:tracePt t="43084" x="6562725" y="5638800"/>
          <p14:tracePt t="43092" x="6562725" y="5614988"/>
          <p14:tracePt t="43099" x="6562725" y="5581650"/>
          <p14:tracePt t="43108" x="6562725" y="5548313"/>
          <p14:tracePt t="43115" x="6562725" y="5524500"/>
          <p14:tracePt t="43123" x="6562725" y="5500688"/>
          <p14:tracePt t="43131" x="6562725" y="5481638"/>
          <p14:tracePt t="43139" x="6562725" y="5453063"/>
          <p14:tracePt t="43147" x="6567488" y="5424488"/>
          <p14:tracePt t="43154" x="6567488" y="5405438"/>
          <p14:tracePt t="43162" x="6572250" y="5386388"/>
          <p14:tracePt t="43174" x="6577013" y="5362575"/>
          <p14:tracePt t="43181" x="6577013" y="5329238"/>
          <p14:tracePt t="43187" x="6581775" y="5305425"/>
          <p14:tracePt t="43195" x="6581775" y="5281613"/>
          <p14:tracePt t="43203" x="6591300" y="5257800"/>
          <p14:tracePt t="43211" x="6591300" y="5233988"/>
          <p14:tracePt t="43219" x="6596063" y="5210175"/>
          <p14:tracePt t="43227" x="6596063" y="5186363"/>
          <p14:tracePt t="43234" x="6596063" y="5162550"/>
          <p14:tracePt t="43249" x="6596063" y="5148263"/>
          <p14:tracePt t="43256" x="6596063" y="5124450"/>
          <p14:tracePt t="43265" x="6596063" y="5100638"/>
          <p14:tracePt t="43271" x="6596063" y="5076825"/>
          <p14:tracePt t="43278" x="6596063" y="5057775"/>
          <p14:tracePt t="43286" x="6596063" y="5033963"/>
          <p14:tracePt t="43300" x="6596063" y="4976813"/>
          <p14:tracePt t="43309" x="6596063" y="4929188"/>
          <p14:tracePt t="43324" x="6596063" y="4862513"/>
          <p14:tracePt t="43331" x="6596063" y="4814888"/>
          <p14:tracePt t="43341" x="6596063" y="4776788"/>
          <p14:tracePt t="43347" x="6596063" y="4729163"/>
          <p14:tracePt t="43356" x="6596063" y="4686300"/>
          <p14:tracePt t="43363" x="6596063" y="4638675"/>
          <p14:tracePt t="43371" x="6596063" y="4610100"/>
          <p14:tracePt t="43381" x="6596063" y="4576763"/>
          <p14:tracePt t="43391" x="6600825" y="4533900"/>
          <p14:tracePt t="43401" x="6600825" y="4510088"/>
          <p14:tracePt t="43412" x="6605588" y="4471988"/>
          <p14:tracePt t="43422" x="6605588" y="4448175"/>
          <p14:tracePt t="43434" x="6605588" y="4405313"/>
          <p14:tracePt t="43445" x="6619875" y="4381500"/>
          <p14:tracePt t="43456" x="6619875" y="4367213"/>
          <p14:tracePt t="43458" x="6619875" y="4352925"/>
          <p14:tracePt t="43468" x="6619875" y="4343400"/>
          <p14:tracePt t="43480" x="6619875" y="4333875"/>
          <p14:tracePt t="43491" x="6619875" y="4305300"/>
          <p14:tracePt t="43504" x="6619875" y="4295775"/>
          <p14:tracePt t="43514" x="6619875" y="4257675"/>
          <p14:tracePt t="43525" x="6619875" y="4248150"/>
          <p14:tracePt t="43536" x="6619875" y="4229100"/>
          <p14:tracePt t="43546" x="6619875" y="4186238"/>
          <p14:tracePt t="43557" x="6619875" y="4162425"/>
          <p14:tracePt t="43568" x="6619875" y="4148138"/>
          <p14:tracePt t="43579" x="6619875" y="4100513"/>
          <p14:tracePt t="43589" x="6619875" y="4071938"/>
          <p14:tracePt t="43600" x="6619875" y="4062413"/>
          <p14:tracePt t="43610" x="6619875" y="4000500"/>
          <p14:tracePt t="43621" x="6619875" y="3971925"/>
          <p14:tracePt t="43632" x="6619875" y="3948113"/>
          <p14:tracePt t="43643" x="6619875" y="3914775"/>
          <p14:tracePt t="43653" x="6619875" y="3895725"/>
          <p14:tracePt t="43663" x="6619875" y="3871913"/>
          <p14:tracePt t="43674" x="6619875" y="3838575"/>
          <p14:tracePt t="43684" x="6619875" y="3814763"/>
          <p14:tracePt t="43695" x="6619875" y="3800475"/>
          <p14:tracePt t="43706" x="6619875" y="3752850"/>
          <p14:tracePt t="43717" x="6619875" y="3733800"/>
          <p14:tracePt t="43729" x="6619875" y="3709988"/>
          <p14:tracePt t="43731" x="6619875" y="3686175"/>
          <p14:tracePt t="43741" x="6619875" y="3667125"/>
          <p14:tracePt t="43750" x="6619875" y="3643313"/>
          <p14:tracePt t="43761" x="6619875" y="3624263"/>
          <p14:tracePt t="43771" x="6619875" y="3595688"/>
          <p14:tracePt t="43781" x="6619875" y="3567113"/>
          <p14:tracePt t="43792" x="6624638" y="3548063"/>
          <p14:tracePt t="43794" x="6624638" y="3514725"/>
          <p14:tracePt t="43804" x="6629400" y="3490913"/>
          <p14:tracePt t="43814" x="6634163" y="3462338"/>
          <p14:tracePt t="43824" x="6634163" y="3424238"/>
          <p14:tracePt t="43834" x="6643688" y="3362325"/>
          <p14:tracePt t="43845" x="6643688" y="3333750"/>
          <p14:tracePt t="43865" x="6643688" y="3252788"/>
          <p14:tracePt t="43868" x="6648450" y="3224213"/>
          <p14:tracePt t="43878" x="6648450" y="3195638"/>
          <p14:tracePt t="43887" x="6648450" y="3162300"/>
          <p14:tracePt t="43898" x="6653213" y="3086100"/>
          <p14:tracePt t="43908" x="6662738" y="3052763"/>
          <p14:tracePt t="43919" x="6662738" y="3028950"/>
          <p14:tracePt t="43930" x="6672263" y="2957513"/>
          <p14:tracePt t="43941" x="6677025" y="2928938"/>
          <p14:tracePt t="43952" x="6681788" y="2895600"/>
          <p14:tracePt t="43962" x="6700838" y="2828925"/>
          <p14:tracePt t="43972" x="6705600" y="2809875"/>
          <p14:tracePt t="43983" x="6710363" y="2776538"/>
          <p14:tracePt t="43994" x="6734175" y="2709863"/>
          <p14:tracePt t="44004" x="6738938" y="2667000"/>
          <p14:tracePt t="44014" x="6748463" y="2643188"/>
          <p14:tracePt t="44024" x="6762750" y="2600325"/>
          <p14:tracePt t="44026" x="6762750" y="2581275"/>
          <p14:tracePt t="44035" x="6767513" y="2547938"/>
          <p14:tracePt t="44046" x="6777038" y="2514600"/>
          <p14:tracePt t="44056" x="6777038" y="2486025"/>
          <p14:tracePt t="44058" x="6786563" y="2462213"/>
          <p14:tracePt t="44068" x="6786563" y="2428875"/>
          <p14:tracePt t="44078" x="6791325" y="2395538"/>
          <p14:tracePt t="44087" x="6791325" y="2371725"/>
          <p14:tracePt t="44097" x="6805613" y="2319338"/>
          <p14:tracePt t="44107" x="6815138" y="2262188"/>
          <p14:tracePt t="44118" x="6819900" y="2228850"/>
          <p14:tracePt t="44125" x="6824663" y="2185988"/>
          <p14:tracePt t="44135" x="6834188" y="2147888"/>
          <p14:tracePt t="44141" x="6843713" y="2114550"/>
          <p14:tracePt t="44148" x="6843713" y="2071688"/>
          <p14:tracePt t="44155" x="6848475" y="2033588"/>
          <p14:tracePt t="44162" x="6848475" y="2000250"/>
          <p14:tracePt t="44171" x="6848475" y="1976438"/>
          <p14:tracePt t="44178" x="6858000" y="1933575"/>
          <p14:tracePt t="44188" x="6858000" y="1900238"/>
          <p14:tracePt t="44195" x="6858000" y="1876425"/>
          <p14:tracePt t="44203" x="6858000" y="1852613"/>
          <p14:tracePt t="44211" x="6858000" y="1819275"/>
          <p14:tracePt t="44218" x="6858000" y="1795463"/>
          <p14:tracePt t="44227" x="6858000" y="1771650"/>
          <p14:tracePt t="44235" x="6858000" y="1747838"/>
          <p14:tracePt t="44243" x="6858000" y="1724025"/>
          <p14:tracePt t="44251" x="6858000" y="1695450"/>
          <p14:tracePt t="44259" x="6858000" y="1671638"/>
          <p14:tracePt t="44267" x="6858000" y="1657350"/>
          <p14:tracePt t="44276" x="6858000" y="1633538"/>
          <p14:tracePt t="44282" x="6858000" y="1604963"/>
          <p14:tracePt t="44292" x="6858000" y="1590675"/>
          <p14:tracePt t="44299" x="6858000" y="1566863"/>
          <p14:tracePt t="44309" x="6858000" y="1547813"/>
          <p14:tracePt t="44319" x="6858000" y="1533525"/>
          <p14:tracePt t="44332" x="6858000" y="1500188"/>
          <p14:tracePt t="44340" x="6858000" y="1481138"/>
          <p14:tracePt t="44347" x="6853238" y="1466850"/>
          <p14:tracePt t="44356" x="6848475" y="1447800"/>
          <p14:tracePt t="44363" x="6848475" y="1443038"/>
          <p14:tracePt t="44370" x="6843713" y="1428750"/>
          <p14:tracePt t="44380" x="6838950" y="1419225"/>
          <p14:tracePt t="44387" x="6834188" y="1400175"/>
          <p14:tracePt t="44395" x="6829425" y="1400175"/>
          <p14:tracePt t="44403" x="6829425" y="1395413"/>
          <p14:tracePt t="44418" x="6824663" y="1390650"/>
          <p14:tracePt t="44435" x="6819900" y="1390650"/>
          <p14:tracePt t="44443" x="6815138" y="1390650"/>
          <p14:tracePt t="44476" x="6810375" y="1390650"/>
          <p14:tracePt t="44483" x="6805613" y="1390650"/>
          <p14:tracePt t="44491" x="6800850" y="1390650"/>
          <p14:tracePt t="44499" x="6796088" y="1390650"/>
          <p14:tracePt t="44508" x="6791325" y="1390650"/>
          <p14:tracePt t="44515" x="6777038" y="1390650"/>
          <p14:tracePt t="44523" x="6757988" y="1390650"/>
          <p14:tracePt t="44531" x="6748463" y="1390650"/>
          <p14:tracePt t="44546" x="6715125" y="1390650"/>
          <p14:tracePt t="44554" x="6700838" y="1390650"/>
          <p14:tracePt t="44564" x="6677025" y="1390650"/>
          <p14:tracePt t="44571" x="6657975" y="1395413"/>
          <p14:tracePt t="44579" x="6643688" y="1395413"/>
          <p14:tracePt t="44587" x="6615113" y="1404938"/>
          <p14:tracePt t="44595" x="6591300" y="1409700"/>
          <p14:tracePt t="44603" x="6567488" y="1409700"/>
          <p14:tracePt t="44610" x="6538913" y="1414463"/>
          <p14:tracePt t="44619" x="6515100" y="1423988"/>
          <p14:tracePt t="44627" x="6496050" y="1423988"/>
          <p14:tracePt t="44636" x="6472238" y="1423988"/>
          <p14:tracePt t="44643" x="6438900" y="1433513"/>
          <p14:tracePt t="44653" x="6419850" y="1433513"/>
          <p14:tracePt t="44658" x="6396038" y="1433513"/>
          <p14:tracePt t="44667" x="6372225" y="1433513"/>
          <p14:tracePt t="44676" x="6362700" y="1433513"/>
          <p14:tracePt t="44683" x="6343650" y="1433513"/>
          <p14:tracePt t="44691" x="6324600" y="1433513"/>
          <p14:tracePt t="44699" x="6310313" y="1433513"/>
          <p14:tracePt t="44706" x="6296025" y="1433513"/>
          <p14:tracePt t="44715" x="6286500" y="1433513"/>
          <p14:tracePt t="44724" x="6276975" y="1433513"/>
          <p14:tracePt t="44731" x="6262688" y="1428750"/>
          <p14:tracePt t="44739" x="6253163" y="1428750"/>
          <p14:tracePt t="44747" x="6234113" y="1428750"/>
          <p14:tracePt t="44755" x="6215063" y="1423988"/>
          <p14:tracePt t="44763" x="6200775" y="1423988"/>
          <p14:tracePt t="44772" x="6181725" y="1419225"/>
          <p14:tracePt t="44779" x="6167438" y="1414463"/>
          <p14:tracePt t="44789" x="6143625" y="1409700"/>
          <p14:tracePt t="44803" x="6100763" y="1404938"/>
          <p14:tracePt t="44810" x="6076950" y="1400175"/>
          <p14:tracePt t="44820" x="6048375" y="1400175"/>
          <p14:tracePt t="44827" x="6024563" y="1390650"/>
          <p14:tracePt t="44835" x="6000750" y="1390650"/>
          <p14:tracePt t="44843" x="5981700" y="1385888"/>
          <p14:tracePt t="44851" x="5957888" y="1385888"/>
          <p14:tracePt t="44859" x="5943600" y="1381125"/>
          <p14:tracePt t="44867" x="5919788" y="1381125"/>
          <p14:tracePt t="44876" x="5900738" y="1381125"/>
          <p14:tracePt t="44883" x="5886450" y="1381125"/>
          <p14:tracePt t="44891" x="5881688" y="1381125"/>
          <p14:tracePt t="44899" x="5867400" y="1376363"/>
          <p14:tracePt t="44908" x="5862638" y="1376363"/>
          <p14:tracePt t="44915" x="5857875" y="1376363"/>
          <p14:tracePt t="44924" x="5843588" y="1376363"/>
          <p14:tracePt t="44931" x="5834063" y="1366838"/>
          <p14:tracePt t="44939" x="5829300" y="1366838"/>
          <p14:tracePt t="44947" x="5824538" y="1366838"/>
          <p14:tracePt t="44955" x="5810250" y="1366838"/>
          <p14:tracePt t="44963" x="5800725" y="1366838"/>
          <p14:tracePt t="44971" x="5791200" y="1366838"/>
          <p14:tracePt t="44980" x="5781675" y="1362075"/>
          <p14:tracePt t="44987" x="5762625" y="1357313"/>
          <p14:tracePt t="44995" x="5753100" y="1357313"/>
          <p14:tracePt t="45003" x="5743575" y="1352550"/>
          <p14:tracePt t="45011" x="5729288" y="1347788"/>
          <p14:tracePt t="45019" x="5724525" y="1347788"/>
          <p14:tracePt t="45026" x="5719763" y="1343025"/>
          <p14:tracePt t="45035" x="5715000" y="1338263"/>
          <p14:tracePt t="45043" x="5705475" y="1338263"/>
          <p14:tracePt t="45051" x="5700713" y="1338263"/>
          <p14:tracePt t="45058" x="5686425" y="1328738"/>
          <p14:tracePt t="45067" x="5681663" y="1323975"/>
          <p14:tracePt t="45074" x="5667375" y="1319213"/>
          <p14:tracePt t="45082" x="5653088" y="1304925"/>
          <p14:tracePt t="45092" x="5638800" y="1295400"/>
          <p14:tracePt t="45098" x="5634038" y="1295400"/>
          <p14:tracePt t="45106" x="5605463" y="1276350"/>
          <p14:tracePt t="45115" x="5591175" y="1266825"/>
          <p14:tracePt t="45123" x="5586413" y="1262063"/>
          <p14:tracePt t="45133" x="5557838" y="1252538"/>
          <p14:tracePt t="45145" x="5548313" y="1247775"/>
          <p14:tracePt t="45153" x="5534025" y="1233488"/>
          <p14:tracePt t="45160" x="5519738" y="1228725"/>
          <p14:tracePt t="45168" x="5514975" y="1223963"/>
          <p14:tracePt t="45174" x="5510213" y="1219200"/>
          <p14:tracePt t="45182" x="5505450" y="1214438"/>
          <p14:tracePt t="45196" x="5500688" y="1209675"/>
          <p14:tracePt t="45204" x="5500688" y="1204913"/>
          <p14:tracePt t="45211" x="5495925" y="1200150"/>
          <p14:tracePt t="45227" x="5491163" y="1195388"/>
          <p14:tracePt t="45235" x="5486400" y="1190625"/>
          <p14:tracePt t="45243" x="5486400" y="1185863"/>
          <p14:tracePt t="45251" x="5486400" y="1181100"/>
          <p14:tracePt t="45259" x="5486400" y="1176338"/>
          <p14:tracePt t="45267" x="5486400" y="1166813"/>
          <p14:tracePt t="45275" x="5486400" y="1162050"/>
          <p14:tracePt t="45299" x="5486400" y="1157288"/>
          <p14:tracePt t="45308" x="5486400" y="1152525"/>
          <p14:tracePt t="45315" x="5486400" y="1147763"/>
          <p14:tracePt t="45332" x="5495925" y="1143000"/>
          <p14:tracePt t="45339" x="5495925" y="1138238"/>
          <p14:tracePt t="45347" x="5510213" y="1133475"/>
          <p14:tracePt t="45356" x="5519738" y="1123950"/>
          <p14:tracePt t="45363" x="5524500" y="1123950"/>
          <p14:tracePt t="45379" x="5538788" y="1119188"/>
          <p14:tracePt t="45387" x="5548313" y="1119188"/>
          <p14:tracePt t="45395" x="5557838" y="1114425"/>
          <p14:tracePt t="45404" x="5572125" y="1109663"/>
          <p14:tracePt t="45411" x="5591175" y="1100138"/>
          <p14:tracePt t="45419" x="5610225" y="1100138"/>
          <p14:tracePt t="45427" x="5634038" y="1100138"/>
          <p14:tracePt t="45435" x="5653088" y="1095375"/>
          <p14:tracePt t="45443" x="5686425" y="1090613"/>
          <p14:tracePt t="45450" x="5705475" y="1090613"/>
          <p14:tracePt t="45459" x="5715000" y="1090613"/>
          <p14:tracePt t="45467" x="5738813" y="1081088"/>
          <p14:tracePt t="45475" x="5767388" y="1081088"/>
          <p14:tracePt t="45483" x="5781675" y="1076325"/>
          <p14:tracePt t="45491" x="5800725" y="1076325"/>
          <p14:tracePt t="45499" x="5819775" y="1076325"/>
          <p14:tracePt t="45507" x="5834063" y="1076325"/>
          <p14:tracePt t="45515" x="5848350" y="1076325"/>
          <p14:tracePt t="45523" x="5867400" y="1076325"/>
          <p14:tracePt t="45531" x="5886450" y="1076325"/>
          <p14:tracePt t="45539" x="5915025" y="1076325"/>
          <p14:tracePt t="45546" x="5938838" y="1076325"/>
          <p14:tracePt t="45555" x="5962650" y="1076325"/>
          <p14:tracePt t="45563" x="5995988" y="1076325"/>
          <p14:tracePt t="45570" x="6029325" y="1076325"/>
          <p14:tracePt t="45579" x="6067425" y="1076325"/>
          <p14:tracePt t="45587" x="6110288" y="1076325"/>
          <p14:tracePt t="45595" x="6157913" y="1076325"/>
          <p14:tracePt t="45603" x="6196013" y="1076325"/>
          <p14:tracePt t="45612" x="6229350" y="1076325"/>
          <p14:tracePt t="45619" x="6276975" y="1076325"/>
          <p14:tracePt t="45627" x="6319838" y="1076325"/>
          <p14:tracePt t="45635" x="6367463" y="1076325"/>
          <p14:tracePt t="45643" x="6396038" y="1076325"/>
          <p14:tracePt t="45651" x="6419850" y="1076325"/>
          <p14:tracePt t="45658" x="6472238" y="1076325"/>
          <p14:tracePt t="45667" x="6496050" y="1076325"/>
          <p14:tracePt t="45675" x="6519863" y="1076325"/>
          <p14:tracePt t="45684" x="6553200" y="1076325"/>
          <p14:tracePt t="45691" x="6581775" y="1076325"/>
          <p14:tracePt t="45699" x="6615113" y="1076325"/>
          <p14:tracePt t="45711" x="6657975" y="1076325"/>
          <p14:tracePt t="45719" x="6686550" y="1076325"/>
          <p14:tracePt t="45727" x="6729413" y="1076325"/>
          <p14:tracePt t="45742" x="6829425" y="1076325"/>
          <p14:tracePt t="45746" x="6877050" y="1076325"/>
          <p14:tracePt t="45755" x="6934200" y="1076325"/>
          <p14:tracePt t="45763" x="6981825" y="1076325"/>
          <p14:tracePt t="45771" x="7024688" y="1076325"/>
          <p14:tracePt t="45779" x="7072313" y="1076325"/>
          <p14:tracePt t="45787" x="7110413" y="1076325"/>
          <p14:tracePt t="45794" x="7143750" y="1076325"/>
          <p14:tracePt t="45803" x="7167563" y="1081088"/>
          <p14:tracePt t="45811" x="7186613" y="1081088"/>
          <p14:tracePt t="45818" x="7210425" y="1085850"/>
          <p14:tracePt t="45827" x="7229475" y="1085850"/>
          <p14:tracePt t="45834" x="7248525" y="1090613"/>
          <p14:tracePt t="45846" x="7262813" y="1090613"/>
          <p14:tracePt t="45854" x="7286625" y="1100138"/>
          <p14:tracePt t="45862" x="7305675" y="1100138"/>
          <p14:tracePt t="45877" x="7353300" y="1104900"/>
          <p14:tracePt t="45883" x="7372350" y="1109663"/>
          <p14:tracePt t="45891" x="7386638" y="1109663"/>
          <p14:tracePt t="45903" x="7396163" y="1114425"/>
          <p14:tracePt t="45910" x="7410450" y="1123950"/>
          <p14:tracePt t="45917" x="7419975" y="1128713"/>
          <p14:tracePt t="45940" x="7429500" y="1133475"/>
          <p14:tracePt t="45951" x="7434263" y="1138238"/>
          <p14:tracePt t="45970" x="7439025" y="1147763"/>
          <p14:tracePt t="45979" x="7439025" y="1157288"/>
          <p14:tracePt t="45991" x="7443788" y="1162050"/>
          <p14:tracePt t="46000" x="7448550" y="1176338"/>
          <p14:tracePt t="46006" x="7448550" y="1181100"/>
          <p14:tracePt t="46013" x="7448550" y="1195388"/>
          <p14:tracePt t="46018" x="7448550" y="1214438"/>
          <p14:tracePt t="46026" x="7448550" y="1228725"/>
          <p14:tracePt t="46034" x="7448550" y="1238250"/>
          <p14:tracePt t="46044" x="7448550" y="1257300"/>
          <p14:tracePt t="46051" x="7448550" y="1271588"/>
          <p14:tracePt t="46059" x="7448550" y="1290638"/>
          <p14:tracePt t="46067" x="7448550" y="1300163"/>
          <p14:tracePt t="46075" x="7443788" y="1319213"/>
          <p14:tracePt t="46083" x="7439025" y="1333500"/>
          <p14:tracePt t="46092" x="7419975" y="1352550"/>
          <p14:tracePt t="46099" x="7410450" y="1362075"/>
          <p14:tracePt t="46106" x="7377113" y="1376363"/>
          <p14:tracePt t="46115" x="7358063" y="1385888"/>
          <p14:tracePt t="46123" x="7319963" y="1404938"/>
          <p14:tracePt t="46131" x="7296150" y="1414463"/>
          <p14:tracePt t="46141" x="7258050" y="1433513"/>
          <p14:tracePt t="46148" x="7224713" y="1443038"/>
          <p14:tracePt t="46155" x="7196138" y="1462088"/>
          <p14:tracePt t="46162" x="7162800" y="1471613"/>
          <p14:tracePt t="46171" x="7138988" y="1471613"/>
          <p14:tracePt t="46179" x="7115175" y="1476375"/>
          <p14:tracePt t="46187" x="7081838" y="1485900"/>
          <p14:tracePt t="46195" x="7067550" y="1490663"/>
          <p14:tracePt t="46203" x="7038975" y="1490663"/>
          <p14:tracePt t="46211" x="7010400" y="1490663"/>
          <p14:tracePt t="46219" x="6986588" y="1490663"/>
          <p14:tracePt t="46227" x="6962775" y="1490663"/>
          <p14:tracePt t="46235" x="6938963" y="1490663"/>
          <p14:tracePt t="46243" x="6915150" y="1490663"/>
          <p14:tracePt t="46251" x="6881813" y="1490663"/>
          <p14:tracePt t="46260" x="6858000" y="1490663"/>
          <p14:tracePt t="46267" x="6824663" y="1490663"/>
          <p14:tracePt t="46275" x="6791325" y="1485900"/>
          <p14:tracePt t="46283" x="6748463" y="1481138"/>
          <p14:tracePt t="46299" x="6681788" y="1466850"/>
          <p14:tracePt t="46307" x="6634163" y="1457325"/>
          <p14:tracePt t="46318" x="6600825" y="1452563"/>
          <p14:tracePt t="46332" x="6515100" y="1428750"/>
          <p14:tracePt t="46346" x="6457950" y="1419225"/>
          <p14:tracePt t="46355" x="6438900" y="1409700"/>
          <p14:tracePt t="46362" x="6429375" y="1404938"/>
          <p14:tracePt t="46371" x="6415088" y="1400175"/>
          <p14:tracePt t="46387" x="6400800" y="1390650"/>
          <p14:tracePt t="46395" x="6396038" y="1390650"/>
          <p14:tracePt t="46419" x="6386513" y="1385888"/>
          <p14:tracePt t="46439" x="6381750" y="1385888"/>
          <p14:tracePt t="46454" x="6372225" y="1385888"/>
          <p14:tracePt t="46466" x="6367463" y="1385888"/>
          <p14:tracePt t="46481" x="6362700" y="1385888"/>
          <p14:tracePt t="46487" x="6357938" y="1385888"/>
          <p14:tracePt t="46493" x="6353175" y="1381125"/>
          <p14:tracePt t="46502" x="6343650" y="1381125"/>
          <p14:tracePt t="46509" x="6334125" y="1381125"/>
          <p14:tracePt t="46524" x="6319838" y="1381125"/>
          <p14:tracePt t="46532" x="6315075" y="1376363"/>
          <p14:tracePt t="46544" x="6305550" y="1376363"/>
          <p14:tracePt t="46552" x="6300788" y="1371600"/>
          <p14:tracePt t="46587" x="6296025" y="1371600"/>
          <p14:tracePt t="46614" x="6286500" y="1371600"/>
          <p14:tracePt t="46631" x="6281738" y="1371600"/>
          <p14:tracePt t="46635" x="6276975" y="1371600"/>
          <p14:tracePt t="46643" x="6272213" y="1371600"/>
          <p14:tracePt t="46651" x="6267450" y="1371600"/>
          <p14:tracePt t="46658" x="6262688" y="1371600"/>
          <p14:tracePt t="46691" x="6262688" y="1366838"/>
          <p14:tracePt t="46867" x="0" y="0"/>
        </p14:tracePtLst>
        <p14:tracePtLst>
          <p14:tracePt t="48876" x="7720013" y="1624013"/>
          <p14:tracePt t="48976" x="7710488" y="1624013"/>
          <p14:tracePt t="48984" x="7710488" y="1619250"/>
          <p14:tracePt t="49015" x="7696200" y="1619250"/>
          <p14:tracePt t="49031" x="7681913" y="1619250"/>
          <p14:tracePt t="49043" x="7658100" y="1619250"/>
          <p14:tracePt t="49053" x="7648575" y="1619250"/>
          <p14:tracePt t="49061" x="7634288" y="1619250"/>
          <p14:tracePt t="49067" x="7615238" y="1619250"/>
          <p14:tracePt t="49075" x="7596188" y="1619250"/>
          <p14:tracePt t="49085" x="7591425" y="1619250"/>
          <p14:tracePt t="49095" x="7572375" y="1619250"/>
          <p14:tracePt t="49105" x="7562850" y="1619250"/>
          <p14:tracePt t="49109" x="7543800" y="1619250"/>
          <p14:tracePt t="49115" x="7534275" y="1619250"/>
          <p14:tracePt t="49122" x="7519988" y="1619250"/>
          <p14:tracePt t="49130" x="7500938" y="1619250"/>
          <p14:tracePt t="49138" x="7486650" y="1619250"/>
          <p14:tracePt t="49148" x="7462838" y="1619250"/>
          <p14:tracePt t="49155" x="7434263" y="1619250"/>
          <p14:tracePt t="49162" x="7419975" y="1619250"/>
          <p14:tracePt t="49171" x="7405688" y="1619250"/>
          <p14:tracePt t="49179" x="7386638" y="1619250"/>
          <p14:tracePt t="49187" x="7362825" y="1619250"/>
          <p14:tracePt t="49195" x="7348538" y="1619250"/>
          <p14:tracePt t="49204" x="7315200" y="1624013"/>
          <p14:tracePt t="49211" x="7291388" y="1628775"/>
          <p14:tracePt t="49219" x="7248525" y="1643063"/>
          <p14:tracePt t="49229" x="7215188" y="1652588"/>
          <p14:tracePt t="49243" x="7134225" y="1690688"/>
          <p14:tracePt t="49251" x="7086600" y="1709738"/>
          <p14:tracePt t="49260" x="7043738" y="1733550"/>
          <p14:tracePt t="49267" x="7015163" y="1743075"/>
          <p14:tracePt t="49275" x="6981825" y="1762125"/>
          <p14:tracePt t="49282" x="6962775" y="1771650"/>
          <p14:tracePt t="49292" x="6934200" y="1795463"/>
          <p14:tracePt t="49298" x="6919913" y="1800225"/>
          <p14:tracePt t="49307" x="6891338" y="1824038"/>
          <p14:tracePt t="49315" x="6862763" y="1852613"/>
          <p14:tracePt t="49324" x="6848475" y="1871663"/>
          <p14:tracePt t="49331" x="6834188" y="1895475"/>
          <p14:tracePt t="49341" x="6810375" y="1928813"/>
          <p14:tracePt t="49346" x="6800850" y="1943100"/>
          <p14:tracePt t="49355" x="6786563" y="1966913"/>
          <p14:tracePt t="49363" x="6772275" y="1995488"/>
          <p14:tracePt t="49371" x="6757988" y="2014538"/>
          <p14:tracePt t="49379" x="6748463" y="2028825"/>
          <p14:tracePt t="49387" x="6738938" y="2047875"/>
          <p14:tracePt t="49394" x="6724650" y="2062163"/>
          <p14:tracePt t="49403" x="6710363" y="2076450"/>
          <p14:tracePt t="49411" x="6696075" y="2095500"/>
          <p14:tracePt t="49419" x="6681788" y="2109788"/>
          <p14:tracePt t="49427" x="6672263" y="2124075"/>
          <p14:tracePt t="49434" x="6653213" y="2143125"/>
          <p14:tracePt t="49443" x="6629400" y="2171700"/>
          <p14:tracePt t="49452" x="6610350" y="2195513"/>
          <p14:tracePt t="49459" x="6591300" y="2228850"/>
          <p14:tracePt t="49467" x="6567488" y="2257425"/>
          <p14:tracePt t="49475" x="6553200" y="2286000"/>
          <p14:tracePt t="49483" x="6534150" y="2319338"/>
          <p14:tracePt t="49491" x="6510338" y="2357438"/>
          <p14:tracePt t="49499" x="6486525" y="2400300"/>
          <p14:tracePt t="49509" x="6462713" y="2443163"/>
          <p14:tracePt t="49519" x="6443663" y="2476500"/>
          <p14:tracePt t="49529" x="6419850" y="2519363"/>
          <p14:tracePt t="49539" x="6391275" y="2590800"/>
          <p14:tracePt t="49552" x="6386513" y="2633663"/>
          <p14:tracePt t="49563" x="6362700" y="2700338"/>
          <p14:tracePt t="49574" x="6362700" y="2733675"/>
          <p14:tracePt t="49586" x="6362700" y="2790825"/>
          <p14:tracePt t="49598" x="6362700" y="2838450"/>
          <p14:tracePt t="49609" x="6362700" y="2867025"/>
          <p14:tracePt t="49621" x="6381750" y="2952750"/>
          <p14:tracePt t="49632" x="6396038" y="2986088"/>
          <p14:tracePt t="49644" x="6415088" y="3071813"/>
          <p14:tracePt t="49654" x="6438900" y="3114675"/>
          <p14:tracePt t="49665" x="6457950" y="3143250"/>
          <p14:tracePt t="49667" x="6491288" y="3190875"/>
          <p14:tracePt t="49678" x="6519863" y="3238500"/>
          <p14:tracePt t="49688" x="6534150" y="3257550"/>
          <p14:tracePt t="49699" x="6581775" y="3314700"/>
          <p14:tracePt t="49710" x="6596063" y="3333750"/>
          <p14:tracePt t="49720" x="6605588" y="3343275"/>
          <p14:tracePt t="49730" x="6634163" y="3371850"/>
          <p14:tracePt t="49741" x="6653213" y="3386138"/>
          <p14:tracePt t="49751" x="6681788" y="3405188"/>
          <p14:tracePt t="49761" x="6696075" y="3419475"/>
          <p14:tracePt t="49771" x="6748463" y="3452813"/>
          <p14:tracePt t="49783" x="6796088" y="3481388"/>
          <p14:tracePt t="49793" x="6824663" y="3500438"/>
          <p14:tracePt t="49804" x="6886575" y="3529013"/>
          <p14:tracePt t="49816" x="6924675" y="3538538"/>
          <p14:tracePt t="49826" x="6996113" y="3557588"/>
          <p14:tracePt t="49837" x="7034213" y="3567113"/>
          <p14:tracePt t="49848" x="7067550" y="3567113"/>
          <p14:tracePt t="49858" x="7143750" y="3581400"/>
          <p14:tracePt t="49867" x="7181850" y="3586163"/>
          <p14:tracePt t="49878" x="7215188" y="3586163"/>
          <p14:tracePt t="49888" x="7248525" y="3586163"/>
          <p14:tracePt t="49898" x="7291388" y="3586163"/>
          <p14:tracePt t="49909" x="7315200" y="3586163"/>
          <p14:tracePt t="49918" x="7324725" y="3590925"/>
          <p14:tracePt t="49928" x="7343775" y="3590925"/>
          <p14:tracePt t="49937" x="7381875" y="3595688"/>
          <p14:tracePt t="49949" x="7405688" y="3595688"/>
          <p14:tracePt t="49959" x="7439025" y="3605213"/>
          <p14:tracePt t="49969" x="7462838" y="3605213"/>
          <p14:tracePt t="49970" x="7496175" y="3605213"/>
          <p14:tracePt t="49980" x="7543800" y="3605213"/>
          <p14:tracePt t="49990" x="7581900" y="3605213"/>
          <p14:tracePt t="50000" x="7639050" y="3605213"/>
          <p14:tracePt t="50011" x="7734300" y="3605213"/>
          <p14:tracePt t="50021" x="7781925" y="3605213"/>
          <p14:tracePt t="50031" x="7824788" y="3605213"/>
          <p14:tracePt t="50043" x="7900988" y="3605213"/>
          <p14:tracePt t="50052" x="7934325" y="3605213"/>
          <p14:tracePt t="50062" x="7967663" y="3605213"/>
          <p14:tracePt t="50072" x="7991475" y="3609975"/>
          <p14:tracePt t="50082" x="8034338" y="3609975"/>
          <p14:tracePt t="50093" x="8053388" y="3614738"/>
          <p14:tracePt t="50103" x="8077200" y="3614738"/>
          <p14:tracePt t="50113" x="8105775" y="3619500"/>
          <p14:tracePt t="50123" x="8162925" y="3619500"/>
          <p14:tracePt t="50132" x="8210550" y="3619500"/>
          <p14:tracePt t="50145" x="8248650" y="3619500"/>
          <p14:tracePt t="50147" x="8296275" y="3619500"/>
          <p14:tracePt t="50156" x="8353425" y="3619500"/>
          <p14:tracePt t="50163" x="8391525" y="3619500"/>
          <p14:tracePt t="50170" x="8462963" y="3619500"/>
          <p14:tracePt t="50184" x="8520113" y="3619500"/>
          <p14:tracePt t="50197" x="8610600" y="3605213"/>
          <p14:tracePt t="50202" x="8648700" y="3600450"/>
          <p14:tracePt t="50211" x="8691563" y="3595688"/>
          <p14:tracePt t="50222" x="8724900" y="3590925"/>
          <p14:tracePt t="50232" x="8753475" y="3581400"/>
          <p14:tracePt t="50237" x="8772525" y="3567113"/>
          <p14:tracePt t="50244" x="8801100" y="3548063"/>
          <p14:tracePt t="50253" x="8815388" y="3538538"/>
          <p14:tracePt t="50260" x="8834438" y="3519488"/>
          <p14:tracePt t="50269" x="8858250" y="3490913"/>
          <p14:tracePt t="50282" x="8905875" y="3429000"/>
          <p14:tracePt t="50293" x="8943975" y="3405188"/>
          <p14:tracePt t="50302" x="8977313" y="3390900"/>
          <p14:tracePt t="50309" x="9005888" y="3367088"/>
          <p14:tracePt t="50316" x="9043988" y="3348038"/>
          <p14:tracePt t="50333" x="9091613" y="3309938"/>
          <p14:tracePt t="50340" x="9115425" y="3290888"/>
          <p14:tracePt t="50346" x="9124950" y="3262313"/>
          <p14:tracePt t="50356" x="9144000" y="3219450"/>
          <p14:tracePt t="50363" x="9148763" y="3186113"/>
          <p14:tracePt t="50372" x="9148763" y="3152775"/>
          <p14:tracePt t="50379" x="9148763" y="3105150"/>
          <p14:tracePt t="50387" x="9148763" y="3076575"/>
          <p14:tracePt t="50395" x="9148763" y="3033713"/>
          <p14:tracePt t="50403" x="9148763" y="2986088"/>
          <p14:tracePt t="50411" x="9158288" y="2943225"/>
          <p14:tracePt t="50419" x="9167813" y="2905125"/>
          <p14:tracePt t="50426" x="9172575" y="2871788"/>
          <p14:tracePt t="50435" x="9182100" y="2833688"/>
          <p14:tracePt t="50443" x="9196388" y="2800350"/>
          <p14:tracePt t="50450" x="9201150" y="2762250"/>
          <p14:tracePt t="50459" x="9210675" y="2733675"/>
          <p14:tracePt t="50467" x="9229725" y="2700338"/>
          <p14:tracePt t="50475" x="9239250" y="2671763"/>
          <p14:tracePt t="50483" x="9248775" y="2643188"/>
          <p14:tracePt t="50491" x="9253538" y="2619375"/>
          <p14:tracePt t="50499" x="9258300" y="2590800"/>
          <p14:tracePt t="50507" x="9258300" y="2562225"/>
          <p14:tracePt t="50515" x="9258300" y="2543175"/>
          <p14:tracePt t="50524" x="9258300" y="2514600"/>
          <p14:tracePt t="50530" x="9258300" y="2486025"/>
          <p14:tracePt t="50545" x="9258300" y="2457450"/>
          <p14:tracePt t="50551" x="9258300" y="2433638"/>
          <p14:tracePt t="50567" x="9253538" y="2381250"/>
          <p14:tracePt t="50572" x="9248775" y="2352675"/>
          <p14:tracePt t="50579" x="9239250" y="2328863"/>
          <p14:tracePt t="50588" x="9220200" y="2300288"/>
          <p14:tracePt t="50594" x="9210675" y="2271713"/>
          <p14:tracePt t="50603" x="9201150" y="2247900"/>
          <p14:tracePt t="50611" x="9182100" y="2219325"/>
          <p14:tracePt t="50624" x="9158288" y="2181225"/>
          <p14:tracePt t="50632" x="9144000" y="2152650"/>
          <p14:tracePt t="50638" x="9124950" y="2124075"/>
          <p14:tracePt t="50644" x="9105900" y="2095500"/>
          <p14:tracePt t="50651" x="9082088" y="2066925"/>
          <p14:tracePt t="50658" x="9053513" y="2038350"/>
          <p14:tracePt t="50667" x="9029700" y="2019300"/>
          <p14:tracePt t="50675" x="8991600" y="1985963"/>
          <p14:tracePt t="50683" x="8958263" y="1971675"/>
          <p14:tracePt t="50691" x="8929688" y="1952625"/>
          <p14:tracePt t="50699" x="8886825" y="1928813"/>
          <p14:tracePt t="50707" x="8843963" y="1895475"/>
          <p14:tracePt t="50715" x="8805863" y="1871663"/>
          <p14:tracePt t="50722" x="8767763" y="1862138"/>
          <p14:tracePt t="50732" x="8729663" y="1833563"/>
          <p14:tracePt t="50739" x="8696325" y="1814513"/>
          <p14:tracePt t="50747" x="8653463" y="1795463"/>
          <p14:tracePt t="50754" x="8610600" y="1776413"/>
          <p14:tracePt t="50763" x="8567738" y="1757363"/>
          <p14:tracePt t="50770" x="8515350" y="1738313"/>
          <p14:tracePt t="50779" x="8472488" y="1724025"/>
          <p14:tracePt t="50787" x="8415338" y="1695450"/>
          <p14:tracePt t="50795" x="8358188" y="1685925"/>
          <p14:tracePt t="50802" x="8315325" y="1666875"/>
          <p14:tracePt t="50811" x="8277225" y="1662113"/>
          <p14:tracePt t="50819" x="8239125" y="1647825"/>
          <p14:tracePt t="50828" x="8201025" y="1638300"/>
          <p14:tracePt t="50835" x="8181975" y="1633538"/>
          <p14:tracePt t="50842" x="8158163" y="1633538"/>
          <p14:tracePt t="50850" x="8139113" y="1628775"/>
          <p14:tracePt t="50858" x="8120063" y="1628775"/>
          <p14:tracePt t="50869" x="8105775" y="1628775"/>
          <p14:tracePt t="50879" x="8091488" y="1624013"/>
          <p14:tracePt t="50889" x="8062913" y="1624013"/>
          <p14:tracePt t="50901" x="8010525" y="1604963"/>
          <p14:tracePt t="50909" x="7986713" y="1604963"/>
          <p14:tracePt t="50915" x="7953375" y="1600200"/>
          <p14:tracePt t="50922" x="7915275" y="1595438"/>
          <p14:tracePt t="50931" x="7881938" y="1595438"/>
          <p14:tracePt t="50939" x="7853363" y="1590675"/>
          <p14:tracePt t="50956" x="7834313" y="1585913"/>
          <p14:tracePt t="50962" x="7824788" y="1585913"/>
          <p14:tracePt t="50971" x="7820025" y="1585913"/>
          <p14:tracePt t="50987" x="7810500" y="1585913"/>
          <p14:tracePt t="50996" x="7805738" y="1585913"/>
          <p14:tracePt t="51003" x="7800975" y="1590675"/>
          <p14:tracePt t="51011" x="7786688" y="1595438"/>
          <p14:tracePt t="51022" x="7772400" y="1595438"/>
          <p14:tracePt t="51033" x="7753350" y="1604963"/>
          <p14:tracePt t="51036" x="7724775" y="1604963"/>
          <p14:tracePt t="51045" x="7696200" y="1604963"/>
          <p14:tracePt t="51052" x="7667625" y="1604963"/>
          <p14:tracePt t="51059" x="7634288" y="1604963"/>
          <p14:tracePt t="51067" x="7600950" y="1604963"/>
          <p14:tracePt t="51074" x="7567613" y="1604963"/>
          <p14:tracePt t="51083" x="7543800" y="1604963"/>
          <p14:tracePt t="51091" x="7510463" y="1604963"/>
          <p14:tracePt t="51099" x="7486650" y="1604963"/>
          <p14:tracePt t="51107" x="7453313" y="1604963"/>
          <p14:tracePt t="51115" x="7419975" y="1609725"/>
          <p14:tracePt t="51123" x="7405688" y="1609725"/>
          <p14:tracePt t="51133" x="7367588" y="1614488"/>
          <p14:tracePt t="51143" x="7324725" y="1619250"/>
          <p14:tracePt t="51152" x="7286625" y="1619250"/>
          <p14:tracePt t="51162" x="7167563" y="1633538"/>
          <p14:tracePt t="51175" x="7100888" y="1633538"/>
          <p14:tracePt t="51182" x="7038975" y="1633538"/>
          <p14:tracePt t="51191" x="6981825" y="1638300"/>
          <p14:tracePt t="51196" x="6943725" y="1643063"/>
          <p14:tracePt t="51207" x="6896100" y="1652588"/>
          <p14:tracePt t="51215" x="6853238" y="1657350"/>
          <p14:tracePt t="51219" x="6824663" y="1666875"/>
          <p14:tracePt t="51227" x="6815138" y="1671638"/>
          <p14:tracePt t="51235" x="6796088" y="1671638"/>
          <p14:tracePt t="51242" x="6777038" y="1685925"/>
          <p14:tracePt t="51252" x="6762750" y="1695450"/>
          <p14:tracePt t="51260" x="6734175" y="1709738"/>
          <p14:tracePt t="51267" x="6715125" y="1724025"/>
          <p14:tracePt t="51275" x="6686550" y="1747838"/>
          <p14:tracePt t="51282" x="6672263" y="1762125"/>
          <p14:tracePt t="51291" x="6638925" y="1790700"/>
          <p14:tracePt t="51299" x="6605588" y="1824038"/>
          <p14:tracePt t="51308" x="6572250" y="1847850"/>
          <p14:tracePt t="51316" x="6534150" y="1881188"/>
          <p14:tracePt t="51324" x="6515100" y="1905000"/>
          <p14:tracePt t="51331" x="6496050" y="1938338"/>
          <p14:tracePt t="51340" x="6467475" y="1976438"/>
          <p14:tracePt t="51347" x="6448425" y="1995488"/>
          <p14:tracePt t="51356" x="6438900" y="2014538"/>
          <p14:tracePt t="51363" x="6424613" y="2038350"/>
          <p14:tracePt t="51371" x="6415088" y="2057400"/>
          <p14:tracePt t="51380" x="6405563" y="2076450"/>
          <p14:tracePt t="51387" x="6400800" y="2090738"/>
          <p14:tracePt t="51394" x="6396038" y="2114550"/>
          <p14:tracePt t="51402" x="6391275" y="2128838"/>
          <p14:tracePt t="51411" x="6381750" y="2147888"/>
          <p14:tracePt t="51419" x="6376988" y="2171700"/>
          <p14:tracePt t="51427" x="6376988" y="2205038"/>
          <p14:tracePt t="51435" x="6372225" y="2224088"/>
          <p14:tracePt t="51443" x="6372225" y="2262188"/>
          <p14:tracePt t="51450" x="6372225" y="2305050"/>
          <p14:tracePt t="51460" x="6372225" y="2343150"/>
          <p14:tracePt t="51468" x="6372225" y="2390775"/>
          <p14:tracePt t="51478" x="6372225" y="2428875"/>
          <p14:tracePt t="51488" x="6372225" y="2476500"/>
          <p14:tracePt t="51498" x="6372225" y="2543175"/>
          <p14:tracePt t="51509" x="6372225" y="2581275"/>
          <p14:tracePt t="51519" x="6372225" y="2609850"/>
          <p14:tracePt t="51531" x="6376988" y="2667000"/>
          <p14:tracePt t="51542" x="6386513" y="2714625"/>
          <p14:tracePt t="51554" x="6396038" y="2795588"/>
          <p14:tracePt t="51567" x="6415088" y="2838450"/>
          <p14:tracePt t="51578" x="6438900" y="2938463"/>
          <p14:tracePt t="51589" x="6453188" y="2981325"/>
          <p14:tracePt t="51599" x="6462713" y="3038475"/>
          <p14:tracePt t="51609" x="6481763" y="3067050"/>
          <p14:tracePt t="51622" x="6510338" y="3143250"/>
          <p14:tracePt t="51633" x="6534150" y="3176588"/>
          <p14:tracePt t="51645" x="6586538" y="3243263"/>
          <p14:tracePt t="51655" x="6600825" y="3262313"/>
          <p14:tracePt t="51665" x="6634163" y="3300413"/>
          <p14:tracePt t="51676" x="6691313" y="3367088"/>
          <p14:tracePt t="51686" x="6719888" y="3395663"/>
          <p14:tracePt t="51697" x="6753225" y="3424238"/>
          <p14:tracePt t="51707" x="6824663" y="3486150"/>
          <p14:tracePt t="51717" x="6853238" y="3505200"/>
          <p14:tracePt t="51729" x="6886575" y="3529013"/>
          <p14:tracePt t="51739" x="6972300" y="3567113"/>
          <p14:tracePt t="51750" x="7024688" y="3595688"/>
          <p14:tracePt t="51762" x="7110413" y="3624263"/>
          <p14:tracePt t="51772" x="7172325" y="3638550"/>
          <p14:tracePt t="51783" x="7219950" y="3643313"/>
          <p14:tracePt t="51794" x="7348538" y="3662363"/>
          <p14:tracePt t="51803" x="7419975" y="3667125"/>
          <p14:tracePt t="51813" x="7486650" y="3676650"/>
          <p14:tracePt t="51825" x="7558088" y="3695700"/>
          <p14:tracePt t="51835" x="7710488" y="3700463"/>
          <p14:tracePt t="51855" x="7834313" y="3705225"/>
          <p14:tracePt t="51867" x="7934325" y="3719513"/>
          <p14:tracePt t="51877" x="7981950" y="3719513"/>
          <p14:tracePt t="51887" x="8029575" y="3724275"/>
          <p14:tracePt t="51897" x="8077200" y="3724275"/>
          <p14:tracePt t="51908" x="8181975" y="3719513"/>
          <p14:tracePt t="51918" x="8239125" y="3690938"/>
          <p14:tracePt t="51928" x="8291513" y="3657600"/>
          <p14:tracePt t="51934" x="8343900" y="3629025"/>
          <p14:tracePt t="51941" x="8386763" y="3609975"/>
          <p14:tracePt t="51948" x="8434388" y="3586163"/>
          <p14:tracePt t="51955" x="8486775" y="3567113"/>
          <p14:tracePt t="51962" x="8543925" y="3552825"/>
          <p14:tracePt t="51970" x="8605838" y="3548063"/>
          <p14:tracePt t="51978" x="8653463" y="3533775"/>
          <p14:tracePt t="51987" x="8710613" y="3529013"/>
          <p14:tracePt t="51995" x="8767763" y="3519488"/>
          <p14:tracePt t="52005" x="8834438" y="3509963"/>
          <p14:tracePt t="52019" x="8934450" y="3467100"/>
          <p14:tracePt t="52027" x="8991600" y="3452813"/>
          <p14:tracePt t="52037" x="9024938" y="3433763"/>
          <p14:tracePt t="52045" x="9067800" y="3414713"/>
          <p14:tracePt t="52052" x="9096375" y="3400425"/>
          <p14:tracePt t="52059" x="9124950" y="3371850"/>
          <p14:tracePt t="52067" x="9148763" y="3343275"/>
          <p14:tracePt t="52075" x="9167813" y="3290888"/>
          <p14:tracePt t="52083" x="9177338" y="3257550"/>
          <p14:tracePt t="52091" x="9196388" y="3200400"/>
          <p14:tracePt t="52098" x="9210675" y="3157538"/>
          <p14:tracePt t="52108" x="9215438" y="3109913"/>
          <p14:tracePt t="52115" x="9234488" y="3067050"/>
          <p14:tracePt t="52123" x="9244013" y="3019425"/>
          <p14:tracePt t="52131" x="9258300" y="2976563"/>
          <p14:tracePt t="52139" x="9272588" y="2924175"/>
          <p14:tracePt t="52147" x="9282113" y="2886075"/>
          <p14:tracePt t="52155" x="9296400" y="2833688"/>
          <p14:tracePt t="52163" x="9296400" y="2795588"/>
          <p14:tracePt t="52172" x="9296400" y="2747963"/>
          <p14:tracePt t="52179" x="9296400" y="2709863"/>
          <p14:tracePt t="52187" x="9296400" y="2657475"/>
          <p14:tracePt t="52195" x="9296400" y="2619375"/>
          <p14:tracePt t="52204" x="9296400" y="2571750"/>
          <p14:tracePt t="52210" x="9286875" y="2528888"/>
          <p14:tracePt t="52219" x="9272588" y="2471738"/>
          <p14:tracePt t="52227" x="9263063" y="2424113"/>
          <p14:tracePt t="52235" x="9258300" y="2381250"/>
          <p14:tracePt t="52243" x="9248775" y="2347913"/>
          <p14:tracePt t="52254" x="9244013" y="2309813"/>
          <p14:tracePt t="52262" x="9220200" y="2257425"/>
          <p14:tracePt t="52269" x="9215438" y="2238375"/>
          <p14:tracePt t="52278" x="9205913" y="2205038"/>
          <p14:tracePt t="52284" x="9191625" y="2176463"/>
          <p14:tracePt t="52292" x="9177338" y="2152650"/>
          <p14:tracePt t="52298" x="9167813" y="2124075"/>
          <p14:tracePt t="52307" x="9163050" y="2109788"/>
          <p14:tracePt t="52315" x="9144000" y="2085975"/>
          <p14:tracePt t="52324" x="9139238" y="2057400"/>
          <p14:tracePt t="52331" x="9124950" y="2024063"/>
          <p14:tracePt t="52339" x="9120188" y="2009775"/>
          <p14:tracePt t="52350" x="9115425" y="1990725"/>
          <p14:tracePt t="52359" x="9096375" y="1966913"/>
          <p14:tracePt t="52367" x="9086850" y="1943100"/>
          <p14:tracePt t="52374" x="9082088" y="1933575"/>
          <p14:tracePt t="52378" x="9067800" y="1914525"/>
          <p14:tracePt t="52387" x="9043988" y="1885950"/>
          <p14:tracePt t="52395" x="9029700" y="1871663"/>
          <p14:tracePt t="52403" x="9001125" y="1843088"/>
          <p14:tracePt t="52411" x="8967788" y="1819275"/>
          <p14:tracePt t="52420" x="8929688" y="1790700"/>
          <p14:tracePt t="52426" x="8886825" y="1776413"/>
          <p14:tracePt t="52435" x="8839200" y="1747838"/>
          <p14:tracePt t="52443" x="8801100" y="1733550"/>
          <p14:tracePt t="52451" x="8791575" y="1724025"/>
          <p14:tracePt t="52459" x="8763000" y="1709738"/>
          <p14:tracePt t="52467" x="8748713" y="1700213"/>
          <p14:tracePt t="52475" x="8743950" y="1695450"/>
          <p14:tracePt t="52483" x="8729663" y="1690688"/>
          <p14:tracePt t="52491" x="8720138" y="1681163"/>
          <p14:tracePt t="52499" x="8715375" y="1681163"/>
          <p14:tracePt t="52507" x="8715375" y="1676400"/>
          <p14:tracePt t="52515" x="8705850" y="1676400"/>
          <p14:tracePt t="52524" x="8701088" y="1676400"/>
          <p14:tracePt t="52530" x="8691563" y="1671638"/>
          <p14:tracePt t="52543" x="8682038" y="1666875"/>
          <p14:tracePt t="52550" x="8672513" y="1666875"/>
          <p14:tracePt t="52567" x="8672513" y="1662113"/>
          <p14:tracePt t="52587" x="0" y="0"/>
        </p14:tracePtLst>
        <p14:tracePtLst>
          <p14:tracePt t="56166" x="8410575" y="1743075"/>
          <p14:tracePt t="56248" x="8410575" y="1738313"/>
          <p14:tracePt t="56257" x="8405813" y="1728788"/>
          <p14:tracePt t="56271" x="8405813" y="1724025"/>
          <p14:tracePt t="56284" x="8386763" y="1714500"/>
          <p14:tracePt t="56291" x="8372475" y="1709738"/>
          <p14:tracePt t="56298" x="8362950" y="1704975"/>
          <p14:tracePt t="56308" x="8343900" y="1704975"/>
          <p14:tracePt t="56315" x="8334375" y="1700213"/>
          <p14:tracePt t="56324" x="8315325" y="1690688"/>
          <p14:tracePt t="56330" x="8301038" y="1690688"/>
          <p14:tracePt t="56339" x="8286750" y="1685925"/>
          <p14:tracePt t="56347" x="8262938" y="1685925"/>
          <p14:tracePt t="56355" x="8239125" y="1685925"/>
          <p14:tracePt t="56366" x="8205788" y="1685925"/>
          <p14:tracePt t="56380" x="8143875" y="1685925"/>
          <p14:tracePt t="56391" x="8096250" y="1685925"/>
          <p14:tracePt t="56397" x="8053388" y="1685925"/>
          <p14:tracePt t="56404" x="8005763" y="1685925"/>
          <p14:tracePt t="56410" x="7958138" y="1685925"/>
          <p14:tracePt t="56419" x="7920038" y="1681163"/>
          <p14:tracePt t="56427" x="7877175" y="1676400"/>
          <p14:tracePt t="56436" x="7829550" y="1662113"/>
          <p14:tracePt t="56443" x="7786688" y="1657350"/>
          <p14:tracePt t="56451" x="7729538" y="1657350"/>
          <p14:tracePt t="56459" x="7681913" y="1647825"/>
          <p14:tracePt t="56466" x="7634288" y="1647825"/>
          <p14:tracePt t="56475" x="7577138" y="1647825"/>
          <p14:tracePt t="56483" x="7524750" y="1647825"/>
          <p14:tracePt t="56491" x="7481888" y="1647825"/>
          <p14:tracePt t="56499" x="7434263" y="1647825"/>
          <p14:tracePt t="56508" x="7396163" y="1647825"/>
          <p14:tracePt t="56515" x="7358063" y="1647825"/>
          <p14:tracePt t="56524" x="7315200" y="1647825"/>
          <p14:tracePt t="56531" x="7281863" y="1647825"/>
          <p14:tracePt t="56538" x="7234238" y="1662113"/>
          <p14:tracePt t="56547" x="7215188" y="1666875"/>
          <p14:tracePt t="56555" x="7181850" y="1681163"/>
          <p14:tracePt t="56563" x="7162800" y="1690688"/>
          <p14:tracePt t="56571" x="7134225" y="1714500"/>
          <p14:tracePt t="56579" x="7105650" y="1719263"/>
          <p14:tracePt t="56587" x="7086600" y="1738313"/>
          <p14:tracePt t="56595" x="7058025" y="1752600"/>
          <p14:tracePt t="56603" x="7038975" y="1766888"/>
          <p14:tracePt t="56611" x="7019925" y="1785938"/>
          <p14:tracePt t="56619" x="7005638" y="1814513"/>
          <p14:tracePt t="56627" x="6986588" y="1847850"/>
          <p14:tracePt t="56636" x="6972300" y="1885950"/>
          <p14:tracePt t="56643" x="6948488" y="1919288"/>
          <p14:tracePt t="56652" x="6919913" y="1971675"/>
          <p14:tracePt t="56659" x="6900863" y="2014538"/>
          <p14:tracePt t="56667" x="6891338" y="2062163"/>
          <p14:tracePt t="56675" x="6872288" y="2105025"/>
          <p14:tracePt t="56683" x="6867525" y="2152650"/>
          <p14:tracePt t="56692" x="6867525" y="2195513"/>
          <p14:tracePt t="56699" x="6862763" y="2233613"/>
          <p14:tracePt t="56707" x="6862763" y="2266950"/>
          <p14:tracePt t="56714" x="6862763" y="2300288"/>
          <p14:tracePt t="56726" x="6867525" y="2333625"/>
          <p14:tracePt t="56735" x="6872288" y="2352675"/>
          <p14:tracePt t="56750" x="6910388" y="2414588"/>
          <p14:tracePt t="56760" x="6943725" y="2443163"/>
          <p14:tracePt t="56772" x="7029450" y="2528888"/>
          <p14:tracePt t="56783" x="7072313" y="2557463"/>
          <p14:tracePt t="56793" x="7134225" y="2600325"/>
          <p14:tracePt t="56804" x="7219950" y="2662238"/>
          <p14:tracePt t="56815" x="7272338" y="2700338"/>
          <p14:tracePt t="56826" x="7343775" y="2743200"/>
          <p14:tracePt t="56838" x="7381875" y="2776538"/>
          <p14:tracePt t="56850" x="7448550" y="2814638"/>
          <p14:tracePt t="56860" x="7500938" y="2824163"/>
          <p14:tracePt t="56871" x="7548563" y="2843213"/>
          <p14:tracePt t="56881" x="7605713" y="2843213"/>
          <p14:tracePt t="56891" x="7734300" y="2857500"/>
          <p14:tracePt t="56901" x="7796213" y="2857500"/>
          <p14:tracePt t="56911" x="7877175" y="2857500"/>
          <p14:tracePt t="56924" x="8039100" y="2857500"/>
          <p14:tracePt t="56934" x="8129588" y="2857500"/>
          <p14:tracePt t="56945" x="8196263" y="2857500"/>
          <p14:tracePt t="56947" x="8277225" y="2857500"/>
          <p14:tracePt t="56957" x="8362950" y="2857500"/>
          <p14:tracePt t="56966" x="8424863" y="2857500"/>
          <p14:tracePt t="56970" x="8496300" y="2857500"/>
          <p14:tracePt t="56978" x="8562975" y="2857500"/>
          <p14:tracePt t="56986" x="8624888" y="2833688"/>
          <p14:tracePt t="56994" x="8691563" y="2824163"/>
          <p14:tracePt t="57003" x="8758238" y="2795588"/>
          <p14:tracePt t="57010" x="8815388" y="2771775"/>
          <p14:tracePt t="57019" x="8863013" y="2743200"/>
          <p14:tracePt t="57027" x="8905875" y="2728913"/>
          <p14:tracePt t="57035" x="8934450" y="2709863"/>
          <p14:tracePt t="57043" x="8953500" y="2700338"/>
          <p14:tracePt t="57051" x="8991600" y="2676525"/>
          <p14:tracePt t="57059" x="9005888" y="2662238"/>
          <p14:tracePt t="57067" x="9029700" y="2652713"/>
          <p14:tracePt t="57075" x="9043988" y="2638425"/>
          <p14:tracePt t="57083" x="9048750" y="2633663"/>
          <p14:tracePt t="57091" x="9053513" y="2633663"/>
          <p14:tracePt t="57100" x="9053513" y="2628900"/>
          <p14:tracePt t="57108" x="9053513" y="2624138"/>
          <p14:tracePt t="57124" x="9053513" y="2619375"/>
          <p14:tracePt t="57219" x="9043988" y="2619375"/>
          <p14:tracePt t="57227" x="9024938" y="2619375"/>
          <p14:tracePt t="57234" x="8996363" y="2619375"/>
          <p14:tracePt t="57243" x="8972550" y="2619375"/>
          <p14:tracePt t="57251" x="8939213" y="2619375"/>
          <p14:tracePt t="57258" x="8905875" y="2619375"/>
          <p14:tracePt t="57267" x="8858250" y="2619375"/>
          <p14:tracePt t="57275" x="8820150" y="2619375"/>
          <p14:tracePt t="57283" x="8786813" y="2619375"/>
          <p14:tracePt t="57291" x="8763000" y="2619375"/>
          <p14:tracePt t="57300" x="8743950" y="2619375"/>
          <p14:tracePt t="57308" x="8734425" y="2619375"/>
          <p14:tracePt t="57315" x="8720138" y="2614613"/>
          <p14:tracePt t="57332" x="8705850" y="2614613"/>
          <p14:tracePt t="57339" x="8696325" y="2609850"/>
          <p14:tracePt t="57355" x="8691563" y="2600325"/>
          <p14:tracePt t="57363" x="8682038" y="2595563"/>
          <p14:tracePt t="57371" x="8677275" y="2595563"/>
          <p14:tracePt t="57378" x="8662988" y="2590800"/>
          <p14:tracePt t="57387" x="8634413" y="2576513"/>
          <p14:tracePt t="57395" x="8601075" y="2562225"/>
          <p14:tracePt t="57402" x="8558213" y="2557463"/>
          <p14:tracePt t="57410" x="8515350" y="2538413"/>
          <p14:tracePt t="57419" x="8467725" y="2533650"/>
          <p14:tracePt t="57427" x="8434388" y="2528888"/>
          <p14:tracePt t="57435" x="8401050" y="2509838"/>
          <p14:tracePt t="57443" x="8372475" y="2505075"/>
          <p14:tracePt t="57450" x="8348663" y="2500313"/>
          <p14:tracePt t="57458" x="8329613" y="2500313"/>
          <p14:tracePt t="57466" x="8310563" y="2500313"/>
          <p14:tracePt t="57475" x="8305800" y="2500313"/>
          <p14:tracePt t="57483" x="8291513" y="2500313"/>
          <p14:tracePt t="57491" x="8277225" y="2500313"/>
          <p14:tracePt t="57498" x="8262938" y="2500313"/>
          <p14:tracePt t="57507" x="8243888" y="2500313"/>
          <p14:tracePt t="57515" x="8224838" y="2509838"/>
          <p14:tracePt t="57525" x="8196263" y="2514600"/>
          <p14:tracePt t="57531" x="8177213" y="2519363"/>
          <p14:tracePt t="57538" x="8158163" y="2528888"/>
          <p14:tracePt t="57546" x="8139113" y="2538413"/>
          <p14:tracePt t="57556" x="8129588" y="2547938"/>
          <p14:tracePt t="57566" x="8120063" y="2557463"/>
          <p14:tracePt t="57576" x="8115300" y="2562225"/>
          <p14:tracePt t="57587" x="8101013" y="2595563"/>
          <p14:tracePt t="57598" x="8101013" y="2609850"/>
          <p14:tracePt t="57608" x="8101013" y="2619375"/>
          <p14:tracePt t="57618" x="8101013" y="2671763"/>
          <p14:tracePt t="57629" x="8101013" y="2686050"/>
          <p14:tracePt t="57639" x="8105775" y="2700338"/>
          <p14:tracePt t="57649" x="8115300" y="2724150"/>
          <p14:tracePt t="57660" x="8153400" y="2762250"/>
          <p14:tracePt t="57681" x="8181975" y="2781300"/>
          <p14:tracePt t="57684" x="8210550" y="2790825"/>
          <p14:tracePt t="57694" x="8243888" y="2795588"/>
          <p14:tracePt t="57698" x="8267700" y="2800350"/>
          <p14:tracePt t="57707" x="8310563" y="2809875"/>
          <p14:tracePt t="57715" x="8367713" y="2809875"/>
          <p14:tracePt t="57726" x="8405813" y="2819400"/>
          <p14:tracePt t="57739" x="8505825" y="2838450"/>
          <p14:tracePt t="57747" x="8553450" y="2838450"/>
          <p14:tracePt t="57754" x="8586788" y="2838450"/>
          <p14:tracePt t="57762" x="8634413" y="2857500"/>
          <p14:tracePt t="57771" x="8667750" y="2857500"/>
          <p14:tracePt t="57778" x="8710613" y="2857500"/>
          <p14:tracePt t="57791" x="8739188" y="2857500"/>
          <p14:tracePt t="57800" x="8772525" y="2857500"/>
          <p14:tracePt t="57807" x="8805863" y="2857500"/>
          <p14:tracePt t="57812" x="8829675" y="2857500"/>
          <p14:tracePt t="57819" x="8853488" y="2857500"/>
          <p14:tracePt t="57828" x="8882063" y="2857500"/>
          <p14:tracePt t="57835" x="8905875" y="2852738"/>
          <p14:tracePt t="57844" x="8934450" y="2838450"/>
          <p14:tracePt t="57851" x="8958263" y="2833688"/>
          <p14:tracePt t="57859" x="8977313" y="2824163"/>
          <p14:tracePt t="57866" x="8996363" y="2819400"/>
          <p14:tracePt t="57875" x="9010650" y="2809875"/>
          <p14:tracePt t="57882" x="9020175" y="2805113"/>
          <p14:tracePt t="57892" x="9029700" y="2800350"/>
          <p14:tracePt t="57900" x="9039225" y="2795588"/>
          <p14:tracePt t="57907" x="9048750" y="2795588"/>
          <p14:tracePt t="57915" x="9053513" y="2790825"/>
          <p14:tracePt t="57923" x="9058275" y="2786063"/>
          <p14:tracePt t="57932" x="9067800" y="2786063"/>
          <p14:tracePt t="57938" x="9067800" y="2790825"/>
          <p14:tracePt t="57947" x="9072563" y="2795588"/>
          <p14:tracePt t="57955" x="9082088" y="2805113"/>
          <p14:tracePt t="57964" x="9082088" y="2824163"/>
          <p14:tracePt t="57970" x="9086850" y="2833688"/>
          <p14:tracePt t="57978" x="9086850" y="2843213"/>
          <p14:tracePt t="57987" x="9086850" y="2862263"/>
          <p14:tracePt t="57995" x="9086850" y="2876550"/>
          <p14:tracePt t="58003" x="9086850" y="2886075"/>
          <p14:tracePt t="58012" x="9086850" y="2905125"/>
          <p14:tracePt t="58019" x="9086850" y="2914650"/>
          <p14:tracePt t="58027" x="9086850" y="2928938"/>
          <p14:tracePt t="58035" x="9086850" y="2943225"/>
          <p14:tracePt t="58043" x="9082088" y="2957513"/>
          <p14:tracePt t="58051" x="9077325" y="2971800"/>
          <p14:tracePt t="58059" x="9072563" y="2981325"/>
          <p14:tracePt t="58069" x="9063038" y="3000375"/>
          <p14:tracePt t="58080" x="9063038" y="3005138"/>
          <p14:tracePt t="58086" x="9058275" y="3019425"/>
          <p14:tracePt t="58097" x="9058275" y="3024188"/>
          <p14:tracePt t="58102" x="9053513" y="3038475"/>
          <p14:tracePt t="58107" x="9043988" y="3048000"/>
          <p14:tracePt t="58116" x="9034463" y="3057525"/>
          <p14:tracePt t="58124" x="9029700" y="3057525"/>
          <p14:tracePt t="58134" x="9015413" y="3067050"/>
          <p14:tracePt t="58144" x="9005888" y="3071813"/>
          <p14:tracePt t="58158" x="8982075" y="3081338"/>
          <p14:tracePt t="58162" x="8958263" y="3086100"/>
          <p14:tracePt t="58172" x="8948738" y="3086100"/>
          <p14:tracePt t="58179" x="8920163" y="3086100"/>
          <p14:tracePt t="58187" x="8891588" y="3090863"/>
          <p14:tracePt t="58195" x="8858250" y="3090863"/>
          <p14:tracePt t="58203" x="8848725" y="3095625"/>
          <p14:tracePt t="58211" x="8815388" y="3100388"/>
          <p14:tracePt t="58219" x="8791575" y="3109913"/>
          <p14:tracePt t="58227" x="8772525" y="3109913"/>
          <p14:tracePt t="58235" x="8748713" y="3109913"/>
          <p14:tracePt t="58242" x="8720138" y="3114675"/>
          <p14:tracePt t="58252" x="8705850" y="3114675"/>
          <p14:tracePt t="58258" x="8686800" y="3114675"/>
          <p14:tracePt t="58267" x="8667750" y="3114675"/>
          <p14:tracePt t="58276" x="8658225" y="3114675"/>
          <p14:tracePt t="58285" x="8634413" y="3114675"/>
          <p14:tracePt t="58296" x="8605838" y="3114675"/>
          <p14:tracePt t="58298" x="8591550" y="3114675"/>
          <p14:tracePt t="58307" x="8572500" y="3114675"/>
          <p14:tracePt t="58316" x="8548688" y="3114675"/>
          <p14:tracePt t="58326" x="8520113" y="3109913"/>
          <p14:tracePt t="58331" x="8505825" y="3109913"/>
          <p14:tracePt t="58340" x="8491538" y="3105150"/>
          <p14:tracePt t="58346" x="8472488" y="3105150"/>
          <p14:tracePt t="58355" x="8453438" y="3105150"/>
          <p14:tracePt t="58366" x="8439150" y="3105150"/>
          <p14:tracePt t="58375" x="8429625" y="3105150"/>
          <p14:tracePt t="58382" x="8415338" y="3105150"/>
          <p14:tracePt t="58392" x="8405813" y="3105150"/>
          <p14:tracePt t="58394" x="8386763" y="3105150"/>
          <p14:tracePt t="58403" x="8367713" y="3105150"/>
          <p14:tracePt t="58411" x="8348663" y="3105150"/>
          <p14:tracePt t="58419" x="8339138" y="3100388"/>
          <p14:tracePt t="58427" x="8320088" y="3100388"/>
          <p14:tracePt t="58435" x="8305800" y="3095625"/>
          <p14:tracePt t="58443" x="8301038" y="3095625"/>
          <p14:tracePt t="58458" x="8286750" y="3090863"/>
          <p14:tracePt t="58467" x="8286750" y="3086100"/>
          <p14:tracePt t="58475" x="8281988" y="3086100"/>
          <p14:tracePt t="58483" x="8277225" y="3086100"/>
          <p14:tracePt t="58491" x="8272463" y="3081338"/>
          <p14:tracePt t="58498" x="8267700" y="3076575"/>
          <p14:tracePt t="58507" x="8262938" y="3076575"/>
          <p14:tracePt t="58515" x="8253413" y="3071813"/>
          <p14:tracePt t="58522" x="8243888" y="3067050"/>
          <p14:tracePt t="58534" x="8239125" y="3062288"/>
          <p14:tracePt t="58543" x="8234363" y="3062288"/>
          <p14:tracePt t="58550" x="8229600" y="3052763"/>
          <p14:tracePt t="58559" x="8224838" y="3048000"/>
          <p14:tracePt t="58564" x="8220075" y="3033713"/>
          <p14:tracePt t="58572" x="8220075" y="3024188"/>
          <p14:tracePt t="58579" x="8220075" y="3000375"/>
          <p14:tracePt t="58595" x="8220075" y="2981325"/>
          <p14:tracePt t="58602" x="8220075" y="2967038"/>
          <p14:tracePt t="58612" x="8224838" y="2952750"/>
          <p14:tracePt t="58621" x="8234363" y="2943225"/>
          <p14:tracePt t="58627" x="8239125" y="2928938"/>
          <p14:tracePt t="58635" x="8243888" y="2924175"/>
          <p14:tracePt t="58643" x="8253413" y="2914650"/>
          <p14:tracePt t="58652" x="8262938" y="2900363"/>
          <p14:tracePt t="58659" x="8272463" y="2895600"/>
          <p14:tracePt t="58667" x="8281988" y="2890838"/>
          <p14:tracePt t="58674" x="8291513" y="2886075"/>
          <p14:tracePt t="58683" x="8305800" y="2881313"/>
          <p14:tracePt t="58692" x="8320088" y="2876550"/>
          <p14:tracePt t="58698" x="8334375" y="2876550"/>
          <p14:tracePt t="58708" x="8348663" y="2876550"/>
          <p14:tracePt t="58716" x="8358188" y="2871788"/>
          <p14:tracePt t="58723" x="8377238" y="2871788"/>
          <p14:tracePt t="58731" x="8391525" y="2871788"/>
          <p14:tracePt t="58739" x="8405813" y="2871788"/>
          <p14:tracePt t="58755" x="8443913" y="2871788"/>
          <p14:tracePt t="58769" x="8467725" y="2871788"/>
          <p14:tracePt t="58775" x="8477250" y="2871788"/>
          <p14:tracePt t="58781" x="8496300" y="2871788"/>
          <p14:tracePt t="58788" x="8515350" y="2871788"/>
          <p14:tracePt t="58796" x="8529638" y="2871788"/>
          <p14:tracePt t="58803" x="8548688" y="2876550"/>
          <p14:tracePt t="58811" x="8582025" y="2881313"/>
          <p14:tracePt t="58819" x="8591550" y="2881313"/>
          <p14:tracePt t="58827" x="8615363" y="2881313"/>
          <p14:tracePt t="58835" x="8634413" y="2886075"/>
          <p14:tracePt t="58843" x="8653463" y="2886075"/>
          <p14:tracePt t="58851" x="8677275" y="2890838"/>
          <p14:tracePt t="58859" x="8696325" y="2890838"/>
          <p14:tracePt t="58867" x="8701088" y="2890838"/>
          <p14:tracePt t="58875" x="8715375" y="2900363"/>
          <p14:tracePt t="58888" x="8729663" y="2900363"/>
          <p14:tracePt t="58896" x="8734425" y="2900363"/>
          <p14:tracePt t="58971" x="0" y="0"/>
        </p14:tracePtLst>
        <p14:tracePtLst>
          <p14:tracePt t="60261" x="6481763" y="4519613"/>
          <p14:tracePt t="60438" x="6477000" y="4514850"/>
          <p14:tracePt t="60463" x="6448425" y="4505325"/>
          <p14:tracePt t="60477" x="6419850" y="4491038"/>
          <p14:tracePt t="60487" x="6410325" y="4491038"/>
          <p14:tracePt t="60497" x="6396038" y="4486275"/>
          <p14:tracePt t="60509" x="6357938" y="4486275"/>
          <p14:tracePt t="60520" x="6338888" y="4481513"/>
          <p14:tracePt t="60531" x="6305550" y="4481513"/>
          <p14:tracePt t="60543" x="6281738" y="4481513"/>
          <p14:tracePt t="60554" x="6229350" y="4481513"/>
          <p14:tracePt t="60565" x="6210300" y="4481513"/>
          <p14:tracePt t="60576" x="6191250" y="4481513"/>
          <p14:tracePt t="60588" x="6134100" y="4481513"/>
          <p14:tracePt t="60599" x="6091238" y="4481513"/>
          <p14:tracePt t="60610" x="6019800" y="4481513"/>
          <p14:tracePt t="60621" x="5995988" y="4481513"/>
          <p14:tracePt t="60631" x="5953125" y="4481513"/>
          <p14:tracePt t="60642" x="5895975" y="4481513"/>
          <p14:tracePt t="60653" x="5872163" y="4481513"/>
          <p14:tracePt t="60662" x="5848350" y="4481513"/>
          <p14:tracePt t="60672" x="5843588" y="4481513"/>
          <p14:tracePt t="60684" x="5776913" y="4495800"/>
          <p14:tracePt t="60694" x="5743575" y="4500563"/>
          <p14:tracePt t="60704" x="5710238" y="4519613"/>
          <p14:tracePt t="60715" x="5653088" y="4552950"/>
          <p14:tracePt t="60727" x="5614988" y="4576763"/>
          <p14:tracePt t="60737" x="5595938" y="4586288"/>
          <p14:tracePt t="60748" x="5548313" y="4619625"/>
          <p14:tracePt t="60759" x="5534025" y="4633913"/>
          <p14:tracePt t="60768" x="5514975" y="4643438"/>
          <p14:tracePt t="60779" x="5491163" y="4672013"/>
          <p14:tracePt t="60786" x="5476875" y="4691063"/>
          <p14:tracePt t="60794" x="5467350" y="4700588"/>
          <p14:tracePt t="60808" x="5457825" y="4710113"/>
          <p14:tracePt t="60815" x="5448300" y="4733925"/>
          <p14:tracePt t="60824" x="5443538" y="4743450"/>
          <p14:tracePt t="60831" x="5429250" y="4757738"/>
          <p14:tracePt t="60837" x="5419725" y="4772025"/>
          <p14:tracePt t="60843" x="5405438" y="4791075"/>
          <p14:tracePt t="60852" x="5395913" y="4805363"/>
          <p14:tracePt t="60859" x="5381625" y="4824413"/>
          <p14:tracePt t="60867" x="5372100" y="4838700"/>
          <p14:tracePt t="60874" x="5357813" y="4852988"/>
          <p14:tracePt t="60883" x="5348288" y="4862513"/>
          <p14:tracePt t="60891" x="5334000" y="4886325"/>
          <p14:tracePt t="60899" x="5324475" y="4905375"/>
          <p14:tracePt t="60907" x="5305425" y="4938713"/>
          <p14:tracePt t="60915" x="5300663" y="4972050"/>
          <p14:tracePt t="60923" x="5281613" y="5014913"/>
          <p14:tracePt t="60931" x="5272088" y="5067300"/>
          <p14:tracePt t="60939" x="5257800" y="5100638"/>
          <p14:tracePt t="60948" x="5243513" y="5133975"/>
          <p14:tracePt t="60955" x="5224463" y="5172075"/>
          <p14:tracePt t="60964" x="5214938" y="5205413"/>
          <p14:tracePt t="60971" x="5195888" y="5238750"/>
          <p14:tracePt t="60979" x="5181600" y="5281613"/>
          <p14:tracePt t="60987" x="5176838" y="5314950"/>
          <p14:tracePt t="60994" x="5162550" y="5348288"/>
          <p14:tracePt t="61004" x="5153025" y="5381625"/>
          <p14:tracePt t="61012" x="5148263" y="5410200"/>
          <p14:tracePt t="61019" x="5138738" y="5443538"/>
          <p14:tracePt t="61028" x="5133975" y="5462588"/>
          <p14:tracePt t="61034" x="5133975" y="5500688"/>
          <p14:tracePt t="61043" x="5133975" y="5514975"/>
          <p14:tracePt t="61052" x="5133975" y="5553075"/>
          <p14:tracePt t="61060" x="5133975" y="5562600"/>
          <p14:tracePt t="61071" x="5138738" y="5595938"/>
          <p14:tracePt t="61080" x="5143500" y="5638800"/>
          <p14:tracePt t="61088" x="5157788" y="5676900"/>
          <p14:tracePt t="61096" x="5167313" y="5719763"/>
          <p14:tracePt t="61109" x="5205413" y="5795963"/>
          <p14:tracePt t="61115" x="5229225" y="5848350"/>
          <p14:tracePt t="61123" x="5243513" y="5881688"/>
          <p14:tracePt t="61131" x="5257800" y="5910263"/>
          <p14:tracePt t="61138" x="5272088" y="5943600"/>
          <p14:tracePt t="61146" x="5286375" y="5986463"/>
          <p14:tracePt t="61154" x="5300663" y="6015038"/>
          <p14:tracePt t="61163" x="5314950" y="6048375"/>
          <p14:tracePt t="61171" x="5329238" y="6081713"/>
          <p14:tracePt t="61179" x="5343525" y="6110288"/>
          <p14:tracePt t="61187" x="5357813" y="6143625"/>
          <p14:tracePt t="61194" x="5386388" y="6196013"/>
          <p14:tracePt t="61203" x="5410200" y="6234113"/>
          <p14:tracePt t="61210" x="5434013" y="6267450"/>
          <p14:tracePt t="61219" x="5467350" y="6310313"/>
          <p14:tracePt t="61227" x="5495925" y="6343650"/>
          <p14:tracePt t="61235" x="5524500" y="6376988"/>
          <p14:tracePt t="61242" x="5557838" y="6405563"/>
          <p14:tracePt t="61251" x="5591175" y="6443663"/>
          <p14:tracePt t="61262" x="5614988" y="6467475"/>
          <p14:tracePt t="61272" x="5634038" y="6486525"/>
          <p14:tracePt t="61280" x="5648325" y="6500813"/>
          <p14:tracePt t="61286" x="5676900" y="6524625"/>
          <p14:tracePt t="61293" x="5695950" y="6534150"/>
          <p14:tracePt t="61298" x="5743575" y="6557963"/>
          <p14:tracePt t="61307" x="5791200" y="6581775"/>
          <p14:tracePt t="61315" x="5824538" y="6596063"/>
          <p14:tracePt t="61325" x="5876925" y="6619875"/>
          <p14:tracePt t="61330" x="5934075" y="6638925"/>
          <p14:tracePt t="61341" x="6000750" y="6653213"/>
          <p14:tracePt t="61346" x="6057900" y="6672263"/>
          <p14:tracePt t="61355" x="6115050" y="6686550"/>
          <p14:tracePt t="61362" x="6162675" y="6700838"/>
          <p14:tracePt t="61371" x="6219825" y="6715125"/>
          <p14:tracePt t="61379" x="6272213" y="6734175"/>
          <p14:tracePt t="61387" x="6310313" y="6748463"/>
          <p14:tracePt t="61395" x="6353175" y="6753225"/>
          <p14:tracePt t="61402" x="6396038" y="6772275"/>
          <p14:tracePt t="61411" x="6415088" y="6772275"/>
          <p14:tracePt t="61420" x="6443663" y="6777038"/>
          <p14:tracePt t="61427" x="6477000" y="6777038"/>
          <p14:tracePt t="61434" x="6500813" y="6777038"/>
          <p14:tracePt t="61443" x="6534150" y="6777038"/>
          <p14:tracePt t="61452" x="6567488" y="6777038"/>
          <p14:tracePt t="61459" x="6615113" y="6777038"/>
          <p14:tracePt t="61467" x="6643688" y="6777038"/>
          <p14:tracePt t="61475" x="6691313" y="6777038"/>
          <p14:tracePt t="61483" x="6719888" y="6777038"/>
          <p14:tracePt t="61492" x="6757988" y="6777038"/>
          <p14:tracePt t="61499" x="6791325" y="6777038"/>
          <p14:tracePt t="61507" x="6834188" y="6767513"/>
          <p14:tracePt t="61515" x="6872288" y="6757988"/>
          <p14:tracePt t="61523" x="6891338" y="6753225"/>
          <p14:tracePt t="61535" x="6919913" y="6734175"/>
          <p14:tracePt t="61549" x="6967538" y="6715125"/>
          <p14:tracePt t="61555" x="6986588" y="6705600"/>
          <p14:tracePt t="61562" x="7005638" y="6700838"/>
          <p14:tracePt t="61575" x="7024688" y="6691313"/>
          <p14:tracePt t="61582" x="7029450" y="6686550"/>
          <p14:tracePt t="61588" x="7053263" y="6672263"/>
          <p14:tracePt t="61595" x="7067550" y="6662738"/>
          <p14:tracePt t="61603" x="7096125" y="6653213"/>
          <p14:tracePt t="61613" x="7129463" y="6629400"/>
          <p14:tracePt t="61627" x="7172325" y="6600825"/>
          <p14:tracePt t="61635" x="7186613" y="6586538"/>
          <p14:tracePt t="61644" x="7215188" y="6548438"/>
          <p14:tracePt t="61651" x="7229475" y="6529388"/>
          <p14:tracePt t="61659" x="7253288" y="6491288"/>
          <p14:tracePt t="61668" x="7272338" y="6462713"/>
          <p14:tracePt t="61675" x="7291388" y="6419850"/>
          <p14:tracePt t="61683" x="7305675" y="6386513"/>
          <p14:tracePt t="61692" x="7319963" y="6353175"/>
          <p14:tracePt t="61699" x="7329488" y="6324600"/>
          <p14:tracePt t="61710" x="7362825" y="6281738"/>
          <p14:tracePt t="61720" x="7377113" y="6253163"/>
          <p14:tracePt t="61728" x="7400925" y="6219825"/>
          <p14:tracePt t="61736" x="7429500" y="6181725"/>
          <p14:tracePt t="61741" x="7448550" y="6153150"/>
          <p14:tracePt t="61750" x="7472363" y="6124575"/>
          <p14:tracePt t="61755" x="7496175" y="6091238"/>
          <p14:tracePt t="61763" x="7519988" y="6062663"/>
          <p14:tracePt t="61771" x="7529513" y="6043613"/>
          <p14:tracePt t="61779" x="7543800" y="6019800"/>
          <p14:tracePt t="61791" x="7553325" y="5995988"/>
          <p14:tracePt t="61800" x="7558088" y="5967413"/>
          <p14:tracePt t="61808" x="7572375" y="5934075"/>
          <p14:tracePt t="61813" x="7572375" y="5895975"/>
          <p14:tracePt t="61819" x="7577138" y="5853113"/>
          <p14:tracePt t="61827" x="7581900" y="5819775"/>
          <p14:tracePt t="61835" x="7586663" y="5776913"/>
          <p14:tracePt t="61843" x="7586663" y="5738813"/>
          <p14:tracePt t="61851" x="7600950" y="5695950"/>
          <p14:tracePt t="61859" x="7600950" y="5638800"/>
          <p14:tracePt t="61867" x="7600950" y="5610225"/>
          <p14:tracePt t="61875" x="7600950" y="5562600"/>
          <p14:tracePt t="61882" x="7600950" y="5519738"/>
          <p14:tracePt t="61891" x="7600950" y="5472113"/>
          <p14:tracePt t="61898" x="7600950" y="5438775"/>
          <p14:tracePt t="61908" x="7600950" y="5410200"/>
          <p14:tracePt t="61915" x="7600950" y="5376863"/>
          <p14:tracePt t="61922" x="7600950" y="5334000"/>
          <p14:tracePt t="61930" x="7600950" y="5305425"/>
          <p14:tracePt t="61942" x="7600950" y="5286375"/>
          <p14:tracePt t="61958" x="7600950" y="5253038"/>
          <p14:tracePt t="61966" x="7600950" y="5243513"/>
          <p14:tracePt t="61970" x="7596188" y="5229225"/>
          <p14:tracePt t="61979" x="7596188" y="5210175"/>
          <p14:tracePt t="61986" x="7591425" y="5200650"/>
          <p14:tracePt t="61996" x="7581900" y="5191125"/>
          <p14:tracePt t="62003" x="7581900" y="5181600"/>
          <p14:tracePt t="62012" x="7581900" y="5176838"/>
          <p14:tracePt t="62019" x="7581900" y="5157788"/>
          <p14:tracePt t="62028" x="7577138" y="5148263"/>
          <p14:tracePt t="62034" x="7577138" y="5133975"/>
          <p14:tracePt t="62044" x="7577138" y="5129213"/>
          <p14:tracePt t="62050" x="7572375" y="5114925"/>
          <p14:tracePt t="62061" x="7572375" y="5110163"/>
          <p14:tracePt t="62067" x="7572375" y="5105400"/>
          <p14:tracePt t="62077" x="7572375" y="5095875"/>
          <p14:tracePt t="62085" x="7572375" y="5091113"/>
          <p14:tracePt t="62119" x="7567613" y="5086350"/>
          <p14:tracePt t="62175" x="7567613" y="5091113"/>
          <p14:tracePt t="62184" x="7567613" y="5100638"/>
          <p14:tracePt t="62187" x="7567613" y="5119688"/>
          <p14:tracePt t="62195" x="7567613" y="5133975"/>
          <p14:tracePt t="62203" x="7567613" y="5157788"/>
          <p14:tracePt t="62211" x="7572375" y="5162550"/>
          <p14:tracePt t="62219" x="7577138" y="5181600"/>
          <p14:tracePt t="62226" x="7581900" y="5195888"/>
          <p14:tracePt t="62235" x="7581900" y="5205413"/>
          <p14:tracePt t="62243" x="7581900" y="5229225"/>
          <p14:tracePt t="62251" x="7586663" y="5253038"/>
          <p14:tracePt t="62259" x="7596188" y="5281613"/>
          <p14:tracePt t="62267" x="7605713" y="5314950"/>
          <p14:tracePt t="62276" x="7610475" y="5338763"/>
          <p14:tracePt t="62283" x="7615238" y="5381625"/>
          <p14:tracePt t="62296" x="7620000" y="5405438"/>
          <p14:tracePt t="62303" x="7620000" y="5438775"/>
          <p14:tracePt t="62310" x="7634288" y="5467350"/>
          <p14:tracePt t="62318" x="7634288" y="5491163"/>
          <p14:tracePt t="62333" x="7639050" y="5538788"/>
          <p14:tracePt t="62338" x="7643813" y="5581650"/>
          <p14:tracePt t="62346" x="7643813" y="5605463"/>
          <p14:tracePt t="62356" x="7643813" y="5629275"/>
          <p14:tracePt t="62363" x="7643813" y="5653088"/>
          <p14:tracePt t="62371" x="7643813" y="5672138"/>
          <p14:tracePt t="62380" x="7643813" y="5686425"/>
          <p14:tracePt t="62386" x="7643813" y="5691188"/>
          <p14:tracePt t="62395" x="7639050" y="5705475"/>
          <p14:tracePt t="62403" x="7639050" y="5715000"/>
          <p14:tracePt t="62410" x="7634288" y="5734050"/>
          <p14:tracePt t="62419" x="7629525" y="5757863"/>
          <p14:tracePt t="62430" x="7624763" y="5772150"/>
          <p14:tracePt t="62439" x="7615238" y="5795963"/>
          <p14:tracePt t="62447" x="7605713" y="5815013"/>
          <p14:tracePt t="62453" x="7600950" y="5843588"/>
          <p14:tracePt t="62461" x="7586663" y="5862638"/>
          <p14:tracePt t="62467" x="7581900" y="5876925"/>
          <p14:tracePt t="62475" x="7572375" y="5895975"/>
          <p14:tracePt t="62484" x="7562850" y="5905500"/>
          <p14:tracePt t="62491" x="7553325" y="5910263"/>
          <p14:tracePt t="62499" x="7539038" y="5924550"/>
          <p14:tracePt t="62507" x="7539038" y="5929313"/>
          <p14:tracePt t="62514" x="7519988" y="5938838"/>
          <p14:tracePt t="62523" x="7496175" y="5943600"/>
          <p14:tracePt t="62531" x="7477125" y="5948363"/>
          <p14:tracePt t="62539" x="7458075" y="5953125"/>
          <p14:tracePt t="62547" x="7443788" y="5953125"/>
          <p14:tracePt t="62556" x="7419975" y="5953125"/>
          <p14:tracePt t="62563" x="7400925" y="5953125"/>
          <p14:tracePt t="62576" x="7377113" y="5957888"/>
          <p14:tracePt t="62584" x="7353300" y="5957888"/>
          <p14:tracePt t="62592" x="7334250" y="5957888"/>
          <p14:tracePt t="62598" x="7319963" y="5957888"/>
          <p14:tracePt t="62603" x="7296150" y="5957888"/>
          <p14:tracePt t="62611" x="7281863" y="5957888"/>
          <p14:tracePt t="62619" x="7258050" y="5957888"/>
          <p14:tracePt t="62627" x="7239000" y="5957888"/>
          <p14:tracePt t="62636" x="7215188" y="5953125"/>
          <p14:tracePt t="62643" x="7191375" y="5943600"/>
          <p14:tracePt t="62652" x="7153275" y="5934075"/>
          <p14:tracePt t="62658" x="7134225" y="5924550"/>
          <p14:tracePt t="62669" x="7115175" y="5919788"/>
          <p14:tracePt t="62678" x="7100888" y="5915025"/>
          <p14:tracePt t="62686" x="7086600" y="5910263"/>
          <p14:tracePt t="62694" x="7067550" y="5910263"/>
          <p14:tracePt t="62701" x="7053263" y="5900738"/>
          <p14:tracePt t="62707" x="7043738" y="5895975"/>
          <p14:tracePt t="62715" x="7024688" y="5891213"/>
          <p14:tracePt t="62722" x="7005638" y="5886450"/>
          <p14:tracePt t="62731" x="6972300" y="5881688"/>
          <p14:tracePt t="62743" x="6958013" y="5872163"/>
          <p14:tracePt t="62758" x="6900863" y="5862638"/>
          <p14:tracePt t="62764" x="6867525" y="5848350"/>
          <p14:tracePt t="62772" x="6834188" y="5838825"/>
          <p14:tracePt t="62778" x="6805613" y="5834063"/>
          <p14:tracePt t="62787" x="6777038" y="5819775"/>
          <p14:tracePt t="62795" x="6753225" y="5815013"/>
          <p14:tracePt t="62803" x="6734175" y="5810250"/>
          <p14:tracePt t="62811" x="6705600" y="5791200"/>
          <p14:tracePt t="62820" x="6700838" y="5791200"/>
          <p14:tracePt t="62826" x="6686550" y="5786438"/>
          <p14:tracePt t="62835" x="6662738" y="5781675"/>
          <p14:tracePt t="62843" x="6648450" y="5772150"/>
          <p14:tracePt t="62852" x="6629400" y="5767388"/>
          <p14:tracePt t="62859" x="6610350" y="5767388"/>
          <p14:tracePt t="62866" x="6586538" y="5757863"/>
          <p14:tracePt t="62875" x="6557963" y="5748338"/>
          <p14:tracePt t="62882" x="6534150" y="5743575"/>
          <p14:tracePt t="62891" x="6491288" y="5734050"/>
          <p14:tracePt t="62898" x="6457950" y="5719763"/>
          <p14:tracePt t="62908" x="6419850" y="5710238"/>
          <p14:tracePt t="62915" x="6386513" y="5705475"/>
          <p14:tracePt t="62923" x="6348413" y="5691188"/>
          <p14:tracePt t="62931" x="6315075" y="5686425"/>
          <p14:tracePt t="62939" x="6281738" y="5681663"/>
          <p14:tracePt t="62947" x="6253163" y="5681663"/>
          <p14:tracePt t="62954" x="6219825" y="5676900"/>
          <p14:tracePt t="62963" x="6172200" y="5662613"/>
          <p14:tracePt t="62971" x="6153150" y="5662613"/>
          <p14:tracePt t="62980" x="6119813" y="5657850"/>
          <p14:tracePt t="62987" x="6091238" y="5657850"/>
          <p14:tracePt t="62995" x="6062663" y="5657850"/>
          <p14:tracePt t="63003" x="6029325" y="5657850"/>
          <p14:tracePt t="63011" x="5995988" y="5657850"/>
          <p14:tracePt t="63018" x="5972175" y="5657850"/>
          <p14:tracePt t="63027" x="5948363" y="5657850"/>
          <p14:tracePt t="63035" x="5915025" y="5657850"/>
          <p14:tracePt t="63042" x="5895975" y="5657850"/>
          <p14:tracePt t="63051" x="5872163" y="5657850"/>
          <p14:tracePt t="63059" x="5857875" y="5657850"/>
          <p14:tracePt t="63067" x="5838825" y="5657850"/>
          <p14:tracePt t="63076" x="5815013" y="5657850"/>
          <p14:tracePt t="63088" x="5795963" y="5662613"/>
          <p14:tracePt t="63096" x="5772150" y="5662613"/>
          <p14:tracePt t="63102" x="5743575" y="5667375"/>
          <p14:tracePt t="63111" x="5724525" y="5672138"/>
          <p14:tracePt t="63122" x="5695950" y="5686425"/>
          <p14:tracePt t="63131" x="5681663" y="5695950"/>
          <p14:tracePt t="63138" x="5667375" y="5710238"/>
          <p14:tracePt t="63147" x="5657850" y="5719763"/>
          <p14:tracePt t="63154" x="5648325" y="5724525"/>
          <p14:tracePt t="63169" x="5629275" y="5748338"/>
          <p14:tracePt t="63171" x="5619750" y="5757863"/>
          <p14:tracePt t="63179" x="5605463" y="5795963"/>
          <p14:tracePt t="63187" x="5591175" y="5824538"/>
          <p14:tracePt t="63195" x="5567363" y="5876925"/>
          <p14:tracePt t="63203" x="5548313" y="5919788"/>
          <p14:tracePt t="63211" x="5543550" y="5957888"/>
          <p14:tracePt t="63219" x="5534025" y="5991225"/>
          <p14:tracePt t="63227" x="5519738" y="6034088"/>
          <p14:tracePt t="63235" x="5519738" y="6067425"/>
          <p14:tracePt t="63243" x="5519738" y="6091238"/>
          <p14:tracePt t="63251" x="5519738" y="6124575"/>
          <p14:tracePt t="63260" x="5519738" y="6148388"/>
          <p14:tracePt t="63267" x="5519738" y="6172200"/>
          <p14:tracePt t="63275" x="5519738" y="6191250"/>
          <p14:tracePt t="63287" x="5519738" y="6215063"/>
          <p14:tracePt t="63295" x="5519738" y="6238875"/>
          <p14:tracePt t="63301" x="5519738" y="6262688"/>
          <p14:tracePt t="63312" x="5519738" y="6291263"/>
          <p14:tracePt t="63314" x="5538788" y="6338888"/>
          <p14:tracePt t="63326" x="5548313" y="6372225"/>
          <p14:tracePt t="63331" x="5553075" y="6386513"/>
          <p14:tracePt t="63340" x="5581650" y="6415088"/>
          <p14:tracePt t="63347" x="5610225" y="6448425"/>
          <p14:tracePt t="63355" x="5634038" y="6472238"/>
          <p14:tracePt t="63363" x="5653088" y="6486525"/>
          <p14:tracePt t="63371" x="5681663" y="6505575"/>
          <p14:tracePt t="63380" x="5715000" y="6519863"/>
          <p14:tracePt t="63386" x="5753100" y="6538913"/>
          <p14:tracePt t="63395" x="5772150" y="6553200"/>
          <p14:tracePt t="63403" x="5805488" y="6572250"/>
          <p14:tracePt t="63415" x="5834063" y="6581775"/>
          <p14:tracePt t="63424" x="5853113" y="6586538"/>
          <p14:tracePt t="63432" x="5872163" y="6596063"/>
          <p14:tracePt t="63439" x="5900738" y="6600825"/>
          <p14:tracePt t="63449" x="5915025" y="6600825"/>
          <p14:tracePt t="63451" x="5934075" y="6605588"/>
          <p14:tracePt t="63458" x="5953125" y="6605588"/>
          <p14:tracePt t="63467" x="5972175" y="6605588"/>
          <p14:tracePt t="63475" x="6000750" y="6615113"/>
          <p14:tracePt t="63483" x="6034088" y="6629400"/>
          <p14:tracePt t="63491" x="6076950" y="6629400"/>
          <p14:tracePt t="63499" x="6124575" y="6634163"/>
          <p14:tracePt t="63507" x="6172200" y="6638925"/>
          <p14:tracePt t="63515" x="6224588" y="6653213"/>
          <p14:tracePt t="63527" x="6272213" y="6657975"/>
          <p14:tracePt t="63535" x="6329363" y="6667500"/>
          <p14:tracePt t="63551" x="6424613" y="6681788"/>
          <p14:tracePt t="63555" x="6472238" y="6691313"/>
          <p14:tracePt t="63562" x="6515100" y="6691313"/>
          <p14:tracePt t="63572" x="6553200" y="6691313"/>
          <p14:tracePt t="63579" x="6596063" y="6691313"/>
          <p14:tracePt t="63586" x="6643688" y="6691313"/>
          <p14:tracePt t="63596" x="6672263" y="6691313"/>
          <p14:tracePt t="63603" x="6705600" y="6691313"/>
          <p14:tracePt t="63611" x="6738938" y="6691313"/>
          <p14:tracePt t="63619" x="6762750" y="6691313"/>
          <p14:tracePt t="63627" x="6800850" y="6691313"/>
          <p14:tracePt t="63636" x="6834188" y="6691313"/>
          <p14:tracePt t="63644" x="6858000" y="6691313"/>
          <p14:tracePt t="63651" x="6896100" y="6681788"/>
          <p14:tracePt t="63659" x="6919913" y="6677025"/>
          <p14:tracePt t="63667" x="6953250" y="6672263"/>
          <p14:tracePt t="63675" x="6981825" y="6653213"/>
          <p14:tracePt t="63683" x="7024688" y="6643688"/>
          <p14:tracePt t="63691" x="7053263" y="6624638"/>
          <p14:tracePt t="63700" x="7077075" y="6615113"/>
          <p14:tracePt t="63707" x="7096125" y="6600825"/>
          <p14:tracePt t="63715" x="7129463" y="6577013"/>
          <p14:tracePt t="63722" x="7134225" y="6567488"/>
          <p14:tracePt t="63731" x="7158038" y="6548438"/>
          <p14:tracePt t="63738" x="7162800" y="6534150"/>
          <p14:tracePt t="63748" x="7177088" y="6515100"/>
          <p14:tracePt t="63755" x="7186613" y="6500813"/>
          <p14:tracePt t="63763" x="7196138" y="6481763"/>
          <p14:tracePt t="63771" x="7215188" y="6462713"/>
          <p14:tracePt t="63779" x="7224713" y="6443663"/>
          <p14:tracePt t="63787" x="7234238" y="6424613"/>
          <p14:tracePt t="63795" x="7243763" y="6405563"/>
          <p14:tracePt t="63803" x="7258050" y="6376988"/>
          <p14:tracePt t="63810" x="7267575" y="6367463"/>
          <p14:tracePt t="63818" x="7272338" y="6353175"/>
          <p14:tracePt t="63827" x="7286625" y="6334125"/>
          <p14:tracePt t="63835" x="7296150" y="6315075"/>
          <p14:tracePt t="63843" x="7305675" y="6296025"/>
          <p14:tracePt t="63851" x="7315200" y="6276975"/>
          <p14:tracePt t="63862" x="7319963" y="6257925"/>
          <p14:tracePt t="63871" x="7329488" y="6243638"/>
          <p14:tracePt t="63880" x="7339013" y="6219825"/>
          <p14:tracePt t="63887" x="7353300" y="6200775"/>
          <p14:tracePt t="63895" x="7367588" y="6172200"/>
          <p14:tracePt t="63901" x="7367588" y="6157913"/>
          <p14:tracePt t="63908" x="7372350" y="6138863"/>
          <p14:tracePt t="63916" x="7372350" y="6124575"/>
          <p14:tracePt t="63924" x="7381875" y="6096000"/>
          <p14:tracePt t="63931" x="7381875" y="6086475"/>
          <p14:tracePt t="63938" x="7381875" y="6062663"/>
          <p14:tracePt t="63951" x="7381875" y="6043613"/>
          <p14:tracePt t="63960" x="7381875" y="6024563"/>
          <p14:tracePt t="63975" x="7372350" y="5991225"/>
          <p14:tracePt t="63978" x="7362825" y="5972175"/>
          <p14:tracePt t="63987" x="7358063" y="5948363"/>
          <p14:tracePt t="63995" x="7353300" y="5934075"/>
          <p14:tracePt t="64002" x="7343775" y="5915025"/>
          <p14:tracePt t="64011" x="7324725" y="5895975"/>
          <p14:tracePt t="64022" x="7310438" y="5867400"/>
          <p14:tracePt t="64030" x="7296150" y="5848350"/>
          <p14:tracePt t="64037" x="7281863" y="5838825"/>
          <p14:tracePt t="64044" x="7262813" y="5815013"/>
          <p14:tracePt t="64051" x="7239000" y="5800725"/>
          <p14:tracePt t="64059" x="7229475" y="5791200"/>
          <p14:tracePt t="64067" x="7200900" y="5786438"/>
          <p14:tracePt t="64074" x="7177088" y="5772150"/>
          <p14:tracePt t="64085" x="7148513" y="5762625"/>
          <p14:tracePt t="64094" x="7096125" y="5743575"/>
          <p14:tracePt t="64103" x="7058025" y="5729288"/>
          <p14:tracePt t="64114" x="6972300" y="5705475"/>
          <p14:tracePt t="64124" x="6915150" y="5691188"/>
          <p14:tracePt t="64131" x="6881813" y="5681663"/>
          <p14:tracePt t="64140" x="6834188" y="5676900"/>
          <p14:tracePt t="64146" x="6800850" y="5676900"/>
          <p14:tracePt t="64154" x="6762750" y="5676900"/>
          <p14:tracePt t="64163" x="6729413" y="5676900"/>
          <p14:tracePt t="64172" x="6696075" y="5676900"/>
          <p14:tracePt t="64179" x="6662738" y="5676900"/>
          <p14:tracePt t="64187" x="6638925" y="5676900"/>
          <p14:tracePt t="64195" x="6615113" y="5676900"/>
          <p14:tracePt t="64203" x="6581775" y="5676900"/>
          <p14:tracePt t="64211" x="6562725" y="5676900"/>
          <p14:tracePt t="64220" x="6534150" y="5676900"/>
          <p14:tracePt t="64228" x="6515100" y="5676900"/>
          <p14:tracePt t="64235" x="6486525" y="5676900"/>
          <p14:tracePt t="64243" x="6467475" y="5676900"/>
          <p14:tracePt t="64251" x="6443663" y="5676900"/>
          <p14:tracePt t="64259" x="6419850" y="5676900"/>
          <p14:tracePt t="64266" x="6396038" y="5676900"/>
          <p14:tracePt t="64275" x="6372225" y="5676900"/>
          <p14:tracePt t="64285" x="6353175" y="5676900"/>
          <p14:tracePt t="64296" x="6329363" y="5676900"/>
          <p14:tracePt t="64298" x="6315075" y="5676900"/>
          <p14:tracePt t="64307" x="6291263" y="5672138"/>
          <p14:tracePt t="64315" x="6281738" y="5672138"/>
          <p14:tracePt t="64325" x="6262688" y="5662613"/>
          <p14:tracePt t="64331" x="6248400" y="5657850"/>
          <p14:tracePt t="64340" x="6229350" y="5657850"/>
          <p14:tracePt t="64347" x="6205538" y="5657850"/>
          <p14:tracePt t="64355" x="6186488" y="5653088"/>
          <p14:tracePt t="64363" x="6162675" y="5653088"/>
          <p14:tracePt t="64371" x="6153150" y="5648325"/>
          <p14:tracePt t="64379" x="6129338" y="5648325"/>
          <p14:tracePt t="64387" x="6119813" y="5638800"/>
          <p14:tracePt t="64395" x="6100763" y="5638800"/>
          <p14:tracePt t="64403" x="6086475" y="5634038"/>
          <p14:tracePt t="64411" x="6067425" y="5634038"/>
          <p14:tracePt t="64419" x="6048375" y="5624513"/>
          <p14:tracePt t="64428" x="6034088" y="5624513"/>
          <p14:tracePt t="64436" x="6019800" y="5624513"/>
          <p14:tracePt t="64445" x="5995988" y="5614988"/>
          <p14:tracePt t="64453" x="5976938" y="5614988"/>
          <p14:tracePt t="64462" x="5957888" y="5610225"/>
          <p14:tracePt t="64470" x="5953125" y="5610225"/>
          <p14:tracePt t="64474" x="5934075" y="5610225"/>
          <p14:tracePt t="64483" x="5929313" y="5610225"/>
          <p14:tracePt t="64491" x="5919788" y="5610225"/>
          <p14:tracePt t="64498" x="5900738" y="5610225"/>
          <p14:tracePt t="64507" x="5895975" y="5610225"/>
          <p14:tracePt t="64514" x="5891213" y="5610225"/>
          <p14:tracePt t="64522" x="5876925" y="5610225"/>
          <p14:tracePt t="64531" x="5857875" y="5610225"/>
          <p14:tracePt t="64539" x="5848350" y="5610225"/>
          <p14:tracePt t="64550" x="5829300" y="5610225"/>
          <p14:tracePt t="64559" x="5810250" y="5614988"/>
          <p14:tracePt t="64566" x="5786438" y="5614988"/>
          <p14:tracePt t="64574" x="5776913" y="5619750"/>
          <p14:tracePt t="64578" x="5757863" y="5619750"/>
          <p14:tracePt t="64587" x="5757863" y="5624513"/>
          <p14:tracePt t="64595" x="5748338" y="5624513"/>
          <p14:tracePt t="64602" x="5743575" y="5624513"/>
          <p14:tracePt t="64644" x="5743575" y="5629275"/>
          <p14:tracePt t="64659" x="5743575" y="5634038"/>
          <p14:tracePt t="64693" x="5743575" y="5638800"/>
          <p14:tracePt t="64700" x="5748338" y="5643563"/>
          <p14:tracePt t="64724" x="5753100" y="5648325"/>
          <p14:tracePt t="64755" x="5757863" y="5653088"/>
          <p14:tracePt t="64779" x="5762625" y="5657850"/>
          <p14:tracePt t="64810" x="5762625" y="5662613"/>
          <p14:tracePt t="64842" x="5762625" y="5667375"/>
          <p14:tracePt t="64871" x="5762625" y="5672138"/>
          <p14:tracePt t="64916" x="0" y="0"/>
        </p14:tracePtLst>
        <p14:tracePtLst>
          <p14:tracePt t="65478" x="5867400" y="4895850"/>
          <p14:tracePt t="65535" x="5862638" y="4895850"/>
          <p14:tracePt t="65544" x="5853113" y="4891088"/>
          <p14:tracePt t="65550" x="5843588" y="4891088"/>
          <p14:tracePt t="65559" x="5829300" y="4886325"/>
          <p14:tracePt t="65565" x="5819775" y="4881563"/>
          <p14:tracePt t="65573" x="5800725" y="4872038"/>
          <p14:tracePt t="65580" x="5776913" y="4862513"/>
          <p14:tracePt t="65589" x="5762625" y="4857750"/>
          <p14:tracePt t="65595" x="5748338" y="4852988"/>
          <p14:tracePt t="65604" x="5734050" y="4848225"/>
          <p14:tracePt t="65610" x="5729288" y="4848225"/>
          <p14:tracePt t="65618" x="5710238" y="4838700"/>
          <p14:tracePt t="65627" x="5695950" y="4838700"/>
          <p14:tracePt t="65634" x="5686425" y="4838700"/>
          <p14:tracePt t="65644" x="5672138" y="4833938"/>
          <p14:tracePt t="65651" x="5657850" y="4833938"/>
          <p14:tracePt t="65659" x="5643563" y="4833938"/>
          <p14:tracePt t="65667" x="5629275" y="4833938"/>
          <p14:tracePt t="65675" x="5610225" y="4833938"/>
          <p14:tracePt t="65683" x="5586413" y="4833938"/>
          <p14:tracePt t="65692" x="5557838" y="4833938"/>
          <p14:tracePt t="65699" x="5534025" y="4838700"/>
          <p14:tracePt t="65707" x="5519738" y="4838700"/>
          <p14:tracePt t="65715" x="5495925" y="4838700"/>
          <p14:tracePt t="65723" x="5457825" y="4843463"/>
          <p14:tracePt t="65731" x="5434013" y="4843463"/>
          <p14:tracePt t="65739" x="5405438" y="4843463"/>
          <p14:tracePt t="65746" x="5376863" y="4843463"/>
          <p14:tracePt t="65755" x="5348288" y="4843463"/>
          <p14:tracePt t="65763" x="5324475" y="4843463"/>
          <p14:tracePt t="65771" x="5300663" y="4843463"/>
          <p14:tracePt t="65779" x="5267325" y="4857750"/>
          <p14:tracePt t="65786" x="5253038" y="4862513"/>
          <p14:tracePt t="65795" x="5243513" y="4867275"/>
          <p14:tracePt t="65803" x="5233988" y="4881563"/>
          <p14:tracePt t="65811" x="5224463" y="4891088"/>
          <p14:tracePt t="65819" x="5214938" y="4914900"/>
          <p14:tracePt t="65826" x="5200650" y="4943475"/>
          <p14:tracePt t="65835" x="5195888" y="4986338"/>
          <p14:tracePt t="65843" x="5186363" y="5024438"/>
          <p14:tracePt t="65850" x="5186363" y="5057775"/>
          <p14:tracePt t="65859" x="5176838" y="5091113"/>
          <p14:tracePt t="65866" x="5172075" y="5124450"/>
          <p14:tracePt t="65875" x="5172075" y="5162550"/>
          <p14:tracePt t="65883" x="5172075" y="5191125"/>
          <p14:tracePt t="65895" x="5172075" y="5224463"/>
          <p14:tracePt t="65902" x="5186363" y="5243513"/>
          <p14:tracePt t="65910" x="5214938" y="5276850"/>
          <p14:tracePt t="65919" x="5233988" y="5300663"/>
          <p14:tracePt t="65927" x="5257800" y="5310188"/>
          <p14:tracePt t="65933" x="5291138" y="5329238"/>
          <p14:tracePt t="65938" x="5334000" y="5334000"/>
          <p14:tracePt t="65947" x="5372100" y="5343525"/>
          <p14:tracePt t="65954" x="5400675" y="5353050"/>
          <p14:tracePt t="65964" x="5434013" y="5353050"/>
          <p14:tracePt t="65970" x="5472113" y="5353050"/>
          <p14:tracePt t="65979" x="5505450" y="5353050"/>
          <p14:tracePt t="65986" x="5519738" y="5353050"/>
          <p14:tracePt t="65995" x="5543550" y="5353050"/>
          <p14:tracePt t="66002" x="5557838" y="5353050"/>
          <p14:tracePt t="66011" x="5576888" y="5353050"/>
          <p14:tracePt t="66020" x="5591175" y="5348288"/>
          <p14:tracePt t="66028" x="5600700" y="5348288"/>
          <p14:tracePt t="66035" x="5619750" y="5343525"/>
          <p14:tracePt t="66043" x="5638800" y="5334000"/>
          <p14:tracePt t="66050" x="5657850" y="5329238"/>
          <p14:tracePt t="66059" x="5672138" y="5319713"/>
          <p14:tracePt t="66068" x="5695950" y="5310188"/>
          <p14:tracePt t="66075" x="5710238" y="5305425"/>
          <p14:tracePt t="66083" x="5734050" y="5295900"/>
          <p14:tracePt t="66091" x="5753100" y="5286375"/>
          <p14:tracePt t="66099" x="5767388" y="5281613"/>
          <p14:tracePt t="66108" x="5786438" y="5276850"/>
          <p14:tracePt t="66115" x="5800725" y="5262563"/>
          <p14:tracePt t="66123" x="5805488" y="5262563"/>
          <p14:tracePt t="66131" x="5815013" y="5253038"/>
          <p14:tracePt t="66139" x="5824538" y="5243513"/>
          <p14:tracePt t="66148" x="5824538" y="5238750"/>
          <p14:tracePt t="66155" x="5829300" y="5219700"/>
          <p14:tracePt t="66163" x="5834063" y="5210175"/>
          <p14:tracePt t="66172" x="5834063" y="5195888"/>
          <p14:tracePt t="66180" x="5834063" y="5181600"/>
          <p14:tracePt t="66189" x="5834063" y="5172075"/>
          <p14:tracePt t="66197" x="5834063" y="5167313"/>
          <p14:tracePt t="66207" x="5834063" y="5162550"/>
          <p14:tracePt t="66216" x="5834063" y="5157788"/>
          <p14:tracePt t="66218" x="5834063" y="5153025"/>
          <p14:tracePt t="66284" x="0" y="0"/>
        </p14:tracePtLst>
        <p14:tracePtLst>
          <p14:tracePt t="67252" x="9215438" y="4214813"/>
          <p14:tracePt t="67259" x="9215438" y="4210050"/>
          <p14:tracePt t="67275" x="9215438" y="4205288"/>
          <p14:tracePt t="67283" x="9215438" y="4200525"/>
          <p14:tracePt t="67292" x="9215438" y="4195763"/>
          <p14:tracePt t="67299" x="9215438" y="4186238"/>
          <p14:tracePt t="67308" x="9215438" y="4181475"/>
          <p14:tracePt t="67315" x="9210675" y="4171950"/>
          <p14:tracePt t="67324" x="9210675" y="4162425"/>
          <p14:tracePt t="67331" x="9210675" y="4143375"/>
          <p14:tracePt t="67341" x="9205913" y="4129088"/>
          <p14:tracePt t="67346" x="9191625" y="4114800"/>
          <p14:tracePt t="67355" x="9182100" y="4090988"/>
          <p14:tracePt t="67363" x="9163050" y="4067175"/>
          <p14:tracePt t="67370" x="9139238" y="4029075"/>
          <p14:tracePt t="67380" x="9124950" y="4010025"/>
          <p14:tracePt t="67387" x="9101138" y="3986213"/>
          <p14:tracePt t="67395" x="9082088" y="3967163"/>
          <p14:tracePt t="67403" x="9058275" y="3948113"/>
          <p14:tracePt t="67410" x="9034463" y="3938588"/>
          <p14:tracePt t="67419" x="9024938" y="3929063"/>
          <p14:tracePt t="67428" x="9005888" y="3924300"/>
          <p14:tracePt t="67435" x="8972550" y="3924300"/>
          <p14:tracePt t="67443" x="8948738" y="3919538"/>
          <p14:tracePt t="67452" x="8924925" y="3919538"/>
          <p14:tracePt t="67459" x="8882063" y="3910013"/>
          <p14:tracePt t="67467" x="8848725" y="3905250"/>
          <p14:tracePt t="67474" x="8815388" y="3900488"/>
          <p14:tracePt t="67482" x="8782050" y="3890963"/>
          <p14:tracePt t="67492" x="8758238" y="3890963"/>
          <p14:tracePt t="67499" x="8720138" y="3876675"/>
          <p14:tracePt t="67507" x="8686800" y="3871913"/>
          <p14:tracePt t="67515" x="8653463" y="3852863"/>
          <p14:tracePt t="67523" x="8624888" y="3843338"/>
          <p14:tracePt t="67531" x="8586788" y="3824288"/>
          <p14:tracePt t="67541" x="8543925" y="3819525"/>
          <p14:tracePt t="67547" x="8496300" y="3805238"/>
          <p14:tracePt t="67555" x="8434388" y="3786188"/>
          <p14:tracePt t="67563" x="8372475" y="3771900"/>
          <p14:tracePt t="67571" x="8305800" y="3752850"/>
          <p14:tracePt t="67579" x="8243888" y="3752850"/>
          <p14:tracePt t="67587" x="8181975" y="3752850"/>
          <p14:tracePt t="67595" x="8124825" y="3752850"/>
          <p14:tracePt t="67605" x="8067675" y="3752850"/>
          <p14:tracePt t="67614" x="8029575" y="3752850"/>
          <p14:tracePt t="67625" x="7981950" y="3752850"/>
          <p14:tracePt t="67634" x="7877175" y="3752850"/>
          <p14:tracePt t="67644" x="7839075" y="3752850"/>
          <p14:tracePt t="67655" x="7791450" y="3752850"/>
          <p14:tracePt t="67666" x="7677150" y="3762375"/>
          <p14:tracePt t="67676" x="7615238" y="3771900"/>
          <p14:tracePt t="67688" x="7562850" y="3786188"/>
          <p14:tracePt t="67698" x="7472363" y="3810000"/>
          <p14:tracePt t="67709" x="7443788" y="3829050"/>
          <p14:tracePt t="67720" x="7396163" y="3852863"/>
          <p14:tracePt t="67729" x="7334250" y="3910013"/>
          <p14:tracePt t="67739" x="7310438" y="3948113"/>
          <p14:tracePt t="67751" x="7286625" y="4000500"/>
          <p14:tracePt t="67761" x="7267575" y="4038600"/>
          <p14:tracePt t="67771" x="7229475" y="4171950"/>
          <p14:tracePt t="67782" x="7210425" y="4252913"/>
          <p14:tracePt t="67793" x="7186613" y="4333875"/>
          <p14:tracePt t="67803" x="7167563" y="4500563"/>
          <p14:tracePt t="67813" x="7162800" y="4576763"/>
          <p14:tracePt t="67823" x="7162800" y="4662488"/>
          <p14:tracePt t="67833" x="7162800" y="4733925"/>
          <p14:tracePt t="67843" x="7162800" y="4862513"/>
          <p14:tracePt t="67850" x="7162800" y="4914900"/>
          <p14:tracePt t="67859" x="7162800" y="4972050"/>
          <p14:tracePt t="67867" x="7181850" y="5029200"/>
          <p14:tracePt t="67875" x="7200900" y="5081588"/>
          <p14:tracePt t="67882" x="7219950" y="5138738"/>
          <p14:tracePt t="67891" x="7253288" y="5195888"/>
          <p14:tracePt t="67898" x="7277100" y="5253038"/>
          <p14:tracePt t="67908" x="7310438" y="5305425"/>
          <p14:tracePt t="67915" x="7343775" y="5357813"/>
          <p14:tracePt t="67926" x="7367588" y="5400675"/>
          <p14:tracePt t="67937" x="7400925" y="5453063"/>
          <p14:tracePt t="67944" x="7424738" y="5481638"/>
          <p14:tracePt t="67954" x="7462838" y="5543550"/>
          <p14:tracePt t="67965" x="7486650" y="5567363"/>
          <p14:tracePt t="67974" x="7496175" y="5586413"/>
          <p14:tracePt t="67982" x="7515225" y="5600700"/>
          <p14:tracePt t="67989" x="7529513" y="5614988"/>
          <p14:tracePt t="67996" x="7539038" y="5629275"/>
          <p14:tracePt t="68003" x="7558088" y="5648325"/>
          <p14:tracePt t="68011" x="7586663" y="5672138"/>
          <p14:tracePt t="68019" x="7615238" y="5686425"/>
          <p14:tracePt t="68027" x="7643813" y="5710238"/>
          <p14:tracePt t="68037" x="7696200" y="5748338"/>
          <p14:tracePt t="68044" x="7739063" y="5786438"/>
          <p14:tracePt t="68051" x="7781925" y="5819775"/>
          <p14:tracePt t="68059" x="7843838" y="5857875"/>
          <p14:tracePt t="68067" x="7872413" y="5881688"/>
          <p14:tracePt t="68075" x="7920038" y="5900738"/>
          <p14:tracePt t="68083" x="7972425" y="5924550"/>
          <p14:tracePt t="68091" x="8015288" y="5943600"/>
          <p14:tracePt t="68098" x="8053388" y="5953125"/>
          <p14:tracePt t="68107" x="8105775" y="5962650"/>
          <p14:tracePt t="68114" x="8153400" y="5972175"/>
          <p14:tracePt t="68122" x="8201025" y="5972175"/>
          <p14:tracePt t="68131" x="8234363" y="5972175"/>
          <p14:tracePt t="68139" x="8286750" y="5972175"/>
          <p14:tracePt t="68147" x="8343900" y="5972175"/>
          <p14:tracePt t="68155" x="8386763" y="5972175"/>
          <p14:tracePt t="68162" x="8439150" y="5972175"/>
          <p14:tracePt t="68171" x="8486775" y="5972175"/>
          <p14:tracePt t="68179" x="8534400" y="5972175"/>
          <p14:tracePt t="68187" x="8591550" y="5972175"/>
          <p14:tracePt t="68195" x="8639175" y="5972175"/>
          <p14:tracePt t="68203" x="8682038" y="5972175"/>
          <p14:tracePt t="68210" x="8729663" y="5957888"/>
          <p14:tracePt t="68219" x="8777288" y="5938838"/>
          <p14:tracePt t="68227" x="8820150" y="5929313"/>
          <p14:tracePt t="68235" x="8858250" y="5905500"/>
          <p14:tracePt t="68243" x="8901113" y="5886450"/>
          <p14:tracePt t="68251" x="8920163" y="5872163"/>
          <p14:tracePt t="68259" x="8953500" y="5853113"/>
          <p14:tracePt t="68266" x="8991600" y="5824538"/>
          <p14:tracePt t="68275" x="9020175" y="5805488"/>
          <p14:tracePt t="68284" x="9039225" y="5786438"/>
          <p14:tracePt t="68291" x="9077325" y="5767388"/>
          <p14:tracePt t="68298" x="9120188" y="5734050"/>
          <p14:tracePt t="68310" x="9148763" y="5705475"/>
          <p14:tracePt t="68318" x="9186863" y="5681663"/>
          <p14:tracePt t="68329" x="9234488" y="5638800"/>
          <p14:tracePt t="68341" x="9272588" y="5600700"/>
          <p14:tracePt t="68347" x="9301163" y="5576888"/>
          <p14:tracePt t="68355" x="9339263" y="5534025"/>
          <p14:tracePt t="68363" x="9363075" y="5505450"/>
          <p14:tracePt t="68371" x="9377363" y="5476875"/>
          <p14:tracePt t="68379" x="9391650" y="5462588"/>
          <p14:tracePt t="68391" x="9415463" y="5434013"/>
          <p14:tracePt t="68400" x="9420225" y="5419725"/>
          <p14:tracePt t="68407" x="9444038" y="5391150"/>
          <p14:tracePt t="68412" x="9453563" y="5362575"/>
          <p14:tracePt t="68418" x="9467850" y="5334000"/>
          <p14:tracePt t="68427" x="9486900" y="5300663"/>
          <p14:tracePt t="68435" x="9505950" y="5257800"/>
          <p14:tracePt t="68444" x="9510713" y="5229225"/>
          <p14:tracePt t="68451" x="9529763" y="5186363"/>
          <p14:tracePt t="68459" x="9534525" y="5138738"/>
          <p14:tracePt t="68466" x="9539288" y="5105400"/>
          <p14:tracePt t="68475" x="9553575" y="5072063"/>
          <p14:tracePt t="68482" x="9558338" y="5024438"/>
          <p14:tracePt t="68492" x="9563100" y="4981575"/>
          <p14:tracePt t="68499" x="9567863" y="4957763"/>
          <p14:tracePt t="68507" x="9567863" y="4914900"/>
          <p14:tracePt t="68514" x="9572625" y="4881563"/>
          <p14:tracePt t="68527" x="9577388" y="4862513"/>
          <p14:tracePt t="68536" x="9582150" y="4848225"/>
          <p14:tracePt t="68550" x="9582150" y="4805363"/>
          <p14:tracePt t="68557" x="9582150" y="4786313"/>
          <p14:tracePt t="68563" x="9582150" y="4767263"/>
          <p14:tracePt t="68571" x="9582150" y="4743450"/>
          <p14:tracePt t="68579" x="9577388" y="4733925"/>
          <p14:tracePt t="68587" x="9577388" y="4719638"/>
          <p14:tracePt t="68596" x="9567863" y="4691063"/>
          <p14:tracePt t="68602" x="9553575" y="4672013"/>
          <p14:tracePt t="68611" x="9548813" y="4652963"/>
          <p14:tracePt t="68619" x="9534525" y="4624388"/>
          <p14:tracePt t="68628" x="9520238" y="4595813"/>
          <p14:tracePt t="68635" x="9510713" y="4562475"/>
          <p14:tracePt t="68643" x="9501188" y="4543425"/>
          <p14:tracePt t="68653" x="9491663" y="4514850"/>
          <p14:tracePt t="68659" x="9467850" y="4481513"/>
          <p14:tracePt t="68667" x="9453563" y="4452938"/>
          <p14:tracePt t="68675" x="9444038" y="4433888"/>
          <p14:tracePt t="68683" x="9444038" y="4424363"/>
          <p14:tracePt t="68691" x="9439275" y="4410075"/>
          <p14:tracePt t="68700" x="9420225" y="4386263"/>
          <p14:tracePt t="68708" x="9415463" y="4381500"/>
          <p14:tracePt t="68716" x="9405938" y="4352925"/>
          <p14:tracePt t="68723" x="9401175" y="4343400"/>
          <p14:tracePt t="68731" x="9377363" y="4324350"/>
          <p14:tracePt t="68739" x="9363075" y="4310063"/>
          <p14:tracePt t="68747" x="9348788" y="4291013"/>
          <p14:tracePt t="68755" x="9329738" y="4267200"/>
          <p14:tracePt t="68763" x="9310688" y="4248150"/>
          <p14:tracePt t="68771" x="9301163" y="4233863"/>
          <p14:tracePt t="68779" x="9286875" y="4214813"/>
          <p14:tracePt t="68787" x="9272588" y="4195763"/>
          <p14:tracePt t="68795" x="9263063" y="4181475"/>
          <p14:tracePt t="68803" x="9248775" y="4162425"/>
          <p14:tracePt t="68812" x="9239250" y="4152900"/>
          <p14:tracePt t="68819" x="9224963" y="4133850"/>
          <p14:tracePt t="68826" x="9224963" y="4129088"/>
          <p14:tracePt t="68835" x="9210675" y="4114800"/>
          <p14:tracePt t="68842" x="9201150" y="4105275"/>
          <p14:tracePt t="68851" x="9186863" y="4090988"/>
          <p14:tracePt t="68859" x="9182100" y="4086225"/>
          <p14:tracePt t="68867" x="9153525" y="4071938"/>
          <p14:tracePt t="68875" x="9139238" y="4062413"/>
          <p14:tracePt t="68883" x="9139238" y="4057650"/>
          <p14:tracePt t="68892" x="9124950" y="4052888"/>
          <p14:tracePt t="68899" x="9120188" y="4048125"/>
          <p14:tracePt t="68908" x="9110663" y="4043363"/>
          <p14:tracePt t="68915" x="9101138" y="4038600"/>
          <p14:tracePt t="68932" x="9091613" y="4033838"/>
          <p14:tracePt t="68948" x="9086850" y="4029075"/>
          <p14:tracePt t="68955" x="9082088" y="4024313"/>
          <p14:tracePt t="69132" x="9082088" y="4029075"/>
          <p14:tracePt t="69220" x="0" y="0"/>
        </p14:tracePtLst>
        <p14:tracePtLst>
          <p14:tracePt t="72076" x="9301163" y="4548188"/>
          <p14:tracePt t="72131" x="9301163" y="4543425"/>
          <p14:tracePt t="72147" x="9305925" y="4538663"/>
          <p14:tracePt t="72157" x="9305925" y="4533900"/>
          <p14:tracePt t="72163" x="9310688" y="4529138"/>
          <p14:tracePt t="72203" x="9310688" y="4491038"/>
          <p14:tracePt t="72210" x="9310688" y="4481513"/>
          <p14:tracePt t="72240" x="9310688" y="4452938"/>
          <p14:tracePt t="72244" x="9310688" y="4443413"/>
          <p14:tracePt t="72251" x="9305925" y="4443413"/>
          <p14:tracePt t="72259" x="9305925" y="4438650"/>
          <p14:tracePt t="72266" x="9291638" y="4424363"/>
          <p14:tracePt t="72282" x="9282113" y="4419600"/>
          <p14:tracePt t="72295" x="9272588" y="4414838"/>
          <p14:tracePt t="72311" x="9253538" y="4400550"/>
          <p14:tracePt t="72516" x="8915400" y="4248150"/>
          <p14:tracePt t="72528" x="8901113" y="4248150"/>
          <p14:tracePt t="72536" x="8872538" y="4238625"/>
          <p14:tracePt t="72548" x="8820150" y="4224338"/>
          <p14:tracePt t="72604" x="8648700" y="4143375"/>
          <p14:tracePt t="72679" x="8448675" y="4105275"/>
          <p14:tracePt t="72684" x="8420100" y="4095750"/>
          <p14:tracePt t="72773" x="8243888" y="4086225"/>
          <p14:tracePt t="72779" x="8229600" y="4086225"/>
          <p14:tracePt t="72803" x="8177213" y="4090988"/>
          <p14:tracePt t="72860" x="8115300" y="4100513"/>
          <p14:tracePt t="72866" x="8110538" y="4105275"/>
          <p14:tracePt t="72924" x="8053388" y="4110038"/>
          <p14:tracePt t="72976" x="7981950" y="4114800"/>
          <p14:tracePt t="72991" x="7972425" y="4114800"/>
          <p14:tracePt t="72998" x="7967663" y="4119563"/>
          <p14:tracePt t="73042" x="7896225" y="4162425"/>
          <p14:tracePt t="73073" x="7867650" y="4200525"/>
          <p14:tracePt t="73125" x="7853363" y="4348163"/>
          <p14:tracePt t="73181" x="7929563" y="4467225"/>
          <p14:tracePt t="73187" x="7958138" y="4481513"/>
          <p14:tracePt t="73272" x="8081963" y="4562475"/>
          <p14:tracePt t="73274" x="8086725" y="4562475"/>
          <p14:tracePt t="73293" x="8110538" y="4576763"/>
          <p14:tracePt t="73330" x="8186738" y="4614863"/>
          <p14:tracePt t="73343" x="8205788" y="4624388"/>
          <p14:tracePt t="73353" x="8220075" y="4629150"/>
          <p14:tracePt t="73360" x="8234363" y="4629150"/>
          <p14:tracePt t="73367" x="8248650" y="4638675"/>
          <p14:tracePt t="73373" x="8262938" y="4643438"/>
          <p14:tracePt t="73380" x="8272463" y="4648200"/>
          <p14:tracePt t="73387" x="8286750" y="4648200"/>
          <p14:tracePt t="73395" x="8305800" y="4652963"/>
          <p14:tracePt t="73403" x="8315325" y="4662488"/>
          <p14:tracePt t="73410" x="8334375" y="4667250"/>
          <p14:tracePt t="73419" x="8362950" y="4672013"/>
          <p14:tracePt t="73429" x="8386763" y="4676775"/>
          <p14:tracePt t="73438" x="8415338" y="4686300"/>
          <p14:tracePt t="73443" x="8448675" y="4691063"/>
          <p14:tracePt t="73452" x="8486775" y="4691063"/>
          <p14:tracePt t="73459" x="8520113" y="4700588"/>
          <p14:tracePt t="73467" x="8543925" y="4700588"/>
          <p14:tracePt t="73475" x="8567738" y="4700588"/>
          <p14:tracePt t="73483" x="8586788" y="4700588"/>
          <p14:tracePt t="73491" x="8605838" y="4700588"/>
          <p14:tracePt t="73499" x="8624888" y="4700588"/>
          <p14:tracePt t="73508" x="8639175" y="4700588"/>
          <p14:tracePt t="73515" x="8653463" y="4700588"/>
          <p14:tracePt t="73522" x="8667750" y="4700588"/>
          <p14:tracePt t="73531" x="8691563" y="4700588"/>
          <p14:tracePt t="73538" x="8705850" y="4691063"/>
          <p14:tracePt t="73547" x="8710613" y="4686300"/>
          <p14:tracePt t="73555" x="8724900" y="4681538"/>
          <p14:tracePt t="73564" x="8743950" y="4672013"/>
          <p14:tracePt t="73576" x="8758238" y="4667250"/>
          <p14:tracePt t="73578" x="8777288" y="4662488"/>
          <p14:tracePt t="73590" x="8791575" y="4662488"/>
          <p14:tracePt t="73598" x="8801100" y="4657725"/>
          <p14:tracePt t="73605" x="8820150" y="4657725"/>
          <p14:tracePt t="73613" x="8839200" y="4657725"/>
          <p14:tracePt t="73621" x="8848725" y="4648200"/>
          <p14:tracePt t="73628" x="8858250" y="4648200"/>
          <p14:tracePt t="73636" x="8872538" y="4643438"/>
          <p14:tracePt t="73643" x="8886825" y="4643438"/>
          <p14:tracePt t="73654" x="8896350" y="4638675"/>
          <p14:tracePt t="73662" x="8915400" y="4624388"/>
          <p14:tracePt t="73669" x="8924925" y="4619625"/>
          <p14:tracePt t="73675" x="8934450" y="4614863"/>
          <p14:tracePt t="73683" x="8948738" y="4600575"/>
          <p14:tracePt t="73691" x="8958263" y="4591050"/>
          <p14:tracePt t="73699" x="8963025" y="4581525"/>
          <p14:tracePt t="73708" x="8972550" y="4576763"/>
          <p14:tracePt t="73723" x="8977313" y="4562475"/>
          <p14:tracePt t="73743" x="8982075" y="4552950"/>
          <p14:tracePt t="73755" x="8982075" y="4548188"/>
          <p14:tracePt t="73763" x="8982075" y="4543425"/>
          <p14:tracePt t="73779" x="8982075" y="4538663"/>
          <p14:tracePt t="73803" x="8982075" y="4533900"/>
          <p14:tracePt t="73827" x="8986838" y="4529138"/>
          <p14:tracePt t="73867" x="8986838" y="4524375"/>
          <p14:tracePt t="73885" x="8991600" y="4519613"/>
          <p14:tracePt t="73904" x="8996363" y="4519613"/>
          <p14:tracePt t="73907" x="9001125" y="4514850"/>
          <p14:tracePt t="73915" x="9005888" y="4510088"/>
          <p14:tracePt t="73926" x="9015413" y="4500563"/>
          <p14:tracePt t="73934" x="9024938" y="4500563"/>
          <p14:tracePt t="73943" x="9029700" y="4495800"/>
          <p14:tracePt t="73954" x="9048750" y="4481513"/>
          <p14:tracePt t="73964" x="9053513" y="4476750"/>
          <p14:tracePt t="73971" x="9058275" y="4471988"/>
          <p14:tracePt t="74067" x="9058275" y="4467225"/>
          <p14:tracePt t="74075" x="9067800" y="4462463"/>
          <p14:tracePt t="74083" x="9067800" y="4457700"/>
          <p14:tracePt t="74091" x="9072563" y="4457700"/>
          <p14:tracePt t="74099" x="9077325" y="4448175"/>
          <p14:tracePt t="74107" x="9086850" y="4438650"/>
          <p14:tracePt t="74195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7E3F3-6FFB-4073-B9E4-8CAC052D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La </a:t>
            </a:r>
            <a:r>
              <a:rPr lang="de-DE" dirty="0" err="1"/>
              <a:t>prédation</a:t>
            </a:r>
            <a:r>
              <a:rPr lang="de-DE" dirty="0"/>
              <a:t> </a:t>
            </a:r>
            <a:r>
              <a:rPr lang="de-DE" dirty="0" err="1"/>
              <a:t>existe</a:t>
            </a:r>
            <a:r>
              <a:rPr lang="de-DE" dirty="0"/>
              <a:t> </a:t>
            </a:r>
            <a:r>
              <a:rPr lang="de-DE" dirty="0" err="1"/>
              <a:t>mais</a:t>
            </a:r>
            <a:r>
              <a:rPr lang="de-DE" dirty="0"/>
              <a:t> </a:t>
            </a:r>
            <a:r>
              <a:rPr lang="de-DE" dirty="0" err="1"/>
              <a:t>son</a:t>
            </a:r>
            <a:r>
              <a:rPr lang="de-DE" dirty="0"/>
              <a:t> </a:t>
            </a:r>
            <a:r>
              <a:rPr lang="de-DE" dirty="0" err="1"/>
              <a:t>effet</a:t>
            </a:r>
            <a:r>
              <a:rPr lang="de-DE" dirty="0"/>
              <a:t> </a:t>
            </a:r>
            <a:r>
              <a:rPr lang="de-DE" dirty="0" err="1"/>
              <a:t>n'est</a:t>
            </a:r>
            <a:r>
              <a:rPr lang="de-DE" dirty="0"/>
              <a:t> </a:t>
            </a:r>
            <a:r>
              <a:rPr lang="de-DE" dirty="0" err="1"/>
              <a:t>pas</a:t>
            </a:r>
            <a:r>
              <a:rPr lang="de-DE" dirty="0"/>
              <a:t> </a:t>
            </a:r>
            <a:r>
              <a:rPr lang="de-DE" dirty="0" err="1"/>
              <a:t>démontré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4699E7-65BA-4783-AAB9-2C7E05EE13D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30</a:t>
            </a:fld>
            <a:endParaRPr lang="fr-FR" altLang="fr-FR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8DB4C525-ADD0-4D0C-918D-975D6AE37476}"/>
              </a:ext>
            </a:extLst>
          </p:cNvPr>
          <p:cNvGrpSpPr/>
          <p:nvPr/>
        </p:nvGrpSpPr>
        <p:grpSpPr>
          <a:xfrm>
            <a:off x="723302" y="4524124"/>
            <a:ext cx="1222540" cy="936698"/>
            <a:chOff x="1618441" y="3469216"/>
            <a:chExt cx="718022" cy="65193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9F0D3E-E091-400E-AAF1-2CC8C0DDE17A}"/>
                </a:ext>
              </a:extLst>
            </p:cNvPr>
            <p:cNvSpPr/>
            <p:nvPr/>
          </p:nvSpPr>
          <p:spPr>
            <a:xfrm>
              <a:off x="1618441" y="3469216"/>
              <a:ext cx="718022" cy="651931"/>
            </a:xfrm>
            <a:prstGeom prst="rect">
              <a:avLst/>
            </a:prstGeom>
            <a:solidFill>
              <a:srgbClr val="FFEDE7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55860AC-3303-4D61-B8B1-E40C29D835B5}"/>
                </a:ext>
              </a:extLst>
            </p:cNvPr>
            <p:cNvSpPr/>
            <p:nvPr/>
          </p:nvSpPr>
          <p:spPr>
            <a:xfrm>
              <a:off x="1929353" y="3471938"/>
              <a:ext cx="400191" cy="649209"/>
            </a:xfrm>
            <a:prstGeom prst="rect">
              <a:avLst/>
            </a:prstGeom>
            <a:solidFill>
              <a:srgbClr val="FFC5B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8F37E376-B17F-4128-B90A-D7E5724C9431}"/>
              </a:ext>
            </a:extLst>
          </p:cNvPr>
          <p:cNvSpPr/>
          <p:nvPr/>
        </p:nvSpPr>
        <p:spPr>
          <a:xfrm>
            <a:off x="563046" y="3461682"/>
            <a:ext cx="933099" cy="675094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757EE92-A16E-4C13-B4DF-A690079B88E9}"/>
              </a:ext>
            </a:extLst>
          </p:cNvPr>
          <p:cNvGrpSpPr/>
          <p:nvPr/>
        </p:nvGrpSpPr>
        <p:grpSpPr>
          <a:xfrm>
            <a:off x="623732" y="3727441"/>
            <a:ext cx="729599" cy="399441"/>
            <a:chOff x="2050897" y="2468132"/>
            <a:chExt cx="917615" cy="652228"/>
          </a:xfrm>
        </p:grpSpPr>
        <p:sp>
          <p:nvSpPr>
            <p:cNvPr id="45" name="Freeform 67">
              <a:extLst>
                <a:ext uri="{FF2B5EF4-FFF2-40B4-BE49-F238E27FC236}">
                  <a16:creationId xmlns:a16="http://schemas.microsoft.com/office/drawing/2014/main" id="{BE0BF6D3-F2D2-4D2D-BC19-4A0B1E4E334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47837" y="2468132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46" name="Freeform 67">
              <a:extLst>
                <a:ext uri="{FF2B5EF4-FFF2-40B4-BE49-F238E27FC236}">
                  <a16:creationId xmlns:a16="http://schemas.microsoft.com/office/drawing/2014/main" id="{C891EEC7-E5ED-45B7-A333-681F184930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50897" y="2477423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1352918-C06A-433C-8316-C05E65DF9E75}"/>
              </a:ext>
            </a:extLst>
          </p:cNvPr>
          <p:cNvSpPr/>
          <p:nvPr/>
        </p:nvSpPr>
        <p:spPr>
          <a:xfrm>
            <a:off x="1434533" y="2898936"/>
            <a:ext cx="933099" cy="310199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7CF75B5C-5CCC-44C7-8CA7-65CA365E0018}"/>
              </a:ext>
            </a:extLst>
          </p:cNvPr>
          <p:cNvGrpSpPr/>
          <p:nvPr/>
        </p:nvGrpSpPr>
        <p:grpSpPr>
          <a:xfrm>
            <a:off x="1456037" y="2491106"/>
            <a:ext cx="883580" cy="637635"/>
            <a:chOff x="1890605" y="1799432"/>
            <a:chExt cx="483446" cy="443787"/>
          </a:xfrm>
        </p:grpSpPr>
        <p:sp>
          <p:nvSpPr>
            <p:cNvPr id="49" name="Forme libre 28">
              <a:extLst>
                <a:ext uri="{FF2B5EF4-FFF2-40B4-BE49-F238E27FC236}">
                  <a16:creationId xmlns:a16="http://schemas.microsoft.com/office/drawing/2014/main" id="{9F8D1D0B-9379-4727-9602-3409F808DD4C}"/>
                </a:ext>
              </a:extLst>
            </p:cNvPr>
            <p:cNvSpPr/>
            <p:nvPr/>
          </p:nvSpPr>
          <p:spPr>
            <a:xfrm flipH="1">
              <a:off x="2220380" y="1799432"/>
              <a:ext cx="153671" cy="443787"/>
            </a:xfrm>
            <a:custGeom>
              <a:avLst/>
              <a:gdLst>
                <a:gd name="connsiteX0" fmla="*/ 434109 w 886691"/>
                <a:gd name="connsiteY0" fmla="*/ 1226614 h 1226614"/>
                <a:gd name="connsiteX1" fmla="*/ 424873 w 886691"/>
                <a:gd name="connsiteY1" fmla="*/ 977233 h 1226614"/>
                <a:gd name="connsiteX2" fmla="*/ 415637 w 886691"/>
                <a:gd name="connsiteY2" fmla="*/ 663196 h 1226614"/>
                <a:gd name="connsiteX3" fmla="*/ 397164 w 886691"/>
                <a:gd name="connsiteY3" fmla="*/ 589305 h 1226614"/>
                <a:gd name="connsiteX4" fmla="*/ 387928 w 886691"/>
                <a:gd name="connsiteY4" fmla="*/ 561596 h 1226614"/>
                <a:gd name="connsiteX5" fmla="*/ 267855 w 886691"/>
                <a:gd name="connsiteY5" fmla="*/ 459996 h 1226614"/>
                <a:gd name="connsiteX6" fmla="*/ 166255 w 886691"/>
                <a:gd name="connsiteY6" fmla="*/ 404578 h 1226614"/>
                <a:gd name="connsiteX7" fmla="*/ 138546 w 886691"/>
                <a:gd name="connsiteY7" fmla="*/ 367633 h 1226614"/>
                <a:gd name="connsiteX8" fmla="*/ 110837 w 886691"/>
                <a:gd name="connsiteY8" fmla="*/ 321451 h 1226614"/>
                <a:gd name="connsiteX9" fmla="*/ 36946 w 886691"/>
                <a:gd name="connsiteY9" fmla="*/ 219851 h 1226614"/>
                <a:gd name="connsiteX10" fmla="*/ 9237 w 886691"/>
                <a:gd name="connsiteY10" fmla="*/ 145960 h 1226614"/>
                <a:gd name="connsiteX11" fmla="*/ 0 w 886691"/>
                <a:gd name="connsiteY11" fmla="*/ 62833 h 1226614"/>
                <a:gd name="connsiteX12" fmla="*/ 203200 w 886691"/>
                <a:gd name="connsiteY12" fmla="*/ 25887 h 1226614"/>
                <a:gd name="connsiteX13" fmla="*/ 221673 w 886691"/>
                <a:gd name="connsiteY13" fmla="*/ 53596 h 1226614"/>
                <a:gd name="connsiteX14" fmla="*/ 249382 w 886691"/>
                <a:gd name="connsiteY14" fmla="*/ 81305 h 1226614"/>
                <a:gd name="connsiteX15" fmla="*/ 332509 w 886691"/>
                <a:gd name="connsiteY15" fmla="*/ 210614 h 1226614"/>
                <a:gd name="connsiteX16" fmla="*/ 387928 w 886691"/>
                <a:gd name="connsiteY16" fmla="*/ 266033 h 1226614"/>
                <a:gd name="connsiteX17" fmla="*/ 461819 w 886691"/>
                <a:gd name="connsiteY17" fmla="*/ 450760 h 1226614"/>
                <a:gd name="connsiteX18" fmla="*/ 452582 w 886691"/>
                <a:gd name="connsiteY18" fmla="*/ 515414 h 1226614"/>
                <a:gd name="connsiteX19" fmla="*/ 415637 w 886691"/>
                <a:gd name="connsiteY19" fmla="*/ 580069 h 1226614"/>
                <a:gd name="connsiteX20" fmla="*/ 480291 w 886691"/>
                <a:gd name="connsiteY20" fmla="*/ 386105 h 1226614"/>
                <a:gd name="connsiteX21" fmla="*/ 600364 w 886691"/>
                <a:gd name="connsiteY21" fmla="*/ 201378 h 1226614"/>
                <a:gd name="connsiteX22" fmla="*/ 646546 w 886691"/>
                <a:gd name="connsiteY22" fmla="*/ 173669 h 1226614"/>
                <a:gd name="connsiteX23" fmla="*/ 766619 w 886691"/>
                <a:gd name="connsiteY23" fmla="*/ 99778 h 1226614"/>
                <a:gd name="connsiteX24" fmla="*/ 840509 w 886691"/>
                <a:gd name="connsiteY24" fmla="*/ 109014 h 1226614"/>
                <a:gd name="connsiteX25" fmla="*/ 886691 w 886691"/>
                <a:gd name="connsiteY25" fmla="*/ 182905 h 1226614"/>
                <a:gd name="connsiteX26" fmla="*/ 831273 w 886691"/>
                <a:gd name="connsiteY26" fmla="*/ 367633 h 1226614"/>
                <a:gd name="connsiteX27" fmla="*/ 775855 w 886691"/>
                <a:gd name="connsiteY27" fmla="*/ 413814 h 1226614"/>
                <a:gd name="connsiteX28" fmla="*/ 683491 w 886691"/>
                <a:gd name="connsiteY28" fmla="*/ 469233 h 1226614"/>
                <a:gd name="connsiteX29" fmla="*/ 581891 w 886691"/>
                <a:gd name="connsiteY29" fmla="*/ 533887 h 1226614"/>
                <a:gd name="connsiteX30" fmla="*/ 535709 w 886691"/>
                <a:gd name="connsiteY30" fmla="*/ 561596 h 1226614"/>
                <a:gd name="connsiteX31" fmla="*/ 508000 w 886691"/>
                <a:gd name="connsiteY31" fmla="*/ 580069 h 1226614"/>
                <a:gd name="connsiteX32" fmla="*/ 461819 w 886691"/>
                <a:gd name="connsiteY32" fmla="*/ 607778 h 1226614"/>
                <a:gd name="connsiteX33" fmla="*/ 434109 w 886691"/>
                <a:gd name="connsiteY33" fmla="*/ 635487 h 1226614"/>
                <a:gd name="connsiteX34" fmla="*/ 406400 w 886691"/>
                <a:gd name="connsiteY34" fmla="*/ 681669 h 122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6691" h="1226614">
                  <a:moveTo>
                    <a:pt x="434109" y="1226614"/>
                  </a:moveTo>
                  <a:cubicBezTo>
                    <a:pt x="431030" y="1143487"/>
                    <a:pt x="427599" y="1060372"/>
                    <a:pt x="424873" y="977233"/>
                  </a:cubicBezTo>
                  <a:cubicBezTo>
                    <a:pt x="421441" y="872565"/>
                    <a:pt x="423098" y="767654"/>
                    <a:pt x="415637" y="663196"/>
                  </a:cubicBezTo>
                  <a:cubicBezTo>
                    <a:pt x="413828" y="637872"/>
                    <a:pt x="405192" y="613391"/>
                    <a:pt x="397164" y="589305"/>
                  </a:cubicBezTo>
                  <a:cubicBezTo>
                    <a:pt x="394085" y="580069"/>
                    <a:pt x="394812" y="568480"/>
                    <a:pt x="387928" y="561596"/>
                  </a:cubicBezTo>
                  <a:cubicBezTo>
                    <a:pt x="350854" y="524522"/>
                    <a:pt x="313377" y="486008"/>
                    <a:pt x="267855" y="459996"/>
                  </a:cubicBezTo>
                  <a:cubicBezTo>
                    <a:pt x="191245" y="416220"/>
                    <a:pt x="225401" y="434152"/>
                    <a:pt x="166255" y="404578"/>
                  </a:cubicBezTo>
                  <a:cubicBezTo>
                    <a:pt x="157019" y="392263"/>
                    <a:pt x="147085" y="380441"/>
                    <a:pt x="138546" y="367633"/>
                  </a:cubicBezTo>
                  <a:cubicBezTo>
                    <a:pt x="128588" y="352696"/>
                    <a:pt x="121396" y="335970"/>
                    <a:pt x="110837" y="321451"/>
                  </a:cubicBezTo>
                  <a:cubicBezTo>
                    <a:pt x="74319" y="271239"/>
                    <a:pt x="61231" y="272470"/>
                    <a:pt x="36946" y="219851"/>
                  </a:cubicBezTo>
                  <a:cubicBezTo>
                    <a:pt x="25923" y="195967"/>
                    <a:pt x="18473" y="170590"/>
                    <a:pt x="9237" y="145960"/>
                  </a:cubicBezTo>
                  <a:cubicBezTo>
                    <a:pt x="6158" y="118251"/>
                    <a:pt x="0" y="90713"/>
                    <a:pt x="0" y="62833"/>
                  </a:cubicBezTo>
                  <a:cubicBezTo>
                    <a:pt x="0" y="-47864"/>
                    <a:pt x="83983" y="20210"/>
                    <a:pt x="203200" y="25887"/>
                  </a:cubicBezTo>
                  <a:cubicBezTo>
                    <a:pt x="209358" y="35123"/>
                    <a:pt x="214566" y="45068"/>
                    <a:pt x="221673" y="53596"/>
                  </a:cubicBezTo>
                  <a:cubicBezTo>
                    <a:pt x="230035" y="63631"/>
                    <a:pt x="241947" y="70565"/>
                    <a:pt x="249382" y="81305"/>
                  </a:cubicBezTo>
                  <a:cubicBezTo>
                    <a:pt x="278366" y="123171"/>
                    <a:pt x="297986" y="172255"/>
                    <a:pt x="332509" y="210614"/>
                  </a:cubicBezTo>
                  <a:cubicBezTo>
                    <a:pt x="349986" y="230032"/>
                    <a:pt x="369455" y="247560"/>
                    <a:pt x="387928" y="266033"/>
                  </a:cubicBezTo>
                  <a:cubicBezTo>
                    <a:pt x="459221" y="418804"/>
                    <a:pt x="442587" y="354605"/>
                    <a:pt x="461819" y="450760"/>
                  </a:cubicBezTo>
                  <a:cubicBezTo>
                    <a:pt x="458740" y="472311"/>
                    <a:pt x="458310" y="494411"/>
                    <a:pt x="452582" y="515414"/>
                  </a:cubicBezTo>
                  <a:cubicBezTo>
                    <a:pt x="447174" y="535244"/>
                    <a:pt x="427212" y="562707"/>
                    <a:pt x="415637" y="580069"/>
                  </a:cubicBezTo>
                  <a:cubicBezTo>
                    <a:pt x="428162" y="467344"/>
                    <a:pt x="414291" y="504905"/>
                    <a:pt x="480291" y="386105"/>
                  </a:cubicBezTo>
                  <a:cubicBezTo>
                    <a:pt x="483475" y="380375"/>
                    <a:pt x="562751" y="234812"/>
                    <a:pt x="600364" y="201378"/>
                  </a:cubicBezTo>
                  <a:cubicBezTo>
                    <a:pt x="613782" y="189451"/>
                    <a:pt x="632027" y="184228"/>
                    <a:pt x="646546" y="173669"/>
                  </a:cubicBezTo>
                  <a:cubicBezTo>
                    <a:pt x="746051" y="101302"/>
                    <a:pt x="654437" y="147855"/>
                    <a:pt x="766619" y="99778"/>
                  </a:cubicBezTo>
                  <a:cubicBezTo>
                    <a:pt x="791249" y="102857"/>
                    <a:pt x="817182" y="100531"/>
                    <a:pt x="840509" y="109014"/>
                  </a:cubicBezTo>
                  <a:cubicBezTo>
                    <a:pt x="868197" y="119082"/>
                    <a:pt x="878276" y="161867"/>
                    <a:pt x="886691" y="182905"/>
                  </a:cubicBezTo>
                  <a:cubicBezTo>
                    <a:pt x="868218" y="244481"/>
                    <a:pt x="859092" y="309677"/>
                    <a:pt x="831273" y="367633"/>
                  </a:cubicBezTo>
                  <a:cubicBezTo>
                    <a:pt x="820868" y="389311"/>
                    <a:pt x="795670" y="400191"/>
                    <a:pt x="775855" y="413814"/>
                  </a:cubicBezTo>
                  <a:cubicBezTo>
                    <a:pt x="746268" y="434155"/>
                    <a:pt x="710752" y="445866"/>
                    <a:pt x="683491" y="469233"/>
                  </a:cubicBezTo>
                  <a:cubicBezTo>
                    <a:pt x="609199" y="532912"/>
                    <a:pt x="646374" y="517767"/>
                    <a:pt x="581891" y="533887"/>
                  </a:cubicBezTo>
                  <a:cubicBezTo>
                    <a:pt x="566497" y="543123"/>
                    <a:pt x="550933" y="552081"/>
                    <a:pt x="535709" y="561596"/>
                  </a:cubicBezTo>
                  <a:cubicBezTo>
                    <a:pt x="526296" y="567479"/>
                    <a:pt x="517413" y="574186"/>
                    <a:pt x="508000" y="580069"/>
                  </a:cubicBezTo>
                  <a:cubicBezTo>
                    <a:pt x="492777" y="589584"/>
                    <a:pt x="476181" y="597007"/>
                    <a:pt x="461819" y="607778"/>
                  </a:cubicBezTo>
                  <a:cubicBezTo>
                    <a:pt x="451369" y="615615"/>
                    <a:pt x="443346" y="626251"/>
                    <a:pt x="434109" y="635487"/>
                  </a:cubicBezTo>
                  <a:cubicBezTo>
                    <a:pt x="422119" y="671457"/>
                    <a:pt x="431757" y="656312"/>
                    <a:pt x="406400" y="681669"/>
                  </a:cubicBezTo>
                </a:path>
              </a:pathLst>
            </a:custGeom>
            <a:solidFill>
              <a:srgbClr val="33CC33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Forme libre 29">
              <a:extLst>
                <a:ext uri="{FF2B5EF4-FFF2-40B4-BE49-F238E27FC236}">
                  <a16:creationId xmlns:a16="http://schemas.microsoft.com/office/drawing/2014/main" id="{B15F7C84-E550-408A-83E6-598C0049036F}"/>
                </a:ext>
              </a:extLst>
            </p:cNvPr>
            <p:cNvSpPr/>
            <p:nvPr/>
          </p:nvSpPr>
          <p:spPr>
            <a:xfrm>
              <a:off x="1890605" y="1842128"/>
              <a:ext cx="322582" cy="360123"/>
            </a:xfrm>
            <a:custGeom>
              <a:avLst/>
              <a:gdLst>
                <a:gd name="connsiteX0" fmla="*/ 680483 w 1424763"/>
                <a:gd name="connsiteY0" fmla="*/ 829772 h 829772"/>
                <a:gd name="connsiteX1" fmla="*/ 701749 w 1424763"/>
                <a:gd name="connsiteY1" fmla="*/ 234349 h 829772"/>
                <a:gd name="connsiteX2" fmla="*/ 1424763 w 1424763"/>
                <a:gd name="connsiteY2" fmla="*/ 319409 h 829772"/>
                <a:gd name="connsiteX3" fmla="*/ 1403497 w 1424763"/>
                <a:gd name="connsiteY3" fmla="*/ 425735 h 829772"/>
                <a:gd name="connsiteX4" fmla="*/ 850604 w 1424763"/>
                <a:gd name="connsiteY4" fmla="*/ 383204 h 829772"/>
                <a:gd name="connsiteX5" fmla="*/ 723014 w 1424763"/>
                <a:gd name="connsiteY5" fmla="*/ 340674 h 829772"/>
                <a:gd name="connsiteX6" fmla="*/ 701749 w 1424763"/>
                <a:gd name="connsiteY6" fmla="*/ 276879 h 829772"/>
                <a:gd name="connsiteX7" fmla="*/ 574158 w 1424763"/>
                <a:gd name="connsiteY7" fmla="*/ 234349 h 829772"/>
                <a:gd name="connsiteX8" fmla="*/ 446567 w 1424763"/>
                <a:gd name="connsiteY8" fmla="*/ 191818 h 829772"/>
                <a:gd name="connsiteX9" fmla="*/ 382772 w 1424763"/>
                <a:gd name="connsiteY9" fmla="*/ 170553 h 829772"/>
                <a:gd name="connsiteX10" fmla="*/ 297711 w 1424763"/>
                <a:gd name="connsiteY10" fmla="*/ 149288 h 829772"/>
                <a:gd name="connsiteX11" fmla="*/ 106325 w 1424763"/>
                <a:gd name="connsiteY11" fmla="*/ 170553 h 829772"/>
                <a:gd name="connsiteX12" fmla="*/ 42530 w 1424763"/>
                <a:gd name="connsiteY12" fmla="*/ 191818 h 829772"/>
                <a:gd name="connsiteX13" fmla="*/ 0 w 1424763"/>
                <a:gd name="connsiteY13" fmla="*/ 255614 h 829772"/>
                <a:gd name="connsiteX14" fmla="*/ 21265 w 1424763"/>
                <a:gd name="connsiteY14" fmla="*/ 425735 h 829772"/>
                <a:gd name="connsiteX15" fmla="*/ 85060 w 1424763"/>
                <a:gd name="connsiteY15" fmla="*/ 468265 h 829772"/>
                <a:gd name="connsiteX16" fmla="*/ 382772 w 1424763"/>
                <a:gd name="connsiteY16" fmla="*/ 447000 h 829772"/>
                <a:gd name="connsiteX17" fmla="*/ 659218 w 1424763"/>
                <a:gd name="connsiteY17" fmla="*/ 404469 h 829772"/>
                <a:gd name="connsiteX18" fmla="*/ 701749 w 1424763"/>
                <a:gd name="connsiteY18" fmla="*/ 361939 h 8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4763" h="829772">
                  <a:moveTo>
                    <a:pt x="680483" y="829772"/>
                  </a:moveTo>
                  <a:cubicBezTo>
                    <a:pt x="687572" y="631298"/>
                    <a:pt x="546222" y="357855"/>
                    <a:pt x="701749" y="234349"/>
                  </a:cubicBezTo>
                  <a:cubicBezTo>
                    <a:pt x="1268546" y="-215754"/>
                    <a:pt x="1344561" y="78815"/>
                    <a:pt x="1424763" y="319409"/>
                  </a:cubicBezTo>
                  <a:cubicBezTo>
                    <a:pt x="1417674" y="354851"/>
                    <a:pt x="1438680" y="417457"/>
                    <a:pt x="1403497" y="425735"/>
                  </a:cubicBezTo>
                  <a:cubicBezTo>
                    <a:pt x="1357496" y="436559"/>
                    <a:pt x="947297" y="392873"/>
                    <a:pt x="850604" y="383204"/>
                  </a:cubicBezTo>
                  <a:cubicBezTo>
                    <a:pt x="808074" y="369027"/>
                    <a:pt x="737191" y="383204"/>
                    <a:pt x="723014" y="340674"/>
                  </a:cubicBezTo>
                  <a:cubicBezTo>
                    <a:pt x="715926" y="319409"/>
                    <a:pt x="719989" y="289908"/>
                    <a:pt x="701749" y="276879"/>
                  </a:cubicBezTo>
                  <a:cubicBezTo>
                    <a:pt x="665269" y="250822"/>
                    <a:pt x="616688" y="248526"/>
                    <a:pt x="574158" y="234349"/>
                  </a:cubicBezTo>
                  <a:lnTo>
                    <a:pt x="446567" y="191818"/>
                  </a:lnTo>
                  <a:cubicBezTo>
                    <a:pt x="425302" y="184730"/>
                    <a:pt x="404518" y="175989"/>
                    <a:pt x="382772" y="170553"/>
                  </a:cubicBezTo>
                  <a:lnTo>
                    <a:pt x="297711" y="149288"/>
                  </a:lnTo>
                  <a:cubicBezTo>
                    <a:pt x="233916" y="156376"/>
                    <a:pt x="169640" y="160001"/>
                    <a:pt x="106325" y="170553"/>
                  </a:cubicBezTo>
                  <a:cubicBezTo>
                    <a:pt x="84215" y="174238"/>
                    <a:pt x="60033" y="177815"/>
                    <a:pt x="42530" y="191818"/>
                  </a:cubicBezTo>
                  <a:cubicBezTo>
                    <a:pt x="22573" y="207784"/>
                    <a:pt x="14177" y="234349"/>
                    <a:pt x="0" y="255614"/>
                  </a:cubicBezTo>
                  <a:cubicBezTo>
                    <a:pt x="7088" y="312321"/>
                    <a:pt x="41" y="372674"/>
                    <a:pt x="21265" y="425735"/>
                  </a:cubicBezTo>
                  <a:cubicBezTo>
                    <a:pt x="30757" y="449464"/>
                    <a:pt x="59547" y="466764"/>
                    <a:pt x="85060" y="468265"/>
                  </a:cubicBezTo>
                  <a:cubicBezTo>
                    <a:pt x="184378" y="474107"/>
                    <a:pt x="283690" y="456007"/>
                    <a:pt x="382772" y="447000"/>
                  </a:cubicBezTo>
                  <a:cubicBezTo>
                    <a:pt x="524393" y="434125"/>
                    <a:pt x="537562" y="428801"/>
                    <a:pt x="659218" y="404469"/>
                  </a:cubicBezTo>
                  <a:lnTo>
                    <a:pt x="701749" y="361939"/>
                  </a:lnTo>
                </a:path>
              </a:pathLst>
            </a:custGeom>
            <a:solidFill>
              <a:srgbClr val="AFFD69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1" name="Forme libre 30">
            <a:extLst>
              <a:ext uri="{FF2B5EF4-FFF2-40B4-BE49-F238E27FC236}">
                <a16:creationId xmlns:a16="http://schemas.microsoft.com/office/drawing/2014/main" id="{06418AE6-0690-488F-976A-8CF891840866}"/>
              </a:ext>
            </a:extLst>
          </p:cNvPr>
          <p:cNvSpPr/>
          <p:nvPr/>
        </p:nvSpPr>
        <p:spPr>
          <a:xfrm rot="2169791">
            <a:off x="2046313" y="5518035"/>
            <a:ext cx="413200" cy="117012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 31">
            <a:extLst>
              <a:ext uri="{FF2B5EF4-FFF2-40B4-BE49-F238E27FC236}">
                <a16:creationId xmlns:a16="http://schemas.microsoft.com/office/drawing/2014/main" id="{B6BD3834-5572-4618-8E33-5244F41DE8A5}"/>
              </a:ext>
            </a:extLst>
          </p:cNvPr>
          <p:cNvSpPr/>
          <p:nvPr/>
        </p:nvSpPr>
        <p:spPr>
          <a:xfrm rot="1026220" flipV="1">
            <a:off x="2195056" y="5707749"/>
            <a:ext cx="137737" cy="220446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32">
            <a:extLst>
              <a:ext uri="{FF2B5EF4-FFF2-40B4-BE49-F238E27FC236}">
                <a16:creationId xmlns:a16="http://schemas.microsoft.com/office/drawing/2014/main" id="{932C348E-8CBF-49F3-BE03-81B1E3681400}"/>
              </a:ext>
            </a:extLst>
          </p:cNvPr>
          <p:cNvSpPr/>
          <p:nvPr/>
        </p:nvSpPr>
        <p:spPr>
          <a:xfrm rot="20573780">
            <a:off x="2399932" y="5605373"/>
            <a:ext cx="197696" cy="240949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0DAB46AF-2B32-4DC8-81B5-D7DD658BFF26}"/>
              </a:ext>
            </a:extLst>
          </p:cNvPr>
          <p:cNvSpPr/>
          <p:nvPr/>
        </p:nvSpPr>
        <p:spPr>
          <a:xfrm rot="17387744">
            <a:off x="892605" y="3188637"/>
            <a:ext cx="690406" cy="548791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9CF21E79-BD44-480C-B62D-7A53F95D1C6A}"/>
              </a:ext>
            </a:extLst>
          </p:cNvPr>
          <p:cNvSpPr/>
          <p:nvPr/>
        </p:nvSpPr>
        <p:spPr>
          <a:xfrm rot="4726835" flipH="1" flipV="1">
            <a:off x="808730" y="4162615"/>
            <a:ext cx="764833" cy="548791"/>
          </a:xfrm>
          <a:prstGeom prst="arc">
            <a:avLst>
              <a:gd name="adj1" fmla="val 16200000"/>
              <a:gd name="adj2" fmla="val 20121685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A47A89B-D9CB-4BFE-9B1C-BF3CE2FF0AE3}"/>
              </a:ext>
            </a:extLst>
          </p:cNvPr>
          <p:cNvCxnSpPr/>
          <p:nvPr/>
        </p:nvCxnSpPr>
        <p:spPr>
          <a:xfrm flipV="1">
            <a:off x="397125" y="4641571"/>
            <a:ext cx="307210" cy="8526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rc 57">
            <a:extLst>
              <a:ext uri="{FF2B5EF4-FFF2-40B4-BE49-F238E27FC236}">
                <a16:creationId xmlns:a16="http://schemas.microsoft.com/office/drawing/2014/main" id="{A6A0CE43-2654-4CC8-B10C-542DAB1F6825}"/>
              </a:ext>
            </a:extLst>
          </p:cNvPr>
          <p:cNvSpPr/>
          <p:nvPr/>
        </p:nvSpPr>
        <p:spPr>
          <a:xfrm rot="19752115">
            <a:off x="745556" y="4441075"/>
            <a:ext cx="878223" cy="431427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B1B28A89-210C-4F81-8C2F-C35D97090502}"/>
              </a:ext>
            </a:extLst>
          </p:cNvPr>
          <p:cNvSpPr/>
          <p:nvPr/>
        </p:nvSpPr>
        <p:spPr>
          <a:xfrm rot="14736710">
            <a:off x="388690" y="4918322"/>
            <a:ext cx="1208635" cy="776952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C6DBF8C2-570B-41AA-962C-6600F894C350}"/>
              </a:ext>
            </a:extLst>
          </p:cNvPr>
          <p:cNvSpPr/>
          <p:nvPr/>
        </p:nvSpPr>
        <p:spPr>
          <a:xfrm rot="781704">
            <a:off x="1461462" y="5189058"/>
            <a:ext cx="878223" cy="431427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4B0BB56B-DF45-4470-BC3D-F27527E79F5D}"/>
              </a:ext>
            </a:extLst>
          </p:cNvPr>
          <p:cNvSpPr/>
          <p:nvPr/>
        </p:nvSpPr>
        <p:spPr>
          <a:xfrm rot="6839968" flipH="1">
            <a:off x="295768" y="3042993"/>
            <a:ext cx="690406" cy="548791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Oval 59">
            <a:extLst>
              <a:ext uri="{FF2B5EF4-FFF2-40B4-BE49-F238E27FC236}">
                <a16:creationId xmlns:a16="http://schemas.microsoft.com/office/drawing/2014/main" id="{DC96C043-D32A-4573-98ED-745453B9451C}"/>
              </a:ext>
            </a:extLst>
          </p:cNvPr>
          <p:cNvSpPr>
            <a:spLocks noChangeArrowheads="1"/>
          </p:cNvSpPr>
          <p:nvPr/>
        </p:nvSpPr>
        <p:spPr bwMode="auto">
          <a:xfrm rot="7543402" flipH="1">
            <a:off x="664331" y="2846131"/>
            <a:ext cx="167628" cy="908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67">
            <a:extLst>
              <a:ext uri="{FF2B5EF4-FFF2-40B4-BE49-F238E27FC236}">
                <a16:creationId xmlns:a16="http://schemas.microsoft.com/office/drawing/2014/main" id="{D4A75CB2-25BF-4C93-85C8-A488B40E791D}"/>
              </a:ext>
            </a:extLst>
          </p:cNvPr>
          <p:cNvSpPr>
            <a:spLocks/>
          </p:cNvSpPr>
          <p:nvPr/>
        </p:nvSpPr>
        <p:spPr bwMode="auto">
          <a:xfrm flipH="1">
            <a:off x="658878" y="2962441"/>
            <a:ext cx="138048" cy="290125"/>
          </a:xfrm>
          <a:custGeom>
            <a:avLst/>
            <a:gdLst>
              <a:gd name="T0" fmla="*/ 71 w 217"/>
              <a:gd name="T1" fmla="*/ 0 h 553"/>
              <a:gd name="T2" fmla="*/ 7 w 217"/>
              <a:gd name="T3" fmla="*/ 36 h 553"/>
              <a:gd name="T4" fmla="*/ 110 w 217"/>
              <a:gd name="T5" fmla="*/ 57 h 553"/>
              <a:gd name="T6" fmla="*/ 56 w 217"/>
              <a:gd name="T7" fmla="*/ 103 h 553"/>
              <a:gd name="T8" fmla="*/ 82 w 217"/>
              <a:gd name="T9" fmla="*/ 108 h 553"/>
              <a:gd name="T10" fmla="*/ 146 w 217"/>
              <a:gd name="T11" fmla="*/ 54 h 553"/>
              <a:gd name="T12" fmla="*/ 56 w 217"/>
              <a:gd name="T13" fmla="*/ 34 h 553"/>
              <a:gd name="T14" fmla="*/ 49 w 217"/>
              <a:gd name="T15" fmla="*/ 20 h 553"/>
              <a:gd name="T16" fmla="*/ 120 w 217"/>
              <a:gd name="T17" fmla="*/ 0 h 5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"/>
              <a:gd name="T28" fmla="*/ 0 h 553"/>
              <a:gd name="T29" fmla="*/ 217 w 217"/>
              <a:gd name="T30" fmla="*/ 553 h 5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" h="553">
                <a:moveTo>
                  <a:pt x="102" y="0"/>
                </a:moveTo>
                <a:cubicBezTo>
                  <a:pt x="51" y="63"/>
                  <a:pt x="0" y="126"/>
                  <a:pt x="9" y="171"/>
                </a:cubicBezTo>
                <a:cubicBezTo>
                  <a:pt x="18" y="216"/>
                  <a:pt x="145" y="219"/>
                  <a:pt x="157" y="272"/>
                </a:cubicBezTo>
                <a:cubicBezTo>
                  <a:pt x="169" y="325"/>
                  <a:pt x="85" y="450"/>
                  <a:pt x="79" y="490"/>
                </a:cubicBezTo>
                <a:cubicBezTo>
                  <a:pt x="73" y="530"/>
                  <a:pt x="96" y="553"/>
                  <a:pt x="118" y="514"/>
                </a:cubicBezTo>
                <a:cubicBezTo>
                  <a:pt x="140" y="475"/>
                  <a:pt x="217" y="315"/>
                  <a:pt x="211" y="257"/>
                </a:cubicBezTo>
                <a:cubicBezTo>
                  <a:pt x="205" y="199"/>
                  <a:pt x="102" y="190"/>
                  <a:pt x="79" y="163"/>
                </a:cubicBezTo>
                <a:cubicBezTo>
                  <a:pt x="56" y="136"/>
                  <a:pt x="56" y="120"/>
                  <a:pt x="71" y="93"/>
                </a:cubicBezTo>
                <a:cubicBezTo>
                  <a:pt x="86" y="66"/>
                  <a:pt x="129" y="33"/>
                  <a:pt x="172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64" name="Forme libre 43">
            <a:extLst>
              <a:ext uri="{FF2B5EF4-FFF2-40B4-BE49-F238E27FC236}">
                <a16:creationId xmlns:a16="http://schemas.microsoft.com/office/drawing/2014/main" id="{5D6CFD4E-37D0-48E7-AB0E-72003B6E807C}"/>
              </a:ext>
            </a:extLst>
          </p:cNvPr>
          <p:cNvSpPr/>
          <p:nvPr/>
        </p:nvSpPr>
        <p:spPr>
          <a:xfrm flipH="1">
            <a:off x="682815" y="2705038"/>
            <a:ext cx="214713" cy="175128"/>
          </a:xfrm>
          <a:custGeom>
            <a:avLst/>
            <a:gdLst>
              <a:gd name="connsiteX0" fmla="*/ 221672 w 498763"/>
              <a:gd name="connsiteY0" fmla="*/ 388095 h 388095"/>
              <a:gd name="connsiteX1" fmla="*/ 267854 w 498763"/>
              <a:gd name="connsiteY1" fmla="*/ 304967 h 388095"/>
              <a:gd name="connsiteX2" fmla="*/ 221672 w 498763"/>
              <a:gd name="connsiteY2" fmla="*/ 212604 h 388095"/>
              <a:gd name="connsiteX3" fmla="*/ 212436 w 498763"/>
              <a:gd name="connsiteY3" fmla="*/ 166422 h 388095"/>
              <a:gd name="connsiteX4" fmla="*/ 203200 w 498763"/>
              <a:gd name="connsiteY4" fmla="*/ 129476 h 388095"/>
              <a:gd name="connsiteX5" fmla="*/ 101600 w 498763"/>
              <a:gd name="connsiteY5" fmla="*/ 64822 h 388095"/>
              <a:gd name="connsiteX6" fmla="*/ 73891 w 498763"/>
              <a:gd name="connsiteY6" fmla="*/ 46349 h 388095"/>
              <a:gd name="connsiteX7" fmla="*/ 27709 w 498763"/>
              <a:gd name="connsiteY7" fmla="*/ 55585 h 388095"/>
              <a:gd name="connsiteX8" fmla="*/ 0 w 498763"/>
              <a:gd name="connsiteY8" fmla="*/ 37113 h 388095"/>
              <a:gd name="connsiteX9" fmla="*/ 27709 w 498763"/>
              <a:gd name="connsiteY9" fmla="*/ 46349 h 388095"/>
              <a:gd name="connsiteX10" fmla="*/ 64654 w 498763"/>
              <a:gd name="connsiteY10" fmla="*/ 27876 h 388095"/>
              <a:gd name="connsiteX11" fmla="*/ 110836 w 498763"/>
              <a:gd name="connsiteY11" fmla="*/ 167 h 388095"/>
              <a:gd name="connsiteX12" fmla="*/ 175491 w 498763"/>
              <a:gd name="connsiteY12" fmla="*/ 18640 h 388095"/>
              <a:gd name="connsiteX13" fmla="*/ 203200 w 498763"/>
              <a:gd name="connsiteY13" fmla="*/ 37113 h 388095"/>
              <a:gd name="connsiteX14" fmla="*/ 249381 w 498763"/>
              <a:gd name="connsiteY14" fmla="*/ 101767 h 388095"/>
              <a:gd name="connsiteX15" fmla="*/ 258618 w 498763"/>
              <a:gd name="connsiteY15" fmla="*/ 129476 h 388095"/>
              <a:gd name="connsiteX16" fmla="*/ 286327 w 498763"/>
              <a:gd name="connsiteY16" fmla="*/ 101767 h 388095"/>
              <a:gd name="connsiteX17" fmla="*/ 406400 w 498763"/>
              <a:gd name="connsiteY17" fmla="*/ 92531 h 388095"/>
              <a:gd name="connsiteX18" fmla="*/ 443345 w 498763"/>
              <a:gd name="connsiteY18" fmla="*/ 83295 h 388095"/>
              <a:gd name="connsiteX19" fmla="*/ 498763 w 498763"/>
              <a:gd name="connsiteY19" fmla="*/ 83295 h 388095"/>
              <a:gd name="connsiteX20" fmla="*/ 480291 w 498763"/>
              <a:gd name="connsiteY20" fmla="*/ 111004 h 388095"/>
              <a:gd name="connsiteX21" fmla="*/ 369454 w 498763"/>
              <a:gd name="connsiteY21" fmla="*/ 138713 h 388095"/>
              <a:gd name="connsiteX22" fmla="*/ 277091 w 498763"/>
              <a:gd name="connsiteY22" fmla="*/ 166422 h 388095"/>
              <a:gd name="connsiteX23" fmla="*/ 240145 w 498763"/>
              <a:gd name="connsiteY23" fmla="*/ 166422 h 38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8763" h="388095">
                <a:moveTo>
                  <a:pt x="221672" y="388095"/>
                </a:moveTo>
                <a:cubicBezTo>
                  <a:pt x="237066" y="360386"/>
                  <a:pt x="267854" y="336665"/>
                  <a:pt x="267854" y="304967"/>
                </a:cubicBezTo>
                <a:cubicBezTo>
                  <a:pt x="267854" y="270545"/>
                  <a:pt x="221672" y="212604"/>
                  <a:pt x="221672" y="212604"/>
                </a:cubicBezTo>
                <a:cubicBezTo>
                  <a:pt x="218593" y="197210"/>
                  <a:pt x="215841" y="181747"/>
                  <a:pt x="212436" y="166422"/>
                </a:cubicBezTo>
                <a:cubicBezTo>
                  <a:pt x="209682" y="154030"/>
                  <a:pt x="211634" y="138964"/>
                  <a:pt x="203200" y="129476"/>
                </a:cubicBezTo>
                <a:cubicBezTo>
                  <a:pt x="168577" y="90526"/>
                  <a:pt x="140796" y="87220"/>
                  <a:pt x="101600" y="64822"/>
                </a:cubicBezTo>
                <a:cubicBezTo>
                  <a:pt x="91962" y="59314"/>
                  <a:pt x="83127" y="52507"/>
                  <a:pt x="73891" y="46349"/>
                </a:cubicBezTo>
                <a:cubicBezTo>
                  <a:pt x="58497" y="49428"/>
                  <a:pt x="43287" y="57532"/>
                  <a:pt x="27709" y="55585"/>
                </a:cubicBezTo>
                <a:cubicBezTo>
                  <a:pt x="16694" y="54208"/>
                  <a:pt x="0" y="48214"/>
                  <a:pt x="0" y="37113"/>
                </a:cubicBezTo>
                <a:cubicBezTo>
                  <a:pt x="0" y="27377"/>
                  <a:pt x="18473" y="43270"/>
                  <a:pt x="27709" y="46349"/>
                </a:cubicBezTo>
                <a:cubicBezTo>
                  <a:pt x="40024" y="40191"/>
                  <a:pt x="52618" y="34563"/>
                  <a:pt x="64654" y="27876"/>
                </a:cubicBezTo>
                <a:cubicBezTo>
                  <a:pt x="80347" y="19158"/>
                  <a:pt x="92946" y="1658"/>
                  <a:pt x="110836" y="167"/>
                </a:cubicBezTo>
                <a:cubicBezTo>
                  <a:pt x="133173" y="-1694"/>
                  <a:pt x="153939" y="12482"/>
                  <a:pt x="175491" y="18640"/>
                </a:cubicBezTo>
                <a:cubicBezTo>
                  <a:pt x="184727" y="24798"/>
                  <a:pt x="195351" y="29264"/>
                  <a:pt x="203200" y="37113"/>
                </a:cubicBezTo>
                <a:cubicBezTo>
                  <a:pt x="207387" y="41300"/>
                  <a:pt x="244135" y="91275"/>
                  <a:pt x="249381" y="101767"/>
                </a:cubicBezTo>
                <a:cubicBezTo>
                  <a:pt x="253735" y="110475"/>
                  <a:pt x="255539" y="120240"/>
                  <a:pt x="258618" y="129476"/>
                </a:cubicBezTo>
                <a:cubicBezTo>
                  <a:pt x="258618" y="129476"/>
                  <a:pt x="273655" y="104935"/>
                  <a:pt x="286327" y="101767"/>
                </a:cubicBezTo>
                <a:cubicBezTo>
                  <a:pt x="325271" y="92031"/>
                  <a:pt x="366376" y="95610"/>
                  <a:pt x="406400" y="92531"/>
                </a:cubicBezTo>
                <a:cubicBezTo>
                  <a:pt x="418715" y="89452"/>
                  <a:pt x="433593" y="91422"/>
                  <a:pt x="443345" y="83295"/>
                </a:cubicBezTo>
                <a:cubicBezTo>
                  <a:pt x="486318" y="47484"/>
                  <a:pt x="430944" y="15474"/>
                  <a:pt x="498763" y="83295"/>
                </a:cubicBezTo>
                <a:cubicBezTo>
                  <a:pt x="492606" y="92531"/>
                  <a:pt x="488819" y="103898"/>
                  <a:pt x="480291" y="111004"/>
                </a:cubicBezTo>
                <a:cubicBezTo>
                  <a:pt x="448980" y="137096"/>
                  <a:pt x="406825" y="134041"/>
                  <a:pt x="369454" y="138713"/>
                </a:cubicBezTo>
                <a:cubicBezTo>
                  <a:pt x="342530" y="147687"/>
                  <a:pt x="300346" y="162194"/>
                  <a:pt x="277091" y="166422"/>
                </a:cubicBezTo>
                <a:cubicBezTo>
                  <a:pt x="264974" y="168625"/>
                  <a:pt x="252460" y="166422"/>
                  <a:pt x="240145" y="166422"/>
                </a:cubicBezTo>
              </a:path>
            </a:pathLst>
          </a:cu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Oval 113">
            <a:extLst>
              <a:ext uri="{FF2B5EF4-FFF2-40B4-BE49-F238E27FC236}">
                <a16:creationId xmlns:a16="http://schemas.microsoft.com/office/drawing/2014/main" id="{8FA3F6E7-C9AE-488C-B245-1EBD7222795B}"/>
              </a:ext>
            </a:extLst>
          </p:cNvPr>
          <p:cNvSpPr>
            <a:spLocks noChangeArrowheads="1"/>
          </p:cNvSpPr>
          <p:nvPr/>
        </p:nvSpPr>
        <p:spPr bwMode="auto">
          <a:xfrm rot="18343402" flipV="1">
            <a:off x="1532244" y="4833338"/>
            <a:ext cx="385869" cy="83186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116">
            <a:extLst>
              <a:ext uri="{FF2B5EF4-FFF2-40B4-BE49-F238E27FC236}">
                <a16:creationId xmlns:a16="http://schemas.microsoft.com/office/drawing/2014/main" id="{F2DC1A39-0DB8-4962-8FBB-1700F5B422CC}"/>
              </a:ext>
            </a:extLst>
          </p:cNvPr>
          <p:cNvSpPr>
            <a:spLocks noChangeArrowheads="1"/>
          </p:cNvSpPr>
          <p:nvPr/>
        </p:nvSpPr>
        <p:spPr bwMode="auto">
          <a:xfrm rot="354005" flipV="1">
            <a:off x="841902" y="4787991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117">
            <a:extLst>
              <a:ext uri="{FF2B5EF4-FFF2-40B4-BE49-F238E27FC236}">
                <a16:creationId xmlns:a16="http://schemas.microsoft.com/office/drawing/2014/main" id="{74150968-0B15-48AB-8FD5-6C24B40B746F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657957" y="5237544"/>
            <a:ext cx="147365" cy="136280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117">
            <a:extLst>
              <a:ext uri="{FF2B5EF4-FFF2-40B4-BE49-F238E27FC236}">
                <a16:creationId xmlns:a16="http://schemas.microsoft.com/office/drawing/2014/main" id="{20E2ED38-E1D4-4C28-BCD2-7837BFD37EAF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882799" y="5000462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Oval 117">
            <a:extLst>
              <a:ext uri="{FF2B5EF4-FFF2-40B4-BE49-F238E27FC236}">
                <a16:creationId xmlns:a16="http://schemas.microsoft.com/office/drawing/2014/main" id="{ABFAE7E5-404D-466A-A511-1C1BA2770A62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820432" y="5205490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117">
            <a:extLst>
              <a:ext uri="{FF2B5EF4-FFF2-40B4-BE49-F238E27FC236}">
                <a16:creationId xmlns:a16="http://schemas.microsoft.com/office/drawing/2014/main" id="{62E51228-F97F-4AEE-8BE0-0CD472BB6508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058248" y="4649263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116">
            <a:extLst>
              <a:ext uri="{FF2B5EF4-FFF2-40B4-BE49-F238E27FC236}">
                <a16:creationId xmlns:a16="http://schemas.microsoft.com/office/drawing/2014/main" id="{077C9E55-8D09-4943-81CB-355B5D4321BD}"/>
              </a:ext>
            </a:extLst>
          </p:cNvPr>
          <p:cNvSpPr>
            <a:spLocks noChangeArrowheads="1"/>
          </p:cNvSpPr>
          <p:nvPr/>
        </p:nvSpPr>
        <p:spPr bwMode="auto">
          <a:xfrm rot="3124405" flipV="1">
            <a:off x="994302" y="5250941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Oval 117">
            <a:extLst>
              <a:ext uri="{FF2B5EF4-FFF2-40B4-BE49-F238E27FC236}">
                <a16:creationId xmlns:a16="http://schemas.microsoft.com/office/drawing/2014/main" id="{72A3F6C5-9B45-4D59-851C-19488BB21180}"/>
              </a:ext>
            </a:extLst>
          </p:cNvPr>
          <p:cNvSpPr>
            <a:spLocks noChangeArrowheads="1"/>
          </p:cNvSpPr>
          <p:nvPr/>
        </p:nvSpPr>
        <p:spPr bwMode="auto">
          <a:xfrm rot="5045995">
            <a:off x="792773" y="4618943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Oval 113">
            <a:extLst>
              <a:ext uri="{FF2B5EF4-FFF2-40B4-BE49-F238E27FC236}">
                <a16:creationId xmlns:a16="http://schemas.microsoft.com/office/drawing/2014/main" id="{5D6640D3-61BE-4E7F-8118-E8215884FAA4}"/>
              </a:ext>
            </a:extLst>
          </p:cNvPr>
          <p:cNvSpPr>
            <a:spLocks noChangeArrowheads="1"/>
          </p:cNvSpPr>
          <p:nvPr/>
        </p:nvSpPr>
        <p:spPr bwMode="auto">
          <a:xfrm rot="2143402" flipV="1">
            <a:off x="1303755" y="4712614"/>
            <a:ext cx="258177" cy="67835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117">
            <a:extLst>
              <a:ext uri="{FF2B5EF4-FFF2-40B4-BE49-F238E27FC236}">
                <a16:creationId xmlns:a16="http://schemas.microsoft.com/office/drawing/2014/main" id="{7A9C51B5-CFB1-41DC-962F-DEBF8C31F477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329049" y="4967768"/>
            <a:ext cx="136400" cy="154192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117">
            <a:extLst>
              <a:ext uri="{FF2B5EF4-FFF2-40B4-BE49-F238E27FC236}">
                <a16:creationId xmlns:a16="http://schemas.microsoft.com/office/drawing/2014/main" id="{C714603E-96E9-4161-984F-CFDE57BCF4DC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545761" y="4620761"/>
            <a:ext cx="109455" cy="79086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113">
            <a:extLst>
              <a:ext uri="{FF2B5EF4-FFF2-40B4-BE49-F238E27FC236}">
                <a16:creationId xmlns:a16="http://schemas.microsoft.com/office/drawing/2014/main" id="{98B30BF0-FF19-4E59-B9AD-119F9C33BE8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12433" y="5215255"/>
            <a:ext cx="258177" cy="67835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117">
            <a:extLst>
              <a:ext uri="{FF2B5EF4-FFF2-40B4-BE49-F238E27FC236}">
                <a16:creationId xmlns:a16="http://schemas.microsoft.com/office/drawing/2014/main" id="{0BB63FF7-AA21-4281-8F26-F7051B9BDE2C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631883" y="3659272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Oval 116">
            <a:extLst>
              <a:ext uri="{FF2B5EF4-FFF2-40B4-BE49-F238E27FC236}">
                <a16:creationId xmlns:a16="http://schemas.microsoft.com/office/drawing/2014/main" id="{A09BCDC2-A596-47CD-8A30-BD5C1B0A0BCD}"/>
              </a:ext>
            </a:extLst>
          </p:cNvPr>
          <p:cNvSpPr>
            <a:spLocks noChangeArrowheads="1"/>
          </p:cNvSpPr>
          <p:nvPr/>
        </p:nvSpPr>
        <p:spPr bwMode="auto">
          <a:xfrm rot="354005" flipV="1">
            <a:off x="1010053" y="3668015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117">
            <a:extLst>
              <a:ext uri="{FF2B5EF4-FFF2-40B4-BE49-F238E27FC236}">
                <a16:creationId xmlns:a16="http://schemas.microsoft.com/office/drawing/2014/main" id="{5E6B41D8-34F2-4288-8F7B-CB0A109CFB97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1652815" y="3021386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116">
            <a:extLst>
              <a:ext uri="{FF2B5EF4-FFF2-40B4-BE49-F238E27FC236}">
                <a16:creationId xmlns:a16="http://schemas.microsoft.com/office/drawing/2014/main" id="{6A9DAC49-FF95-42D3-B24B-1EADD6D3A3CD}"/>
              </a:ext>
            </a:extLst>
          </p:cNvPr>
          <p:cNvSpPr>
            <a:spLocks noChangeArrowheads="1"/>
          </p:cNvSpPr>
          <p:nvPr/>
        </p:nvSpPr>
        <p:spPr bwMode="auto">
          <a:xfrm rot="354005" flipV="1">
            <a:off x="2020833" y="3095991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Soleil 80">
            <a:extLst>
              <a:ext uri="{FF2B5EF4-FFF2-40B4-BE49-F238E27FC236}">
                <a16:creationId xmlns:a16="http://schemas.microsoft.com/office/drawing/2014/main" id="{C849F6F1-FFE7-4B4E-8B26-FC2BE34A1A9A}"/>
              </a:ext>
            </a:extLst>
          </p:cNvPr>
          <p:cNvSpPr/>
          <p:nvPr/>
        </p:nvSpPr>
        <p:spPr>
          <a:xfrm>
            <a:off x="4298332" y="480907"/>
            <a:ext cx="661775" cy="651325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FCBBE69C-5638-4B96-BBC0-ADFE9B5E222F}"/>
              </a:ext>
            </a:extLst>
          </p:cNvPr>
          <p:cNvGrpSpPr/>
          <p:nvPr/>
        </p:nvGrpSpPr>
        <p:grpSpPr>
          <a:xfrm>
            <a:off x="3148640" y="838376"/>
            <a:ext cx="1968826" cy="2809662"/>
            <a:chOff x="3148640" y="838376"/>
            <a:chExt cx="1968826" cy="2809662"/>
          </a:xfrm>
        </p:grpSpPr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90F3184D-64F0-4D0E-8C78-418B6DC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2804" y="1695936"/>
              <a:ext cx="468895" cy="1071836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D9284D25-285C-4C8A-9C28-D237109E2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3142" y="1528334"/>
              <a:ext cx="551595" cy="1228813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DE17BD64-DD38-408C-8375-1D6A698E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53" b="89441" l="10000" r="90000">
                          <a14:foregroundMark x1="60000" y1="33540" x2="60000" y2="33540"/>
                          <a14:foregroundMark x1="36667" y1="37267" x2="36667" y2="37267"/>
                          <a14:foregroundMark x1="36667" y1="42236" x2="36667" y2="42236"/>
                          <a14:foregroundMark x1="66667" y1="39130" x2="66667" y2="39130"/>
                          <a14:foregroundMark x1="63333" y1="14907" x2="63333" y2="14907"/>
                          <a14:foregroundMark x1="70000" y1="19876" x2="70000" y2="19876"/>
                          <a14:foregroundMark x1="36667" y1="18012" x2="36667" y2="18012"/>
                          <a14:foregroundMark x1="46667" y1="7453" x2="46667" y2="7453"/>
                          <a14:backgroundMark x1="53333" y1="18634" x2="53333" y2="18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99751" y="898100"/>
              <a:ext cx="363657" cy="2073747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EE4DB069-3505-41A9-8A47-8FDFFC326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53" b="89441" l="10000" r="90000">
                          <a14:foregroundMark x1="60000" y1="33540" x2="60000" y2="33540"/>
                          <a14:foregroundMark x1="36667" y1="37267" x2="36667" y2="37267"/>
                          <a14:foregroundMark x1="36667" y1="42236" x2="36667" y2="42236"/>
                          <a14:foregroundMark x1="66667" y1="39130" x2="66667" y2="39130"/>
                          <a14:foregroundMark x1="63333" y1="14907" x2="63333" y2="14907"/>
                          <a14:foregroundMark x1="70000" y1="19876" x2="70000" y2="19876"/>
                          <a14:foregroundMark x1="36667" y1="18012" x2="36667" y2="18012"/>
                          <a14:foregroundMark x1="46667" y1="7453" x2="46667" y2="7453"/>
                          <a14:backgroundMark x1="53333" y1="18634" x2="53333" y2="18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9542" y="873676"/>
              <a:ext cx="363657" cy="2073747"/>
            </a:xfrm>
            <a:prstGeom prst="rect">
              <a:avLst/>
            </a:prstGeom>
          </p:spPr>
        </p:pic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516866E1-0519-4124-A812-9B09D4AEC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17727" y="2757147"/>
              <a:ext cx="1293611" cy="140585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AEC99DD-B2B2-4EB2-ACA2-4E2E9706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6959" y="1789836"/>
              <a:ext cx="1130507" cy="1028614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4007DA28-8535-4F36-8792-E0075543E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8578" b="-1"/>
            <a:stretch/>
          </p:blipFill>
          <p:spPr>
            <a:xfrm>
              <a:off x="4063542" y="2681973"/>
              <a:ext cx="954251" cy="964003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6360BEC6-2BF2-4CE4-A38F-C5CDB32F3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8578" b="-1"/>
            <a:stretch/>
          </p:blipFill>
          <p:spPr>
            <a:xfrm flipH="1">
              <a:off x="3148640" y="2684035"/>
              <a:ext cx="954251" cy="964003"/>
            </a:xfrm>
            <a:prstGeom prst="rect">
              <a:avLst/>
            </a:prstGeom>
          </p:spPr>
        </p:pic>
        <p:pic>
          <p:nvPicPr>
            <p:cNvPr id="91" name="Picture 4">
              <a:extLst>
                <a:ext uri="{FF2B5EF4-FFF2-40B4-BE49-F238E27FC236}">
                  <a16:creationId xmlns:a16="http://schemas.microsoft.com/office/drawing/2014/main" id="{CA189997-6460-4F58-B466-3C778975E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943774" y="2692377"/>
              <a:ext cx="756557" cy="67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4">
              <a:extLst>
                <a:ext uri="{FF2B5EF4-FFF2-40B4-BE49-F238E27FC236}">
                  <a16:creationId xmlns:a16="http://schemas.microsoft.com/office/drawing/2014/main" id="{415D599A-4192-447D-BBBF-A09C9799E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298415" y="2670045"/>
              <a:ext cx="893065" cy="633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994BADEE-5AB7-426C-BC32-897D487C73E4}"/>
                </a:ext>
              </a:extLst>
            </p:cNvPr>
            <p:cNvGrpSpPr/>
            <p:nvPr/>
          </p:nvGrpSpPr>
          <p:grpSpPr>
            <a:xfrm>
              <a:off x="3374365" y="3012359"/>
              <a:ext cx="384737" cy="523220"/>
              <a:chOff x="2824349" y="4564392"/>
              <a:chExt cx="541342" cy="692840"/>
            </a:xfrm>
          </p:grpSpPr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B96002E1-2C72-4CD8-B6FE-97F3EDCB22EC}"/>
                  </a:ext>
                </a:extLst>
              </p:cNvPr>
              <p:cNvSpPr/>
              <p:nvPr/>
            </p:nvSpPr>
            <p:spPr>
              <a:xfrm>
                <a:off x="2863531" y="4702851"/>
                <a:ext cx="502160" cy="514078"/>
              </a:xfrm>
              <a:prstGeom prst="ellipse">
                <a:avLst/>
              </a:prstGeom>
              <a:solidFill>
                <a:srgbClr val="6F9D20"/>
              </a:solidFill>
              <a:ln>
                <a:solidFill>
                  <a:srgbClr val="6F9D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4672312F-39B2-44EE-A0FA-26332C46F814}"/>
                  </a:ext>
                </a:extLst>
              </p:cNvPr>
              <p:cNvSpPr txBox="1"/>
              <p:nvPr/>
            </p:nvSpPr>
            <p:spPr>
              <a:xfrm>
                <a:off x="2824349" y="4564392"/>
                <a:ext cx="325351" cy="69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b="1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EDC94AAC-2AF9-4242-83FA-F86658253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9653" r="8957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54303" y="3024551"/>
              <a:ext cx="686251" cy="546191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F78A988D-5D21-460A-A323-AA00042D0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53" b="89441" l="10000" r="90000">
                          <a14:foregroundMark x1="60000" y1="33540" x2="60000" y2="33540"/>
                          <a14:foregroundMark x1="36667" y1="37267" x2="36667" y2="37267"/>
                          <a14:foregroundMark x1="36667" y1="42236" x2="36667" y2="42236"/>
                          <a14:foregroundMark x1="66667" y1="39130" x2="66667" y2="39130"/>
                          <a14:foregroundMark x1="63333" y1="14907" x2="63333" y2="14907"/>
                          <a14:foregroundMark x1="70000" y1="19876" x2="70000" y2="19876"/>
                          <a14:foregroundMark x1="36667" y1="18012" x2="36667" y2="18012"/>
                          <a14:foregroundMark x1="46667" y1="7453" x2="46667" y2="7453"/>
                          <a14:backgroundMark x1="53333" y1="18634" x2="53333" y2="18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7764" y="838376"/>
              <a:ext cx="363657" cy="2073747"/>
            </a:xfrm>
            <a:prstGeom prst="rect">
              <a:avLst/>
            </a:prstGeom>
          </p:spPr>
        </p:pic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2A37E794-1D1E-4FE4-A7EA-9C971241E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 r="35083"/>
            <a:stretch/>
          </p:blipFill>
          <p:spPr bwMode="auto">
            <a:xfrm>
              <a:off x="4524006" y="2676498"/>
              <a:ext cx="491133" cy="9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>
              <a:extLst>
                <a:ext uri="{FF2B5EF4-FFF2-40B4-BE49-F238E27FC236}">
                  <a16:creationId xmlns:a16="http://schemas.microsoft.com/office/drawing/2014/main" id="{DB89B825-EA52-435D-B887-A4A6147DF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243265" y="2691137"/>
              <a:ext cx="381530" cy="720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0BD5EDE0-CFF5-4648-96AA-5F54A0C90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3940369" y="2681954"/>
              <a:ext cx="381530" cy="26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C042D534-A3BF-4CAF-9507-805AB1C39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4"/>
            <a:stretch>
              <a:fillRect/>
            </a:stretch>
          </p:blipFill>
          <p:spPr bwMode="auto">
            <a:xfrm>
              <a:off x="4429467" y="2685871"/>
              <a:ext cx="381530" cy="26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" name="Arc 101">
            <a:extLst>
              <a:ext uri="{FF2B5EF4-FFF2-40B4-BE49-F238E27FC236}">
                <a16:creationId xmlns:a16="http://schemas.microsoft.com/office/drawing/2014/main" id="{ACBD1168-5DAF-42CF-863D-C318290874C8}"/>
              </a:ext>
            </a:extLst>
          </p:cNvPr>
          <p:cNvSpPr/>
          <p:nvPr/>
        </p:nvSpPr>
        <p:spPr>
          <a:xfrm rot="20170984">
            <a:off x="2329126" y="3038271"/>
            <a:ext cx="690406" cy="548791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Oval 113">
            <a:extLst>
              <a:ext uri="{FF2B5EF4-FFF2-40B4-BE49-F238E27FC236}">
                <a16:creationId xmlns:a16="http://schemas.microsoft.com/office/drawing/2014/main" id="{4D658878-8C22-445F-866C-1341D11FD724}"/>
              </a:ext>
            </a:extLst>
          </p:cNvPr>
          <p:cNvSpPr>
            <a:spLocks noChangeArrowheads="1"/>
          </p:cNvSpPr>
          <p:nvPr/>
        </p:nvSpPr>
        <p:spPr bwMode="auto">
          <a:xfrm rot="18343402" flipV="1">
            <a:off x="3952696" y="4166858"/>
            <a:ext cx="385869" cy="83186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Oval 117">
            <a:extLst>
              <a:ext uri="{FF2B5EF4-FFF2-40B4-BE49-F238E27FC236}">
                <a16:creationId xmlns:a16="http://schemas.microsoft.com/office/drawing/2014/main" id="{CF4D822B-9980-48B0-94CE-1B65DA688D7F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898071" y="4047756"/>
            <a:ext cx="147365" cy="136280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Oval 117">
            <a:extLst>
              <a:ext uri="{FF2B5EF4-FFF2-40B4-BE49-F238E27FC236}">
                <a16:creationId xmlns:a16="http://schemas.microsoft.com/office/drawing/2014/main" id="{A2D805C9-4DC9-426B-811E-5A6EA45CA1A3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816871" y="4186105"/>
            <a:ext cx="136400" cy="154192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Oval 117">
            <a:extLst>
              <a:ext uri="{FF2B5EF4-FFF2-40B4-BE49-F238E27FC236}">
                <a16:creationId xmlns:a16="http://schemas.microsoft.com/office/drawing/2014/main" id="{B0344C32-4ABD-4B95-93B2-DE7514139B64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4343342" y="4104573"/>
            <a:ext cx="109455" cy="79086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Oval 117">
            <a:extLst>
              <a:ext uri="{FF2B5EF4-FFF2-40B4-BE49-F238E27FC236}">
                <a16:creationId xmlns:a16="http://schemas.microsoft.com/office/drawing/2014/main" id="{66E3597D-2176-4223-9140-A60713EA5D9B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313065" y="4016207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Oval 116">
            <a:extLst>
              <a:ext uri="{FF2B5EF4-FFF2-40B4-BE49-F238E27FC236}">
                <a16:creationId xmlns:a16="http://schemas.microsoft.com/office/drawing/2014/main" id="{42730A19-D322-4736-A17C-9FDBF478E27E}"/>
              </a:ext>
            </a:extLst>
          </p:cNvPr>
          <p:cNvSpPr>
            <a:spLocks noChangeArrowheads="1"/>
          </p:cNvSpPr>
          <p:nvPr/>
        </p:nvSpPr>
        <p:spPr bwMode="auto">
          <a:xfrm rot="3124405" flipV="1">
            <a:off x="3439608" y="4156768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Arc 110">
            <a:extLst>
              <a:ext uri="{FF2B5EF4-FFF2-40B4-BE49-F238E27FC236}">
                <a16:creationId xmlns:a16="http://schemas.microsoft.com/office/drawing/2014/main" id="{C798DA2E-AD01-42B4-B089-C61E52B0D3E8}"/>
              </a:ext>
            </a:extLst>
          </p:cNvPr>
          <p:cNvSpPr/>
          <p:nvPr/>
        </p:nvSpPr>
        <p:spPr>
          <a:xfrm rot="3157002">
            <a:off x="3491342" y="3428697"/>
            <a:ext cx="690406" cy="548791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52EF9851-F2C9-4D17-BE8B-0BFAB028A0EA}"/>
              </a:ext>
            </a:extLst>
          </p:cNvPr>
          <p:cNvCxnSpPr/>
          <p:nvPr/>
        </p:nvCxnSpPr>
        <p:spPr>
          <a:xfrm flipV="1">
            <a:off x="1988661" y="4639758"/>
            <a:ext cx="1049270" cy="9279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387B7A30-3742-4967-AB24-1C619F59FDC0}"/>
              </a:ext>
            </a:extLst>
          </p:cNvPr>
          <p:cNvGrpSpPr/>
          <p:nvPr/>
        </p:nvGrpSpPr>
        <p:grpSpPr>
          <a:xfrm>
            <a:off x="3175530" y="4509517"/>
            <a:ext cx="1222540" cy="936698"/>
            <a:chOff x="1618441" y="3469216"/>
            <a:chExt cx="718022" cy="651931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003511D-45F5-48CE-8452-2F05883DCFAF}"/>
                </a:ext>
              </a:extLst>
            </p:cNvPr>
            <p:cNvSpPr/>
            <p:nvPr/>
          </p:nvSpPr>
          <p:spPr>
            <a:xfrm>
              <a:off x="1618441" y="3469216"/>
              <a:ext cx="718022" cy="651931"/>
            </a:xfrm>
            <a:prstGeom prst="rect">
              <a:avLst/>
            </a:prstGeom>
            <a:solidFill>
              <a:srgbClr val="FFEDE7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AD546EB-6D42-4896-8E5A-6373BD6030AB}"/>
                </a:ext>
              </a:extLst>
            </p:cNvPr>
            <p:cNvSpPr/>
            <p:nvPr/>
          </p:nvSpPr>
          <p:spPr>
            <a:xfrm>
              <a:off x="1929353" y="3471938"/>
              <a:ext cx="400191" cy="649209"/>
            </a:xfrm>
            <a:prstGeom prst="rect">
              <a:avLst/>
            </a:prstGeom>
            <a:solidFill>
              <a:srgbClr val="FFC5B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CE8267D5-4D9C-4DC7-8B6F-75BF81E6693D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4110185" y="5222937"/>
            <a:ext cx="147365" cy="136280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Oval 117">
            <a:extLst>
              <a:ext uri="{FF2B5EF4-FFF2-40B4-BE49-F238E27FC236}">
                <a16:creationId xmlns:a16="http://schemas.microsoft.com/office/drawing/2014/main" id="{A3110694-A838-4D4F-92E9-F6218F0466E3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272660" y="5190883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Oval 116">
            <a:extLst>
              <a:ext uri="{FF2B5EF4-FFF2-40B4-BE49-F238E27FC236}">
                <a16:creationId xmlns:a16="http://schemas.microsoft.com/office/drawing/2014/main" id="{7AA27E31-52FF-4C9A-B87C-CF7330E4FB93}"/>
              </a:ext>
            </a:extLst>
          </p:cNvPr>
          <p:cNvSpPr>
            <a:spLocks noChangeArrowheads="1"/>
          </p:cNvSpPr>
          <p:nvPr/>
        </p:nvSpPr>
        <p:spPr bwMode="auto">
          <a:xfrm rot="3124405" flipV="1">
            <a:off x="3446530" y="5236334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Oval 113">
            <a:extLst>
              <a:ext uri="{FF2B5EF4-FFF2-40B4-BE49-F238E27FC236}">
                <a16:creationId xmlns:a16="http://schemas.microsoft.com/office/drawing/2014/main" id="{CC94E3B3-2410-4F8A-8016-9D4DDB485A5D}"/>
              </a:ext>
            </a:extLst>
          </p:cNvPr>
          <p:cNvSpPr>
            <a:spLocks noChangeArrowheads="1"/>
          </p:cNvSpPr>
          <p:nvPr/>
        </p:nvSpPr>
        <p:spPr bwMode="auto">
          <a:xfrm rot="2143402" flipV="1">
            <a:off x="3755983" y="4698007"/>
            <a:ext cx="258177" cy="67835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Oval 117">
            <a:extLst>
              <a:ext uri="{FF2B5EF4-FFF2-40B4-BE49-F238E27FC236}">
                <a16:creationId xmlns:a16="http://schemas.microsoft.com/office/drawing/2014/main" id="{DFD97511-D9F3-40F4-8BE2-96382EB28839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997989" y="4606154"/>
            <a:ext cx="109455" cy="79086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113">
            <a:extLst>
              <a:ext uri="{FF2B5EF4-FFF2-40B4-BE49-F238E27FC236}">
                <a16:creationId xmlns:a16="http://schemas.microsoft.com/office/drawing/2014/main" id="{1F0C75CF-1D4B-4CFD-9B42-9B28EDCCFB6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64661" y="5200648"/>
            <a:ext cx="258177" cy="67835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" name="Oval 113">
            <a:extLst>
              <a:ext uri="{FF2B5EF4-FFF2-40B4-BE49-F238E27FC236}">
                <a16:creationId xmlns:a16="http://schemas.microsoft.com/office/drawing/2014/main" id="{5FE97D0D-BBCA-46BE-998F-B2188E6476F3}"/>
              </a:ext>
            </a:extLst>
          </p:cNvPr>
          <p:cNvSpPr>
            <a:spLocks noChangeArrowheads="1"/>
          </p:cNvSpPr>
          <p:nvPr/>
        </p:nvSpPr>
        <p:spPr bwMode="auto">
          <a:xfrm rot="18343402" flipV="1">
            <a:off x="3952696" y="4166858"/>
            <a:ext cx="385869" cy="83186"/>
          </a:xfrm>
          <a:prstGeom prst="ellipse">
            <a:avLst/>
          </a:prstGeom>
          <a:solidFill>
            <a:srgbClr val="8000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Oval 117">
            <a:extLst>
              <a:ext uri="{FF2B5EF4-FFF2-40B4-BE49-F238E27FC236}">
                <a16:creationId xmlns:a16="http://schemas.microsoft.com/office/drawing/2014/main" id="{56C205BF-4CE2-4AE3-8C65-90595B54455F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898071" y="4047756"/>
            <a:ext cx="147365" cy="136280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Oval 117">
            <a:extLst>
              <a:ext uri="{FF2B5EF4-FFF2-40B4-BE49-F238E27FC236}">
                <a16:creationId xmlns:a16="http://schemas.microsoft.com/office/drawing/2014/main" id="{9F9E5967-81DC-48E1-8444-7FA6A90F1564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816871" y="4186105"/>
            <a:ext cx="136400" cy="154192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Oval 117">
            <a:extLst>
              <a:ext uri="{FF2B5EF4-FFF2-40B4-BE49-F238E27FC236}">
                <a16:creationId xmlns:a16="http://schemas.microsoft.com/office/drawing/2014/main" id="{74947CFC-0383-4960-B974-AA3426E82201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4343342" y="4104573"/>
            <a:ext cx="109455" cy="79086"/>
          </a:xfrm>
          <a:prstGeom prst="ellipse">
            <a:avLst/>
          </a:prstGeom>
          <a:solidFill>
            <a:srgbClr val="701B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Oval 117">
            <a:extLst>
              <a:ext uri="{FF2B5EF4-FFF2-40B4-BE49-F238E27FC236}">
                <a16:creationId xmlns:a16="http://schemas.microsoft.com/office/drawing/2014/main" id="{36020C21-467B-40C7-B4F3-8DDBE1F501E4}"/>
              </a:ext>
            </a:extLst>
          </p:cNvPr>
          <p:cNvSpPr>
            <a:spLocks noChangeArrowheads="1"/>
          </p:cNvSpPr>
          <p:nvPr/>
        </p:nvSpPr>
        <p:spPr bwMode="auto">
          <a:xfrm rot="21245995">
            <a:off x="3313065" y="4016207"/>
            <a:ext cx="154191" cy="87645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Oval 116">
            <a:extLst>
              <a:ext uri="{FF2B5EF4-FFF2-40B4-BE49-F238E27FC236}">
                <a16:creationId xmlns:a16="http://schemas.microsoft.com/office/drawing/2014/main" id="{7819B171-5FD4-4B1F-B858-EC2E0045DFD4}"/>
              </a:ext>
            </a:extLst>
          </p:cNvPr>
          <p:cNvSpPr>
            <a:spLocks noChangeArrowheads="1"/>
          </p:cNvSpPr>
          <p:nvPr/>
        </p:nvSpPr>
        <p:spPr bwMode="auto">
          <a:xfrm rot="3124405" flipV="1">
            <a:off x="3439608" y="4156768"/>
            <a:ext cx="260454" cy="64299"/>
          </a:xfrm>
          <a:prstGeom prst="ellipse">
            <a:avLst/>
          </a:prstGeom>
          <a:solidFill>
            <a:srgbClr val="CC3300"/>
          </a:solidFill>
          <a:ln w="952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C56E680C-F070-4D7D-89B3-12FFD49D81D6}"/>
              </a:ext>
            </a:extLst>
          </p:cNvPr>
          <p:cNvCxnSpPr/>
          <p:nvPr/>
        </p:nvCxnSpPr>
        <p:spPr>
          <a:xfrm flipV="1">
            <a:off x="4490504" y="4615344"/>
            <a:ext cx="610917" cy="1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Forme libre 134">
            <a:extLst>
              <a:ext uri="{FF2B5EF4-FFF2-40B4-BE49-F238E27FC236}">
                <a16:creationId xmlns:a16="http://schemas.microsoft.com/office/drawing/2014/main" id="{55B4BEE5-7C60-4E7C-822A-5D7BFB1A8792}"/>
              </a:ext>
            </a:extLst>
          </p:cNvPr>
          <p:cNvSpPr/>
          <p:nvPr/>
        </p:nvSpPr>
        <p:spPr>
          <a:xfrm rot="2169791">
            <a:off x="4389002" y="5566214"/>
            <a:ext cx="413200" cy="117012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Arc 131">
            <a:extLst>
              <a:ext uri="{FF2B5EF4-FFF2-40B4-BE49-F238E27FC236}">
                <a16:creationId xmlns:a16="http://schemas.microsoft.com/office/drawing/2014/main" id="{65089CA3-2A46-4AF7-8A5E-D10AEA0E397D}"/>
              </a:ext>
            </a:extLst>
          </p:cNvPr>
          <p:cNvSpPr/>
          <p:nvPr/>
        </p:nvSpPr>
        <p:spPr>
          <a:xfrm rot="781704">
            <a:off x="3804151" y="5237237"/>
            <a:ext cx="878223" cy="431427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Forme libre 135">
            <a:extLst>
              <a:ext uri="{FF2B5EF4-FFF2-40B4-BE49-F238E27FC236}">
                <a16:creationId xmlns:a16="http://schemas.microsoft.com/office/drawing/2014/main" id="{DC158D4D-FAB8-4A54-82B7-B23239ED9103}"/>
              </a:ext>
            </a:extLst>
          </p:cNvPr>
          <p:cNvSpPr/>
          <p:nvPr/>
        </p:nvSpPr>
        <p:spPr>
          <a:xfrm rot="1026220" flipV="1">
            <a:off x="4537745" y="5755928"/>
            <a:ext cx="137737" cy="220446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Forme libre 136">
            <a:extLst>
              <a:ext uri="{FF2B5EF4-FFF2-40B4-BE49-F238E27FC236}">
                <a16:creationId xmlns:a16="http://schemas.microsoft.com/office/drawing/2014/main" id="{B5A34FEA-9F88-471C-A9BC-3D60155DEDE0}"/>
              </a:ext>
            </a:extLst>
          </p:cNvPr>
          <p:cNvSpPr/>
          <p:nvPr/>
        </p:nvSpPr>
        <p:spPr>
          <a:xfrm rot="20573780">
            <a:off x="4742621" y="5653552"/>
            <a:ext cx="197696" cy="240949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5" name="Image 134">
            <a:extLst>
              <a:ext uri="{FF2B5EF4-FFF2-40B4-BE49-F238E27FC236}">
                <a16:creationId xmlns:a16="http://schemas.microsoft.com/office/drawing/2014/main" id="{350A31E4-C883-4F5A-A7FE-184131B393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39608" flipH="1">
            <a:off x="4213383" y="4227188"/>
            <a:ext cx="1966410" cy="1055332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2057973F-7662-4401-9436-EDEABF8E89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2" b="89862" l="3774" r="99057">
                        <a14:foregroundMark x1="63522" y1="3687" x2="63522" y2="3687"/>
                        <a14:foregroundMark x1="71698" y1="922" x2="71698" y2="922"/>
                        <a14:foregroundMark x1="94025" y1="26267" x2="94025" y2="26267"/>
                        <a14:foregroundMark x1="4088" y1="64977" x2="4088" y2="64977"/>
                        <a14:foregroundMark x1="65723" y1="85253" x2="65723" y2="85253"/>
                        <a14:foregroundMark x1="97484" y1="24424" x2="97484" y2="24424"/>
                        <a14:foregroundMark x1="68868" y1="86636" x2="68868" y2="86636"/>
                        <a14:foregroundMark x1="99057" y1="25346" x2="99057" y2="25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5653" flipH="1">
            <a:off x="4652811" y="3988424"/>
            <a:ext cx="954919" cy="651627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A3A60BBC-5CB1-46A6-8E8C-F9C6C5B2FE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167" b="88889" l="5556" r="94444">
                        <a14:foregroundMark x1="5556" y1="61111" x2="5556" y2="61111"/>
                        <a14:foregroundMark x1="8889" y1="84722" x2="8889" y2="84722"/>
                        <a14:foregroundMark x1="85556" y1="13889" x2="85556" y2="13889"/>
                        <a14:foregroundMark x1="92222" y1="6944" x2="92222" y2="6944"/>
                        <a14:foregroundMark x1="85556" y1="19444" x2="85556" y2="19444"/>
                        <a14:foregroundMark x1="93333" y1="6944" x2="93333" y2="6944"/>
                        <a14:foregroundMark x1="93333" y1="5556" x2="93333" y2="5556"/>
                        <a14:foregroundMark x1="94444" y1="4167" x2="94444" y2="4167"/>
                        <a14:foregroundMark x1="91111" y1="13889" x2="91111" y2="13889"/>
                        <a14:foregroundMark x1="83333" y1="16667" x2="83333" y2="16667"/>
                        <a14:foregroundMark x1="83333" y1="22222" x2="83333" y2="22222"/>
                        <a14:foregroundMark x1="82222" y1="23611" x2="82222" y2="2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9814" y="3307526"/>
            <a:ext cx="1035660" cy="828528"/>
          </a:xfrm>
          <a:prstGeom prst="rect">
            <a:avLst/>
          </a:prstGeom>
        </p:spPr>
      </p:pic>
      <p:sp>
        <p:nvSpPr>
          <p:cNvPr id="138" name="Ellipse 137">
            <a:extLst>
              <a:ext uri="{FF2B5EF4-FFF2-40B4-BE49-F238E27FC236}">
                <a16:creationId xmlns:a16="http://schemas.microsoft.com/office/drawing/2014/main" id="{ACA23495-08A1-459A-B73C-CD986E649F9F}"/>
              </a:ext>
            </a:extLst>
          </p:cNvPr>
          <p:cNvSpPr/>
          <p:nvPr/>
        </p:nvSpPr>
        <p:spPr>
          <a:xfrm rot="20359886">
            <a:off x="4210190" y="3172455"/>
            <a:ext cx="1736200" cy="2237080"/>
          </a:xfrm>
          <a:prstGeom prst="ellipse">
            <a:avLst/>
          </a:prstGeom>
          <a:noFill/>
          <a:ln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9" name="Groupe 138">
            <a:extLst>
              <a:ext uri="{FF2B5EF4-FFF2-40B4-BE49-F238E27FC236}">
                <a16:creationId xmlns:a16="http://schemas.microsoft.com/office/drawing/2014/main" id="{E5EB22CB-8F39-486B-9750-E1F0A961D1D9}"/>
              </a:ext>
            </a:extLst>
          </p:cNvPr>
          <p:cNvGrpSpPr/>
          <p:nvPr/>
        </p:nvGrpSpPr>
        <p:grpSpPr>
          <a:xfrm>
            <a:off x="6347273" y="2002098"/>
            <a:ext cx="5754603" cy="4198677"/>
            <a:chOff x="3994609" y="0"/>
            <a:chExt cx="8479888" cy="6824546"/>
          </a:xfrm>
        </p:grpSpPr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id="{ADFDD65D-B7F0-4AC1-952E-8FB194E47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37979" t="85485"/>
            <a:stretch/>
          </p:blipFill>
          <p:spPr>
            <a:xfrm>
              <a:off x="4562475" y="5838825"/>
              <a:ext cx="7912022" cy="985721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56AD7B60-98C8-4BE4-A05B-82C2A1685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4380" t="-772" r="90767" b="14092"/>
            <a:stretch/>
          </p:blipFill>
          <p:spPr>
            <a:xfrm>
              <a:off x="3994609" y="128260"/>
              <a:ext cx="619125" cy="5886449"/>
            </a:xfrm>
            <a:prstGeom prst="rect">
              <a:avLst/>
            </a:prstGeom>
          </p:spPr>
        </p:pic>
        <p:sp>
          <p:nvSpPr>
            <p:cNvPr id="142" name="Forme libre 4">
              <a:extLst>
                <a:ext uri="{FF2B5EF4-FFF2-40B4-BE49-F238E27FC236}">
                  <a16:creationId xmlns:a16="http://schemas.microsoft.com/office/drawing/2014/main" id="{4E63BCD9-E635-4A5D-9CCB-029A64642EF1}"/>
                </a:ext>
              </a:extLst>
            </p:cNvPr>
            <p:cNvSpPr/>
            <p:nvPr/>
          </p:nvSpPr>
          <p:spPr>
            <a:xfrm>
              <a:off x="4582311" y="0"/>
              <a:ext cx="7828764" cy="5753100"/>
            </a:xfrm>
            <a:custGeom>
              <a:avLst/>
              <a:gdLst>
                <a:gd name="connsiteX0" fmla="*/ 0 w 7896225"/>
                <a:gd name="connsiteY0" fmla="*/ 647700 h 5753100"/>
                <a:gd name="connsiteX1" fmla="*/ 66675 w 7896225"/>
                <a:gd name="connsiteY1" fmla="*/ 723900 h 5753100"/>
                <a:gd name="connsiteX2" fmla="*/ 1247775 w 7896225"/>
                <a:gd name="connsiteY2" fmla="*/ 1028700 h 5753100"/>
                <a:gd name="connsiteX3" fmla="*/ 2990850 w 7896225"/>
                <a:gd name="connsiteY3" fmla="*/ 3276600 h 5753100"/>
                <a:gd name="connsiteX4" fmla="*/ 4191000 w 7896225"/>
                <a:gd name="connsiteY4" fmla="*/ 323850 h 5753100"/>
                <a:gd name="connsiteX5" fmla="*/ 5495925 w 7896225"/>
                <a:gd name="connsiteY5" fmla="*/ 0 h 5753100"/>
                <a:gd name="connsiteX6" fmla="*/ 6686550 w 7896225"/>
                <a:gd name="connsiteY6" fmla="*/ 381000 h 5753100"/>
                <a:gd name="connsiteX7" fmla="*/ 7858125 w 7896225"/>
                <a:gd name="connsiteY7" fmla="*/ 1562100 h 5753100"/>
                <a:gd name="connsiteX8" fmla="*/ 7896225 w 7896225"/>
                <a:gd name="connsiteY8" fmla="*/ 5314950 h 5753100"/>
                <a:gd name="connsiteX9" fmla="*/ 6648450 w 7896225"/>
                <a:gd name="connsiteY9" fmla="*/ 3571875 h 5753100"/>
                <a:gd name="connsiteX10" fmla="*/ 5429250 w 7896225"/>
                <a:gd name="connsiteY10" fmla="*/ 3895725 h 5753100"/>
                <a:gd name="connsiteX11" fmla="*/ 4210050 w 7896225"/>
                <a:gd name="connsiteY11" fmla="*/ 5753100 h 5753100"/>
                <a:gd name="connsiteX12" fmla="*/ 3000375 w 7896225"/>
                <a:gd name="connsiteY12" fmla="*/ 5105400 h 5753100"/>
                <a:gd name="connsiteX13" fmla="*/ 1276350 w 7896225"/>
                <a:gd name="connsiteY13" fmla="*/ 4629150 h 5753100"/>
                <a:gd name="connsiteX14" fmla="*/ 0 w 7896225"/>
                <a:gd name="connsiteY14" fmla="*/ 3667125 h 5753100"/>
                <a:gd name="connsiteX15" fmla="*/ 66675 w 7896225"/>
                <a:gd name="connsiteY15" fmla="*/ 3581400 h 5753100"/>
                <a:gd name="connsiteX16" fmla="*/ 0 w 7896225"/>
                <a:gd name="connsiteY16" fmla="*/ 647700 h 575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96225" h="5753100">
                  <a:moveTo>
                    <a:pt x="0" y="647700"/>
                  </a:moveTo>
                  <a:lnTo>
                    <a:pt x="66675" y="723900"/>
                  </a:lnTo>
                  <a:lnTo>
                    <a:pt x="1247775" y="1028700"/>
                  </a:lnTo>
                  <a:lnTo>
                    <a:pt x="2990850" y="3276600"/>
                  </a:lnTo>
                  <a:lnTo>
                    <a:pt x="4191000" y="323850"/>
                  </a:lnTo>
                  <a:lnTo>
                    <a:pt x="5495925" y="0"/>
                  </a:lnTo>
                  <a:lnTo>
                    <a:pt x="6686550" y="381000"/>
                  </a:lnTo>
                  <a:lnTo>
                    <a:pt x="7858125" y="1562100"/>
                  </a:lnTo>
                  <a:lnTo>
                    <a:pt x="7896225" y="5314950"/>
                  </a:lnTo>
                  <a:lnTo>
                    <a:pt x="6648450" y="3571875"/>
                  </a:lnTo>
                  <a:lnTo>
                    <a:pt x="5429250" y="3895725"/>
                  </a:lnTo>
                  <a:lnTo>
                    <a:pt x="4210050" y="5753100"/>
                  </a:lnTo>
                  <a:lnTo>
                    <a:pt x="3000375" y="5105400"/>
                  </a:lnTo>
                  <a:lnTo>
                    <a:pt x="1276350" y="4629150"/>
                  </a:lnTo>
                  <a:lnTo>
                    <a:pt x="0" y="3667125"/>
                  </a:lnTo>
                  <a:lnTo>
                    <a:pt x="66675" y="35814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54AB2C0-4C41-43DA-A9F8-389F4E9E2E73}"/>
                </a:ext>
              </a:extLst>
            </p:cNvPr>
            <p:cNvSpPr/>
            <p:nvPr/>
          </p:nvSpPr>
          <p:spPr>
            <a:xfrm flipH="1">
              <a:off x="7497014" y="3245736"/>
              <a:ext cx="18000" cy="266164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Forme libre 8">
              <a:extLst>
                <a:ext uri="{FF2B5EF4-FFF2-40B4-BE49-F238E27FC236}">
                  <a16:creationId xmlns:a16="http://schemas.microsoft.com/office/drawing/2014/main" id="{4473ED27-0F04-449F-98A1-43C3FCF3EB94}"/>
                </a:ext>
              </a:extLst>
            </p:cNvPr>
            <p:cNvSpPr/>
            <p:nvPr/>
          </p:nvSpPr>
          <p:spPr>
            <a:xfrm>
              <a:off x="4578677" y="1933575"/>
              <a:ext cx="7803823" cy="2238375"/>
            </a:xfrm>
            <a:custGeom>
              <a:avLst/>
              <a:gdLst>
                <a:gd name="connsiteX0" fmla="*/ 0 w 7877175"/>
                <a:gd name="connsiteY0" fmla="*/ 200025 h 2238375"/>
                <a:gd name="connsiteX1" fmla="*/ 0 w 7877175"/>
                <a:gd name="connsiteY1" fmla="*/ 314325 h 2238375"/>
                <a:gd name="connsiteX2" fmla="*/ 1285875 w 7877175"/>
                <a:gd name="connsiteY2" fmla="*/ 914400 h 2238375"/>
                <a:gd name="connsiteX3" fmla="*/ 2971800 w 7877175"/>
                <a:gd name="connsiteY3" fmla="*/ 2238375 h 2238375"/>
                <a:gd name="connsiteX4" fmla="*/ 4191000 w 7877175"/>
                <a:gd name="connsiteY4" fmla="*/ 1247775 h 2238375"/>
                <a:gd name="connsiteX5" fmla="*/ 5419725 w 7877175"/>
                <a:gd name="connsiteY5" fmla="*/ 19050 h 2238375"/>
                <a:gd name="connsiteX6" fmla="*/ 6667500 w 7877175"/>
                <a:gd name="connsiteY6" fmla="*/ 0 h 2238375"/>
                <a:gd name="connsiteX7" fmla="*/ 7877175 w 7877175"/>
                <a:gd name="connsiteY7" fmla="*/ 1495425 h 223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77175" h="2238375">
                  <a:moveTo>
                    <a:pt x="0" y="200025"/>
                  </a:moveTo>
                  <a:lnTo>
                    <a:pt x="0" y="314325"/>
                  </a:lnTo>
                  <a:lnTo>
                    <a:pt x="1285875" y="914400"/>
                  </a:lnTo>
                  <a:lnTo>
                    <a:pt x="2971800" y="2238375"/>
                  </a:lnTo>
                  <a:lnTo>
                    <a:pt x="4191000" y="1247775"/>
                  </a:lnTo>
                  <a:lnTo>
                    <a:pt x="5419725" y="19050"/>
                  </a:lnTo>
                  <a:lnTo>
                    <a:pt x="6667500" y="0"/>
                  </a:lnTo>
                  <a:lnTo>
                    <a:pt x="7877175" y="149542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1D9799D-C6CD-4346-A58B-1C76836C31E9}"/>
                </a:ext>
              </a:extLst>
            </p:cNvPr>
            <p:cNvSpPr/>
            <p:nvPr/>
          </p:nvSpPr>
          <p:spPr>
            <a:xfrm>
              <a:off x="4600443" y="2"/>
              <a:ext cx="7778943" cy="5918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6" name="ZoneTexte 145">
            <a:extLst>
              <a:ext uri="{FF2B5EF4-FFF2-40B4-BE49-F238E27FC236}">
                <a16:creationId xmlns:a16="http://schemas.microsoft.com/office/drawing/2014/main" id="{A6407481-B0D5-4924-B47C-F0ACFC60E039}"/>
              </a:ext>
            </a:extLst>
          </p:cNvPr>
          <p:cNvSpPr txBox="1"/>
          <p:nvPr/>
        </p:nvSpPr>
        <p:spPr>
          <a:xfrm>
            <a:off x="8239826" y="3645390"/>
            <a:ext cx="111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CC3300"/>
                </a:solidFill>
              </a:rPr>
              <a:t>Récolte</a:t>
            </a:r>
            <a:endParaRPr lang="fr-FR" dirty="0">
              <a:solidFill>
                <a:srgbClr val="CC3300"/>
              </a:solidFill>
            </a:endParaRP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C9F11C6A-79F5-4CA2-B448-A2DE63E16A8D}"/>
              </a:ext>
            </a:extLst>
          </p:cNvPr>
          <p:cNvSpPr txBox="1"/>
          <p:nvPr/>
        </p:nvSpPr>
        <p:spPr>
          <a:xfrm rot="16200000">
            <a:off x="4368097" y="3714672"/>
            <a:ext cx="368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Taux</a:t>
            </a:r>
            <a:r>
              <a:rPr lang="de-DE" dirty="0" smtClean="0"/>
              <a:t> de </a:t>
            </a:r>
            <a:r>
              <a:rPr lang="de-DE" dirty="0" err="1" smtClean="0"/>
              <a:t>prédation</a:t>
            </a:r>
            <a:r>
              <a:rPr lang="de-DE" dirty="0" smtClean="0"/>
              <a:t> </a:t>
            </a:r>
            <a:r>
              <a:rPr lang="de-DE" dirty="0" err="1" smtClean="0"/>
              <a:t>hebdomadaire</a:t>
            </a:r>
            <a:endParaRPr lang="fr-FR" dirty="0"/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D87C403D-E67D-4D93-9B91-D534EB136DDE}"/>
              </a:ext>
            </a:extLst>
          </p:cNvPr>
          <p:cNvSpPr txBox="1"/>
          <p:nvPr/>
        </p:nvSpPr>
        <p:spPr>
          <a:xfrm>
            <a:off x="6719601" y="1995410"/>
            <a:ext cx="452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Viola </a:t>
            </a:r>
            <a:r>
              <a:rPr lang="de-DE" i="1" dirty="0" err="1"/>
              <a:t>arvensis</a:t>
            </a:r>
            <a:r>
              <a:rPr lang="de-DE" i="1" dirty="0"/>
              <a:t> &amp; </a:t>
            </a:r>
            <a:r>
              <a:rPr lang="de-DE" i="1" dirty="0" err="1"/>
              <a:t>Capsella</a:t>
            </a:r>
            <a:r>
              <a:rPr lang="de-DE" i="1" dirty="0"/>
              <a:t> </a:t>
            </a:r>
            <a:r>
              <a:rPr lang="de-DE" i="1" dirty="0" err="1"/>
              <a:t>bursa-pastoris</a:t>
            </a:r>
            <a:endParaRPr lang="fr-FR" i="1" dirty="0"/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5D73F632-BD8F-442D-A895-AAF12A634AC8}"/>
              </a:ext>
            </a:extLst>
          </p:cNvPr>
          <p:cNvSpPr txBox="1"/>
          <p:nvPr/>
        </p:nvSpPr>
        <p:spPr>
          <a:xfrm>
            <a:off x="6556361" y="5227075"/>
            <a:ext cx="2238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 smtClean="0"/>
              <a:t>Blé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d'hiver</a:t>
            </a:r>
            <a:endParaRPr lang="fr-FR" sz="2000" b="1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5937E8EF-9251-4A9B-9A9B-FDD90745ED77}"/>
              </a:ext>
            </a:extLst>
          </p:cNvPr>
          <p:cNvSpPr/>
          <p:nvPr/>
        </p:nvSpPr>
        <p:spPr>
          <a:xfrm>
            <a:off x="9626326" y="533256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fr-FR" sz="1400" dirty="0">
                <a:latin typeface="Segoe UI" panose="020B0502040204020203" pitchFamily="34" charset="0"/>
              </a:rPr>
              <a:t>Boursault (2012) PhD </a:t>
            </a:r>
            <a:r>
              <a:rPr lang="fr-FR" sz="1400" dirty="0" err="1">
                <a:latin typeface="Segoe UI" panose="020B0502040204020203" pitchFamily="34" charset="0"/>
              </a:rPr>
              <a:t>Thesis</a:t>
            </a:r>
            <a:endParaRPr lang="fr-FR" sz="1400" i="1" dirty="0">
              <a:latin typeface="Segoe UI" panose="020B0502040204020203" pitchFamily="34" charset="0"/>
            </a:endParaRPr>
          </a:p>
        </p:txBody>
      </p:sp>
      <p:pic>
        <p:nvPicPr>
          <p:cNvPr id="151" name="Image 150">
            <a:extLst>
              <a:ext uri="{FF2B5EF4-FFF2-40B4-BE49-F238E27FC236}">
                <a16:creationId xmlns:a16="http://schemas.microsoft.com/office/drawing/2014/main" id="{5DADB86C-11A0-4607-93C2-AFB13F05F1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705" y="-13156"/>
            <a:ext cx="535818" cy="7247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0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82"/>
    </mc:Choice>
    <mc:Fallback xmlns="">
      <p:transition spd="slow" advTm="10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59" x="5629275" y="4167188"/>
          <p14:tracePt t="13901" x="5629275" y="4157663"/>
          <p14:tracePt t="13926" x="5629275" y="4148138"/>
          <p14:tracePt t="13938" x="5629275" y="4124325"/>
          <p14:tracePt t="13946" x="5619750" y="4110038"/>
          <p14:tracePt t="13953" x="5619750" y="4086225"/>
          <p14:tracePt t="13960" x="5610225" y="4057650"/>
          <p14:tracePt t="13973" x="5586413" y="4010025"/>
          <p14:tracePt t="13980" x="5562600" y="3971925"/>
          <p14:tracePt t="13987" x="5538788" y="3938588"/>
          <p14:tracePt t="13994" x="5505450" y="3900488"/>
          <p14:tracePt t="14010" x="5434013" y="3824288"/>
          <p14:tracePt t="14020" x="5395913" y="3790950"/>
          <p14:tracePt t="14034" x="5319713" y="3714750"/>
          <p14:tracePt t="14042" x="5286375" y="3686175"/>
          <p14:tracePt t="14049" x="5248275" y="3652838"/>
          <p14:tracePt t="14058" x="5219700" y="3624263"/>
          <p14:tracePt t="14066" x="5195888" y="3605213"/>
          <p14:tracePt t="14073" x="5167313" y="3567113"/>
          <p14:tracePt t="14081" x="5148263" y="3543300"/>
          <p14:tracePt t="14089" x="5110163" y="3509963"/>
          <p14:tracePt t="14097" x="5081588" y="3486150"/>
          <p14:tracePt t="14105" x="5043488" y="3457575"/>
          <p14:tracePt t="14114" x="5005388" y="3424238"/>
          <p14:tracePt t="14121" x="4976813" y="3400425"/>
          <p14:tracePt t="14129" x="4929188" y="3371850"/>
          <p14:tracePt t="14138" x="4876800" y="3338513"/>
          <p14:tracePt t="14145" x="4833938" y="3319463"/>
          <p14:tracePt t="14154" x="4791075" y="3300413"/>
          <p14:tracePt t="14160" x="4743450" y="3290888"/>
          <p14:tracePt t="14169" x="4700588" y="3276600"/>
          <p14:tracePt t="14177" x="4667250" y="3271838"/>
          <p14:tracePt t="14186" x="4629150" y="3271838"/>
          <p14:tracePt t="14193" x="4595813" y="3271838"/>
          <p14:tracePt t="14202" x="4562475" y="3271838"/>
          <p14:tracePt t="14209" x="4524375" y="3271838"/>
          <p14:tracePt t="14218" x="4495800" y="3276600"/>
          <p14:tracePt t="14225" x="4462463" y="3290888"/>
          <p14:tracePt t="14234" x="4424363" y="3314700"/>
          <p14:tracePt t="14242" x="4395788" y="3343275"/>
          <p14:tracePt t="14251" x="4357688" y="3371850"/>
          <p14:tracePt t="14258" x="4329113" y="3409950"/>
          <p14:tracePt t="14265" x="4291013" y="3462338"/>
          <p14:tracePt t="14273" x="4257675" y="3505200"/>
          <p14:tracePt t="14281" x="4229100" y="3548063"/>
          <p14:tracePt t="14290" x="4195763" y="3614738"/>
          <p14:tracePt t="14299" x="4162425" y="3657600"/>
          <p14:tracePt t="14305" x="4129088" y="3724275"/>
          <p14:tracePt t="14315" x="4105275" y="3790950"/>
          <p14:tracePt t="14321" x="4076700" y="3848100"/>
          <p14:tracePt t="14329" x="4071938" y="3905250"/>
          <p14:tracePt t="14337" x="4052888" y="3962400"/>
          <p14:tracePt t="14345" x="4043363" y="4010025"/>
          <p14:tracePt t="14355" x="4033838" y="4067175"/>
          <p14:tracePt t="14362" x="4024313" y="4124325"/>
          <p14:tracePt t="14370" x="4024313" y="4162425"/>
          <p14:tracePt t="14377" x="4024313" y="4229100"/>
          <p14:tracePt t="14385" x="4024313" y="4300538"/>
          <p14:tracePt t="14394" x="4024313" y="4376738"/>
          <p14:tracePt t="14413" x="4057650" y="4514850"/>
          <p14:tracePt t="14425" x="4119563" y="4672013"/>
          <p14:tracePt t="14441" x="4176713" y="4791075"/>
          <p14:tracePt t="14453" x="4224338" y="4843463"/>
          <p14:tracePt t="14459" x="4252913" y="4876800"/>
          <p14:tracePt t="14466" x="4291013" y="4919663"/>
          <p14:tracePt t="14475" x="4319588" y="4953000"/>
          <p14:tracePt t="14486" x="4391025" y="5005388"/>
          <p14:tracePt t="14494" x="4443413" y="5043488"/>
          <p14:tracePt t="14499" x="4500563" y="5086350"/>
          <p14:tracePt t="14508" x="4567238" y="5124450"/>
          <p14:tracePt t="14515" x="4633913" y="5162550"/>
          <p14:tracePt t="14522" x="4691063" y="5195888"/>
          <p14:tracePt t="14529" x="4743450" y="5214938"/>
          <p14:tracePt t="14537" x="4805363" y="5243513"/>
          <p14:tracePt t="14545" x="4867275" y="5267325"/>
          <p14:tracePt t="14554" x="4905375" y="5281613"/>
          <p14:tracePt t="14562" x="4957763" y="5291138"/>
          <p14:tracePt t="14569" x="4995863" y="5291138"/>
          <p14:tracePt t="14578" x="5043488" y="5291138"/>
          <p14:tracePt t="14585" x="5086350" y="5291138"/>
          <p14:tracePt t="14597" x="5133975" y="5291138"/>
          <p14:tracePt t="14601" x="5176838" y="5276850"/>
          <p14:tracePt t="14611" x="5238750" y="5257800"/>
          <p14:tracePt t="14619" x="5286375" y="5253038"/>
          <p14:tracePt t="14625" x="5338763" y="5248275"/>
          <p14:tracePt t="14634" x="5381625" y="5229225"/>
          <p14:tracePt t="14642" x="5419725" y="5214938"/>
          <p14:tracePt t="14649" x="5462588" y="5191125"/>
          <p14:tracePt t="14657" x="5510213" y="5153025"/>
          <p14:tracePt t="14667" x="5548313" y="5110163"/>
          <p14:tracePt t="14675" x="5576888" y="5057775"/>
          <p14:tracePt t="14681" x="5610225" y="5000625"/>
          <p14:tracePt t="14690" x="5638800" y="4943475"/>
          <p14:tracePt t="14697" x="5638800" y="4886325"/>
          <p14:tracePt t="14705" x="5638800" y="4814888"/>
          <p14:tracePt t="14714" x="5638800" y="4743450"/>
          <p14:tracePt t="14722" x="5638800" y="4657725"/>
          <p14:tracePt t="14729" x="5638800" y="4581525"/>
          <p14:tracePt t="14738" x="5638800" y="4500563"/>
          <p14:tracePt t="14745" x="5638800" y="4429125"/>
          <p14:tracePt t="14754" x="5638800" y="4357688"/>
          <p14:tracePt t="14762" x="5638800" y="4295775"/>
          <p14:tracePt t="14770" x="5629275" y="4224338"/>
          <p14:tracePt t="14780" x="5600700" y="4129088"/>
          <p14:tracePt t="14796" x="5562600" y="4005263"/>
          <p14:tracePt t="14801" x="5548313" y="3957638"/>
          <p14:tracePt t="14809" x="5524500" y="3900488"/>
          <p14:tracePt t="14818" x="5495925" y="3843338"/>
          <p14:tracePt t="14825" x="5472113" y="3800475"/>
          <p14:tracePt t="14834" x="5438775" y="3738563"/>
          <p14:tracePt t="14841" x="5410200" y="3686175"/>
          <p14:tracePt t="14855" x="5376863" y="3643313"/>
          <p14:tracePt t="14864" x="5314950" y="3571875"/>
          <p14:tracePt t="14873" x="5295900" y="3548063"/>
          <p14:tracePt t="14884" x="5257800" y="3524250"/>
          <p14:tracePt t="14889" x="5238750" y="3514725"/>
          <p14:tracePt t="14897" x="5219700" y="3500438"/>
          <p14:tracePt t="14906" x="5200650" y="3495675"/>
          <p14:tracePt t="14916" x="5181600" y="3490913"/>
          <p14:tracePt t="14929" x="5148263" y="3490913"/>
          <p14:tracePt t="14931" x="0" y="0"/>
        </p14:tracePtLst>
        <p14:tracePtLst>
          <p14:tracePt t="16148" x="6867525" y="1757363"/>
          <p14:tracePt t="16153" x="6867525" y="1752600"/>
          <p14:tracePt t="16170" x="6867525" y="1747838"/>
          <p14:tracePt t="16183" x="6862763" y="1743075"/>
          <p14:tracePt t="16195" x="6853238" y="1743075"/>
          <p14:tracePt t="16206" x="6843713" y="1743075"/>
          <p14:tracePt t="16212" x="6819900" y="1743075"/>
          <p14:tracePt t="16220" x="6796088" y="1743075"/>
          <p14:tracePt t="16224" x="6772275" y="1743075"/>
          <p14:tracePt t="16233" x="6724650" y="1752600"/>
          <p14:tracePt t="16245" x="6686550" y="1766888"/>
          <p14:tracePt t="16255" x="6643688" y="1795463"/>
          <p14:tracePt t="16261" x="6600825" y="1819275"/>
          <p14:tracePt t="16268" x="6548438" y="1862138"/>
          <p14:tracePt t="16273" x="6496050" y="1909763"/>
          <p14:tracePt t="16281" x="6438900" y="1966913"/>
          <p14:tracePt t="16289" x="6391275" y="2028825"/>
          <p14:tracePt t="16298" x="6334125" y="2109788"/>
          <p14:tracePt t="16305" x="6291263" y="2185988"/>
          <p14:tracePt t="16315" x="6248400" y="2300288"/>
          <p14:tracePt t="16322" x="6219825" y="2400300"/>
          <p14:tracePt t="16331" x="6196013" y="2509838"/>
          <p14:tracePt t="16339" x="6196013" y="2609850"/>
          <p14:tracePt t="16346" x="6196013" y="2709863"/>
          <p14:tracePt t="16355" x="6196013" y="2838450"/>
          <p14:tracePt t="16362" x="6196013" y="2952750"/>
          <p14:tracePt t="16369" x="6200775" y="3086100"/>
          <p14:tracePt t="16378" x="6234113" y="3228975"/>
          <p14:tracePt t="16385" x="6262688" y="3357563"/>
          <p14:tracePt t="16393" x="6286500" y="3495675"/>
          <p14:tracePt t="16403" x="6319838" y="3629025"/>
          <p14:tracePt t="16411" x="6348413" y="3752850"/>
          <p14:tracePt t="16418" x="6353175" y="3838575"/>
          <p14:tracePt t="16426" x="6381750" y="3943350"/>
          <p14:tracePt t="16434" x="6396038" y="4033838"/>
          <p14:tracePt t="16442" x="6424613" y="4119563"/>
          <p14:tracePt t="16451" x="6457950" y="4219575"/>
          <p14:tracePt t="16458" x="6477000" y="4300538"/>
          <p14:tracePt t="16466" x="6505575" y="4381500"/>
          <p14:tracePt t="16474" x="6538913" y="4467225"/>
          <p14:tracePt t="16481" x="6577013" y="4557713"/>
          <p14:tracePt t="16489" x="6615113" y="4643438"/>
          <p14:tracePt t="16497" x="6648450" y="4719638"/>
          <p14:tracePt t="16506" x="6681788" y="4786313"/>
          <p14:tracePt t="16514" x="6715125" y="4857750"/>
          <p14:tracePt t="16522" x="6757988" y="4957763"/>
          <p14:tracePt t="16530" x="6810375" y="5038725"/>
          <p14:tracePt t="16538" x="6848475" y="5105400"/>
          <p14:tracePt t="16545" x="6891338" y="5172075"/>
          <p14:tracePt t="16553" x="6929438" y="5229225"/>
          <p14:tracePt t="16561" x="6981825" y="5295900"/>
          <p14:tracePt t="16569" x="7019925" y="5343525"/>
          <p14:tracePt t="16580" x="7077075" y="5400675"/>
          <p14:tracePt t="16590" x="7119938" y="5438775"/>
          <p14:tracePt t="16599" x="7177088" y="5476875"/>
          <p14:tracePt t="16606" x="7258050" y="5538788"/>
          <p14:tracePt t="16619" x="7381875" y="5614988"/>
          <p14:tracePt t="16628" x="7481888" y="5676900"/>
          <p14:tracePt t="16637" x="7577138" y="5734050"/>
          <p14:tracePt t="16645" x="7705725" y="5805488"/>
          <p14:tracePt t="16662" x="7967663" y="5929313"/>
          <p14:tracePt t="16671" x="8091488" y="5991225"/>
          <p14:tracePt t="16673" x="8267700" y="6043613"/>
          <p14:tracePt t="16680" x="8443913" y="6091238"/>
          <p14:tracePt t="16689" x="8620125" y="6138863"/>
          <p14:tracePt t="16698" x="8782050" y="6176963"/>
          <p14:tracePt t="16705" x="8915400" y="6186488"/>
          <p14:tracePt t="16714" x="9043988" y="6186488"/>
          <p14:tracePt t="16722" x="9158288" y="6186488"/>
          <p14:tracePt t="16730" x="9258300" y="6186488"/>
          <p14:tracePt t="16738" x="9372600" y="6157913"/>
          <p14:tracePt t="16745" x="9472613" y="6129338"/>
          <p14:tracePt t="16753" x="9586913" y="6086475"/>
          <p14:tracePt t="16761" x="9667875" y="6067425"/>
          <p14:tracePt t="16770" x="9772650" y="6043613"/>
          <p14:tracePt t="16778" x="9872663" y="6005513"/>
          <p14:tracePt t="16786" x="9972675" y="5976938"/>
          <p14:tracePt t="16794" x="10058400" y="5948363"/>
          <p14:tracePt t="16802" x="10129838" y="5924550"/>
          <p14:tracePt t="16809" x="10201275" y="5900738"/>
          <p14:tracePt t="16817" x="10287000" y="5872163"/>
          <p14:tracePt t="16826" x="10377488" y="5829300"/>
          <p14:tracePt t="16834" x="10448925" y="5795963"/>
          <p14:tracePt t="16842" x="10534650" y="5757863"/>
          <p14:tracePt t="16850" x="10606088" y="5700713"/>
          <p14:tracePt t="16858" x="10687050" y="5643563"/>
          <p14:tracePt t="16865" x="10744200" y="5581650"/>
          <p14:tracePt t="16874" x="10782300" y="5514975"/>
          <p14:tracePt t="16882" x="10829925" y="5438775"/>
          <p14:tracePt t="16891" x="10868025" y="5348288"/>
          <p14:tracePt t="16898" x="10901363" y="5276850"/>
          <p14:tracePt t="16905" x="10929938" y="5210175"/>
          <p14:tracePt t="16914" x="10948988" y="5153025"/>
          <p14:tracePt t="16921" x="10972800" y="5095875"/>
          <p14:tracePt t="16929" x="10991850" y="5043488"/>
          <p14:tracePt t="16938" x="11006138" y="4981575"/>
          <p14:tracePt t="16946" x="11010900" y="4900613"/>
          <p14:tracePt t="16954" x="11025188" y="4819650"/>
          <p14:tracePt t="16961" x="11039475" y="4733925"/>
          <p14:tracePt t="16969" x="11044238" y="4652963"/>
          <p14:tracePt t="16978" x="11068050" y="4562475"/>
          <p14:tracePt t="16986" x="11072813" y="4471988"/>
          <p14:tracePt t="16993" x="11096625" y="4371975"/>
          <p14:tracePt t="17003" x="11101388" y="4291013"/>
          <p14:tracePt t="17009" x="11115675" y="4191000"/>
          <p14:tracePt t="17018" x="11129963" y="4086225"/>
          <p14:tracePt t="17025" x="11139488" y="3995738"/>
          <p14:tracePt t="17035" x="11139488" y="3910013"/>
          <p14:tracePt t="17042" x="11139488" y="3824288"/>
          <p14:tracePt t="17050" x="11139488" y="3752850"/>
          <p14:tracePt t="17058" x="11139488" y="3676650"/>
          <p14:tracePt t="17066" x="11129963" y="3595688"/>
          <p14:tracePt t="17073" x="11101388" y="3490913"/>
          <p14:tracePt t="17081" x="11091863" y="3419475"/>
          <p14:tracePt t="17090" x="11077575" y="3338513"/>
          <p14:tracePt t="17098" x="11049000" y="3243263"/>
          <p14:tracePt t="17105" x="11020425" y="3162300"/>
          <p14:tracePt t="17113" x="10996613" y="3076575"/>
          <p14:tracePt t="17121" x="10972800" y="3005138"/>
          <p14:tracePt t="17129" x="10948988" y="2919413"/>
          <p14:tracePt t="17138" x="10915650" y="2852738"/>
          <p14:tracePt t="17146" x="10872788" y="2781300"/>
          <p14:tracePt t="17153" x="10806113" y="2681288"/>
          <p14:tracePt t="17161" x="10758488" y="2600325"/>
          <p14:tracePt t="17169" x="10672763" y="2495550"/>
          <p14:tracePt t="17177" x="10606088" y="2424113"/>
          <p14:tracePt t="17185" x="10515600" y="2352675"/>
          <p14:tracePt t="17194" x="10401300" y="2262188"/>
          <p14:tracePt t="17202" x="10325100" y="2219325"/>
          <p14:tracePt t="17210" x="10215563" y="2162175"/>
          <p14:tracePt t="17218" x="10148888" y="2124075"/>
          <p14:tracePt t="17226" x="10063163" y="2085975"/>
          <p14:tracePt t="17234" x="9996488" y="2052638"/>
          <p14:tracePt t="17241" x="9901238" y="2019300"/>
          <p14:tracePt t="17249" x="9815513" y="1981200"/>
          <p14:tracePt t="17257" x="9691688" y="1966913"/>
          <p14:tracePt t="17266" x="9520238" y="1938338"/>
          <p14:tracePt t="17273" x="9320213" y="1914525"/>
          <p14:tracePt t="17281" x="9082088" y="1871663"/>
          <p14:tracePt t="17289" x="8815388" y="1838325"/>
          <p14:tracePt t="17298" x="8524875" y="1828800"/>
          <p14:tracePt t="17306" x="8243888" y="1804988"/>
          <p14:tracePt t="17313" x="7981950" y="1771650"/>
          <p14:tracePt t="17321" x="7767638" y="1762125"/>
          <p14:tracePt t="17330" x="7591425" y="1724025"/>
          <p14:tracePt t="17337" x="7458075" y="1714500"/>
          <p14:tracePt t="17345" x="7348538" y="1690688"/>
          <p14:tracePt t="17354" x="7281863" y="1685925"/>
          <p14:tracePt t="17362" x="7243763" y="1685925"/>
          <p14:tracePt t="17369" x="7219950" y="1685925"/>
          <p14:tracePt t="17377" x="7205663" y="1685925"/>
          <p14:tracePt t="17377" x="0" y="0"/>
        </p14:tracePtLst>
        <p14:tracePtLst>
          <p14:tracePt t="18219" x="6315075" y="3509963"/>
          <p14:tracePt t="18228" x="6319838" y="3514725"/>
          <p14:tracePt t="18238" x="6329363" y="3519488"/>
          <p14:tracePt t="18245" x="6338888" y="3524250"/>
          <p14:tracePt t="18252" x="6348413" y="3524250"/>
          <p14:tracePt t="18265" x="6357938" y="3524250"/>
          <p14:tracePt t="18273" x="6362700" y="3529013"/>
          <p14:tracePt t="18281" x="6362700" y="3533775"/>
          <p14:tracePt t="18306" x="6372225" y="3533775"/>
          <p14:tracePt t="18330" x="6376988" y="3529013"/>
          <p14:tracePt t="18338" x="6376988" y="3524250"/>
          <p14:tracePt t="18347" x="6381750" y="3500438"/>
          <p14:tracePt t="18354" x="6391275" y="3471863"/>
          <p14:tracePt t="18362" x="6405563" y="3424238"/>
          <p14:tracePt t="18370" x="6405563" y="3381375"/>
          <p14:tracePt t="18377" x="6410325" y="3333750"/>
          <p14:tracePt t="18385" x="6419850" y="3286125"/>
          <p14:tracePt t="18394" x="6429375" y="3219450"/>
          <p14:tracePt t="18402" x="6434138" y="3171825"/>
          <p14:tracePt t="18411" x="6438900" y="3124200"/>
          <p14:tracePt t="18418" x="6438900" y="3067050"/>
          <p14:tracePt t="18426" x="6453188" y="3024188"/>
          <p14:tracePt t="18434" x="6453188" y="2986088"/>
          <p14:tracePt t="18441" x="6453188" y="2952750"/>
          <p14:tracePt t="18451" x="6453188" y="2928938"/>
          <p14:tracePt t="18458" x="6453188" y="2905125"/>
          <p14:tracePt t="18467" x="6453188" y="2871788"/>
          <p14:tracePt t="18474" x="6453188" y="2852738"/>
          <p14:tracePt t="18482" x="6453188" y="2824163"/>
          <p14:tracePt t="18489" x="6453188" y="2800350"/>
          <p14:tracePt t="18497" x="6453188" y="2776538"/>
          <p14:tracePt t="18506" x="6453188" y="2752725"/>
          <p14:tracePt t="18514" x="6453188" y="2719388"/>
          <p14:tracePt t="18522" x="6453188" y="2686050"/>
          <p14:tracePt t="18529" x="6453188" y="2647950"/>
          <p14:tracePt t="18537" x="6457950" y="2619375"/>
          <p14:tracePt t="18545" x="6457950" y="2595563"/>
          <p14:tracePt t="18553" x="6462713" y="2562225"/>
          <p14:tracePt t="18562" x="6467475" y="2519363"/>
          <p14:tracePt t="18569" x="6467475" y="2481263"/>
          <p14:tracePt t="18577" x="6467475" y="2447925"/>
          <p14:tracePt t="18585" x="6467475" y="2414588"/>
          <p14:tracePt t="18594" x="6477000" y="2381250"/>
          <p14:tracePt t="18602" x="6486525" y="2347913"/>
          <p14:tracePt t="18611" x="6486525" y="2324100"/>
          <p14:tracePt t="18618" x="6486525" y="2300288"/>
          <p14:tracePt t="18627" x="6486525" y="2286000"/>
          <p14:tracePt t="18635" x="6486525" y="2262188"/>
          <p14:tracePt t="18642" x="6486525" y="2238375"/>
          <p14:tracePt t="18649" x="6486525" y="2214563"/>
          <p14:tracePt t="18658" x="6486525" y="2190750"/>
          <p14:tracePt t="18666" x="6486525" y="2166938"/>
          <p14:tracePt t="18674" x="6486525" y="2138363"/>
          <p14:tracePt t="18683" x="6481763" y="2114550"/>
          <p14:tracePt t="18691" x="6477000" y="2085975"/>
          <p14:tracePt t="18699" x="6457950" y="2052638"/>
          <p14:tracePt t="18706" x="6448425" y="2033588"/>
          <p14:tracePt t="18713" x="6429375" y="2005013"/>
          <p14:tracePt t="18721" x="6415088" y="1990725"/>
          <p14:tracePt t="18729" x="6410325" y="1976438"/>
          <p14:tracePt t="18738" x="6396038" y="1962150"/>
          <p14:tracePt t="18745" x="6386513" y="1962150"/>
          <p14:tracePt t="18753" x="6381750" y="1962150"/>
          <p14:tracePt t="18763" x="6372225" y="1957388"/>
          <p14:tracePt t="18769" x="6367463" y="1957388"/>
          <p14:tracePt t="18781" x="6353175" y="1947863"/>
          <p14:tracePt t="18788" x="6348413" y="1947863"/>
          <p14:tracePt t="18793" x="6338888" y="1947863"/>
          <p14:tracePt t="18801" x="6324600" y="1947863"/>
          <p14:tracePt t="18809" x="6305550" y="1947863"/>
          <p14:tracePt t="18817" x="6281738" y="1947863"/>
          <p14:tracePt t="18825" x="6253163" y="1966913"/>
          <p14:tracePt t="18834" x="6224588" y="1981200"/>
          <p14:tracePt t="18842" x="6181725" y="2005013"/>
          <p14:tracePt t="18849" x="6143625" y="2038350"/>
          <p14:tracePt t="18858" x="6100763" y="2076450"/>
          <p14:tracePt t="18865" x="6062663" y="2109788"/>
          <p14:tracePt t="18873" x="6024563" y="2157413"/>
          <p14:tracePt t="18881" x="5995988" y="2200275"/>
          <p14:tracePt t="18890" x="5962650" y="2257425"/>
          <p14:tracePt t="18897" x="5938838" y="2314575"/>
          <p14:tracePt t="18905" x="5895975" y="2381250"/>
          <p14:tracePt t="18916" x="5872163" y="2447925"/>
          <p14:tracePt t="18927" x="5843588" y="2514600"/>
          <p14:tracePt t="18938" x="5805488" y="2667000"/>
          <p14:tracePt t="18948" x="5781675" y="2757488"/>
          <p14:tracePt t="18953" x="5772150" y="2824163"/>
          <p14:tracePt t="18961" x="5762625" y="2909888"/>
          <p14:tracePt t="18970" x="5743575" y="3000375"/>
          <p14:tracePt t="18981" x="5734050" y="3067050"/>
          <p14:tracePt t="18994" x="5710238" y="3243263"/>
          <p14:tracePt t="19007" x="5700713" y="3309938"/>
          <p14:tracePt t="19013" x="5695950" y="3386138"/>
          <p14:tracePt t="19020" x="5695950" y="3457575"/>
          <p14:tracePt t="19027" x="5686425" y="3524250"/>
          <p14:tracePt t="19038" x="5676900" y="3595688"/>
          <p14:tracePt t="19046" x="5676900" y="3648075"/>
          <p14:tracePt t="19054" x="5676900" y="3714750"/>
          <p14:tracePt t="19057" x="5676900" y="3776663"/>
          <p14:tracePt t="19065" x="5676900" y="3848100"/>
          <p14:tracePt t="19073" x="5676900" y="3905250"/>
          <p14:tracePt t="19082" x="5676900" y="3971925"/>
          <p14:tracePt t="19089" x="5676900" y="4038600"/>
          <p14:tracePt t="19098" x="5676900" y="4100513"/>
          <p14:tracePt t="19105" x="5676900" y="4162425"/>
          <p14:tracePt t="19115" x="5676900" y="4219575"/>
          <p14:tracePt t="19122" x="5676900" y="4276725"/>
          <p14:tracePt t="19129" x="5676900" y="4329113"/>
          <p14:tracePt t="19137" x="5676900" y="4395788"/>
          <p14:tracePt t="19146" x="5676900" y="4448175"/>
          <p14:tracePt t="19153" x="5676900" y="4495800"/>
          <p14:tracePt t="19162" x="5676900" y="4552950"/>
          <p14:tracePt t="19169" x="5676900" y="4591050"/>
          <p14:tracePt t="19192" x="5676900" y="4672013"/>
          <p14:tracePt t="19193" x="5676900" y="4705350"/>
          <p14:tracePt t="19202" x="5676900" y="4752975"/>
          <p14:tracePt t="19210" x="5676900" y="4786313"/>
          <p14:tracePt t="19218" x="5676900" y="4838700"/>
          <p14:tracePt t="19225" x="5676900" y="4881563"/>
          <p14:tracePt t="19233" x="5676900" y="4919663"/>
          <p14:tracePt t="19240" x="5676900" y="4967288"/>
          <p14:tracePt t="19250" x="5681663" y="5010150"/>
          <p14:tracePt t="19258" x="5686425" y="5043488"/>
          <p14:tracePt t="19265" x="5705475" y="5086350"/>
          <p14:tracePt t="19273" x="5719763" y="5133975"/>
          <p14:tracePt t="19290" x="5767388" y="5229225"/>
          <p14:tracePt t="19296" x="5795963" y="5281613"/>
          <p14:tracePt t="19306" x="5805488" y="5305425"/>
          <p14:tracePt t="19313" x="5829300" y="5348288"/>
          <p14:tracePt t="19321" x="5853113" y="5386388"/>
          <p14:tracePt t="19330" x="5876925" y="5414963"/>
          <p14:tracePt t="19338" x="5900738" y="5443538"/>
          <p14:tracePt t="19345" x="5919788" y="5472113"/>
          <p14:tracePt t="19353" x="5943600" y="5500688"/>
          <p14:tracePt t="19361" x="5972175" y="5529263"/>
          <p14:tracePt t="19369" x="5991225" y="5548313"/>
          <p14:tracePt t="19378" x="6015038" y="5576888"/>
          <p14:tracePt t="19386" x="6034088" y="5600700"/>
          <p14:tracePt t="19393" x="6057900" y="5619750"/>
          <p14:tracePt t="19402" x="6076950" y="5643563"/>
          <p14:tracePt t="19410" x="6086475" y="5653088"/>
          <p14:tracePt t="19419" x="6100763" y="5662613"/>
          <p14:tracePt t="19425" x="6105525" y="5667375"/>
          <p14:tracePt t="19467" x="6119813" y="5667375"/>
          <p14:tracePt t="19473" x="6129338" y="5657850"/>
          <p14:tracePt t="19481" x="6143625" y="5624513"/>
          <p14:tracePt t="19490" x="6162675" y="5572125"/>
          <p14:tracePt t="19501" x="6186488" y="5524500"/>
          <p14:tracePt t="19509" x="6215063" y="5467350"/>
          <p14:tracePt t="19523" x="6253163" y="5343525"/>
          <p14:tracePt t="19528" x="6272213" y="5276850"/>
          <p14:tracePt t="19548" x="6305550" y="5157788"/>
          <p14:tracePt t="19558" x="6315075" y="5105400"/>
          <p14:tracePt t="19569" x="6353175" y="4986338"/>
          <p14:tracePt t="19576" x="6372225" y="4919663"/>
          <p14:tracePt t="19585" x="6400800" y="4824413"/>
          <p14:tracePt t="19594" x="6415088" y="4752975"/>
          <p14:tracePt t="19602" x="6438900" y="4629150"/>
          <p14:tracePt t="19611" x="6457950" y="4505325"/>
          <p14:tracePt t="19621" x="6481763" y="4381500"/>
          <p14:tracePt t="19628" x="6505575" y="4252913"/>
          <p14:tracePt t="19636" x="6524625" y="4114800"/>
          <p14:tracePt t="19643" x="6538913" y="3995738"/>
          <p14:tracePt t="19650" x="6557963" y="3871913"/>
          <p14:tracePt t="19659" x="6562725" y="3786188"/>
          <p14:tracePt t="19666" x="6567488" y="3686175"/>
          <p14:tracePt t="19674" x="6567488" y="3614738"/>
          <p14:tracePt t="19682" x="6567488" y="3543300"/>
          <p14:tracePt t="19690" x="6577013" y="3467100"/>
          <p14:tracePt t="19697" x="6581775" y="3400425"/>
          <p14:tracePt t="19705" x="6596063" y="3338513"/>
          <p14:tracePt t="19713" x="6610350" y="3262313"/>
          <p14:tracePt t="19722" x="6610350" y="3200400"/>
          <p14:tracePt t="19730" x="6629400" y="3128963"/>
          <p14:tracePt t="19737" x="6634163" y="3062288"/>
          <p14:tracePt t="19745" x="6634163" y="3000375"/>
          <p14:tracePt t="19753" x="6634163" y="2938463"/>
          <p14:tracePt t="19763" x="6634163" y="2881313"/>
          <p14:tracePt t="19777" x="6634163" y="2771775"/>
          <p14:tracePt t="19789" x="6634163" y="2714625"/>
          <p14:tracePt t="19798" x="6634163" y="2657475"/>
          <p14:tracePt t="19807" x="6619875" y="2605088"/>
          <p14:tracePt t="19814" x="6596063" y="2543175"/>
          <p14:tracePt t="19822" x="6581775" y="2505075"/>
          <p14:tracePt t="19828" x="6557963" y="2443163"/>
          <p14:tracePt t="19835" x="6538913" y="2409825"/>
          <p14:tracePt t="19842" x="6529388" y="2381250"/>
          <p14:tracePt t="19849" x="6510338" y="2347913"/>
          <p14:tracePt t="19858" x="6500813" y="2319338"/>
          <p14:tracePt t="19865" x="6481763" y="2286000"/>
          <p14:tracePt t="19873" x="6472238" y="2252663"/>
          <p14:tracePt t="19881" x="6467475" y="2219325"/>
          <p14:tracePt t="19889" x="6448425" y="2181225"/>
          <p14:tracePt t="19897" x="6438900" y="2157413"/>
          <p14:tracePt t="19905" x="6419850" y="2128838"/>
          <p14:tracePt t="19914" x="6396038" y="2085975"/>
          <p14:tracePt t="19922" x="6386513" y="2057400"/>
          <p14:tracePt t="19929" x="6367463" y="2028825"/>
          <p14:tracePt t="19938" x="6362700" y="2019300"/>
          <p14:tracePt t="19945" x="6357938" y="2005013"/>
          <p14:tracePt t="19953" x="6338888" y="1985963"/>
          <p14:tracePt t="19961" x="6338888" y="1971675"/>
          <p14:tracePt t="19969" x="6324600" y="1957388"/>
          <p14:tracePt t="19977" x="6315075" y="1947863"/>
          <p14:tracePt t="19987" x="6300788" y="1933575"/>
          <p14:tracePt t="19994" x="6291263" y="1928813"/>
          <p14:tracePt t="20003" x="6286500" y="1924050"/>
          <p14:tracePt t="20009" x="6276975" y="1919288"/>
          <p14:tracePt t="20021" x="6257925" y="1909763"/>
          <p14:tracePt t="20028" x="6238875" y="1909763"/>
          <p14:tracePt t="20041" x="6181725" y="1909763"/>
          <p14:tracePt t="20049" x="6157913" y="1909763"/>
          <p14:tracePt t="20058" x="6134100" y="1909763"/>
          <p14:tracePt t="20065" x="6110288" y="1909763"/>
          <p14:tracePt t="20073" x="6076950" y="1914525"/>
          <p14:tracePt t="20081" x="6062663" y="1919288"/>
          <p14:tracePt t="20090" x="6043613" y="1933575"/>
          <p14:tracePt t="20098" x="6029325" y="1943100"/>
          <p14:tracePt t="20106" x="6005513" y="1966913"/>
          <p14:tracePt t="20113" x="5995988" y="1976438"/>
          <p14:tracePt t="20124" x="5981700" y="1990725"/>
          <p14:tracePt t="20138" x="5957888" y="2024063"/>
          <p14:tracePt t="20144" x="5953125" y="2033588"/>
          <p14:tracePt t="20152" x="5948363" y="2043113"/>
          <p14:tracePt t="20161" x="5938838" y="2052638"/>
          <p14:tracePt t="20187" x="5934075" y="2066925"/>
          <p14:tracePt t="20220" x="0" y="0"/>
        </p14:tracePtLst>
        <p14:tracePtLst>
          <p14:tracePt t="20992" x="7134225" y="1819275"/>
          <p14:tracePt t="21003" x="7129463" y="1819275"/>
          <p14:tracePt t="21009" x="7115175" y="1819275"/>
          <p14:tracePt t="21023" x="7096125" y="1819275"/>
          <p14:tracePt t="21029" x="7072313" y="1819275"/>
          <p14:tracePt t="21038" x="7062788" y="1819275"/>
          <p14:tracePt t="21046" x="7024688" y="1819275"/>
          <p14:tracePt t="21052" x="7000875" y="1819275"/>
          <p14:tracePt t="21058" x="6967538" y="1819275"/>
          <p14:tracePt t="21065" x="6934200" y="1824038"/>
          <p14:tracePt t="21074" x="6891338" y="1838325"/>
          <p14:tracePt t="21081" x="6872288" y="1843088"/>
          <p14:tracePt t="21089" x="6843713" y="1852613"/>
          <p14:tracePt t="21098" x="6819900" y="1862138"/>
          <p14:tracePt t="21105" x="6791325" y="1881188"/>
          <p14:tracePt t="21114" x="6772275" y="1890713"/>
          <p14:tracePt t="21121" x="6753225" y="1900238"/>
          <p14:tracePt t="21131" x="6729413" y="1914525"/>
          <p14:tracePt t="21137" x="6710363" y="1928813"/>
          <p14:tracePt t="21146" x="6696075" y="1943100"/>
          <p14:tracePt t="21154" x="6681788" y="1957388"/>
          <p14:tracePt t="21161" x="6662738" y="1981200"/>
          <p14:tracePt t="21170" x="6648450" y="1995488"/>
          <p14:tracePt t="21178" x="6638925" y="2000250"/>
          <p14:tracePt t="21185" x="6624638" y="2024063"/>
          <p14:tracePt t="21194" x="6615113" y="2047875"/>
          <p14:tracePt t="21202" x="6600825" y="2062163"/>
          <p14:tracePt t="21211" x="6596063" y="2090738"/>
          <p14:tracePt t="21218" x="6591300" y="2105025"/>
          <p14:tracePt t="21226" x="6591300" y="2133600"/>
          <p14:tracePt t="21234" x="6591300" y="2147888"/>
          <p14:tracePt t="21241" x="6591300" y="2171700"/>
          <p14:tracePt t="21250" x="6591300" y="2190750"/>
          <p14:tracePt t="21258" x="6591300" y="2214563"/>
          <p14:tracePt t="21266" x="6591300" y="2228850"/>
          <p14:tracePt t="21273" x="6591300" y="2243138"/>
          <p14:tracePt t="21281" x="6600825" y="2271713"/>
          <p14:tracePt t="21289" x="6610350" y="2290763"/>
          <p14:tracePt t="21297" x="6615113" y="2300288"/>
          <p14:tracePt t="21306" x="6629400" y="2319338"/>
          <p14:tracePt t="21314" x="6634163" y="2328863"/>
          <p14:tracePt t="21322" x="6643688" y="2343150"/>
          <p14:tracePt t="21329" x="6653213" y="2357438"/>
          <p14:tracePt t="21337" x="6657975" y="2366963"/>
          <p14:tracePt t="21345" x="6657975" y="2381250"/>
          <p14:tracePt t="21354" x="6667500" y="2386013"/>
          <p14:tracePt t="21362" x="6677025" y="2400300"/>
          <p14:tracePt t="21369" x="6681788" y="2405063"/>
          <p14:tracePt t="21378" x="6686550" y="2409825"/>
          <p14:tracePt t="21385" x="6696075" y="2419350"/>
          <p14:tracePt t="21393" x="6710363" y="2428875"/>
          <p14:tracePt t="21401" x="6719888" y="2433638"/>
          <p14:tracePt t="21410" x="6738938" y="2438400"/>
          <p14:tracePt t="21418" x="6748463" y="2443163"/>
          <p14:tracePt t="21426" x="6762750" y="2447925"/>
          <p14:tracePt t="21434" x="6781800" y="2447925"/>
          <p14:tracePt t="21441" x="6800850" y="2447925"/>
          <p14:tracePt t="21449" x="6815138" y="2447925"/>
          <p14:tracePt t="21458" x="6829425" y="2447925"/>
          <p14:tracePt t="21467" x="6853238" y="2447925"/>
          <p14:tracePt t="21474" x="6872288" y="2447925"/>
          <p14:tracePt t="21481" x="6896100" y="2447925"/>
          <p14:tracePt t="21489" x="6919913" y="2447925"/>
          <p14:tracePt t="21497" x="6953250" y="2447925"/>
          <p14:tracePt t="21505" x="6977063" y="2447925"/>
          <p14:tracePt t="21517" x="7005638" y="2447925"/>
          <p14:tracePt t="21525" x="7048500" y="2447925"/>
          <p14:tracePt t="21538" x="7119938" y="2447925"/>
          <p14:tracePt t="21545" x="7167563" y="2447925"/>
          <p14:tracePt t="21553" x="7215188" y="2447925"/>
          <p14:tracePt t="21567" x="7248525" y="2447925"/>
          <p14:tracePt t="21574" x="7305675" y="2447925"/>
          <p14:tracePt t="21579" x="7353300" y="2447925"/>
          <p14:tracePt t="21585" x="7400925" y="2447925"/>
          <p14:tracePt t="21593" x="7439025" y="2447925"/>
          <p14:tracePt t="21603" x="7486650" y="2447925"/>
          <p14:tracePt t="21610" x="7519988" y="2447925"/>
          <p14:tracePt t="21619" x="7567613" y="2447925"/>
          <p14:tracePt t="21627" x="7605713" y="2447925"/>
          <p14:tracePt t="21633" x="7639050" y="2447925"/>
          <p14:tracePt t="21642" x="7677150" y="2447925"/>
          <p14:tracePt t="21650" x="7720013" y="2447925"/>
          <p14:tracePt t="21657" x="7753350" y="2447925"/>
          <p14:tracePt t="21665" x="7791450" y="2447925"/>
          <p14:tracePt t="21675" x="7824788" y="2447925"/>
          <p14:tracePt t="21681" x="7862888" y="2447925"/>
          <p14:tracePt t="21691" x="7910513" y="2447925"/>
          <p14:tracePt t="21703" x="7943850" y="2447925"/>
          <p14:tracePt t="21710" x="7991475" y="2447925"/>
          <p14:tracePt t="21715" x="8034338" y="2447925"/>
          <p14:tracePt t="21725" x="8072438" y="2447925"/>
          <p14:tracePt t="21731" x="8120063" y="2447925"/>
          <p14:tracePt t="21740" x="8167688" y="2447925"/>
          <p14:tracePt t="21748" x="8215313" y="2447925"/>
          <p14:tracePt t="21755" x="8253413" y="2447925"/>
          <p14:tracePt t="21762" x="8286750" y="2447925"/>
          <p14:tracePt t="21769" x="8329613" y="2447925"/>
          <p14:tracePt t="21782" x="8377238" y="2447925"/>
          <p14:tracePt t="21791" x="8415338" y="2447925"/>
          <p14:tracePt t="21799" x="8458200" y="2443163"/>
          <p14:tracePt t="21801" x="8491538" y="2438400"/>
          <p14:tracePt t="21809" x="8529638" y="2438400"/>
          <p14:tracePt t="21818" x="8577263" y="2438400"/>
          <p14:tracePt t="21825" x="8610600" y="2438400"/>
          <p14:tracePt t="21835" x="8658225" y="2438400"/>
          <p14:tracePt t="21841" x="8691563" y="2438400"/>
          <p14:tracePt t="21852" x="8729663" y="2438400"/>
          <p14:tracePt t="21865" x="8805863" y="2433638"/>
          <p14:tracePt t="21873" x="8843963" y="2428875"/>
          <p14:tracePt t="21882" x="8867775" y="2428875"/>
          <p14:tracePt t="21890" x="8915400" y="2428875"/>
          <p14:tracePt t="21897" x="8943975" y="2419350"/>
          <p14:tracePt t="21905" x="8982075" y="2419350"/>
          <p14:tracePt t="21913" x="9024938" y="2419350"/>
          <p14:tracePt t="21921" x="9058275" y="2419350"/>
          <p14:tracePt t="21930" x="9096375" y="2419350"/>
          <p14:tracePt t="21938" x="9144000" y="2419350"/>
          <p14:tracePt t="21945" x="9177338" y="2419350"/>
          <p14:tracePt t="21954" x="9210675" y="2419350"/>
          <p14:tracePt t="21962" x="9258300" y="2419350"/>
          <p14:tracePt t="21969" x="9286875" y="2419350"/>
          <p14:tracePt t="21980" x="9320213" y="2419350"/>
          <p14:tracePt t="21989" x="9363075" y="2419350"/>
          <p14:tracePt t="21999" x="9391650" y="2419350"/>
          <p14:tracePt t="22011" x="9458325" y="2424113"/>
          <p14:tracePt t="22018" x="9510713" y="2428875"/>
          <p14:tracePt t="22026" x="9539288" y="2428875"/>
          <p14:tracePt t="22034" x="9577388" y="2443163"/>
          <p14:tracePt t="22042" x="9625013" y="2447925"/>
          <p14:tracePt t="22051" x="9658350" y="2452688"/>
          <p14:tracePt t="22062" x="9691688" y="2452688"/>
          <p14:tracePt t="22071" x="9720263" y="2452688"/>
          <p14:tracePt t="22078" x="9763125" y="2452688"/>
          <p14:tracePt t="22085" x="9801225" y="2452688"/>
          <p14:tracePt t="22092" x="9844088" y="2452688"/>
          <p14:tracePt t="22099" x="9872663" y="2452688"/>
          <p14:tracePt t="22106" x="9915525" y="2452688"/>
          <p14:tracePt t="22113" x="9963150" y="2452688"/>
          <p14:tracePt t="22121" x="10001250" y="2452688"/>
          <p14:tracePt t="22129" x="10044113" y="2452688"/>
          <p14:tracePt t="22137" x="10082213" y="2452688"/>
          <p14:tracePt t="22145" x="10129838" y="2452688"/>
          <p14:tracePt t="22155" x="10177463" y="2452688"/>
          <p14:tracePt t="22161" x="10225088" y="2452688"/>
          <p14:tracePt t="22170" x="10263188" y="2452688"/>
          <p14:tracePt t="22177" x="10329863" y="2452688"/>
          <p14:tracePt t="22186" x="10377488" y="2452688"/>
          <p14:tracePt t="22193" x="10415588" y="2452688"/>
          <p14:tracePt t="22202" x="10463213" y="2452688"/>
          <p14:tracePt t="22210" x="10506075" y="2452688"/>
          <p14:tracePt t="22218" x="10544175" y="2452688"/>
          <p14:tracePt t="22225" x="10577513" y="2452688"/>
          <p14:tracePt t="22233" x="10610850" y="2452688"/>
          <p14:tracePt t="22242" x="10639425" y="2452688"/>
          <p14:tracePt t="22249" x="10682288" y="2452688"/>
          <p14:tracePt t="22259" x="10715625" y="2452688"/>
          <p14:tracePt t="22265" x="10744200" y="2452688"/>
          <p14:tracePt t="22273" x="10777538" y="2452688"/>
          <p14:tracePt t="22281" x="10820400" y="2452688"/>
          <p14:tracePt t="22290" x="10848975" y="2452688"/>
          <p14:tracePt t="22302" x="10891838" y="2452688"/>
          <p14:tracePt t="22310" x="10929938" y="2452688"/>
          <p14:tracePt t="22325" x="11001375" y="2452688"/>
          <p14:tracePt t="22330" x="11034713" y="2452688"/>
          <p14:tracePt t="22337" x="11053763" y="2443163"/>
          <p14:tracePt t="22345" x="11072813" y="2438400"/>
          <p14:tracePt t="22354" x="11091863" y="2428875"/>
          <p14:tracePt t="22362" x="11101388" y="2419350"/>
          <p14:tracePt t="22369" x="11115675" y="2405063"/>
          <p14:tracePt t="22378" x="11125200" y="2395538"/>
          <p14:tracePt t="22385" x="11129963" y="2381250"/>
          <p14:tracePt t="22393" x="11139488" y="2371725"/>
          <p14:tracePt t="22401" x="11144250" y="2357438"/>
          <p14:tracePt t="22410" x="11144250" y="2338388"/>
          <p14:tracePt t="22418" x="11149013" y="2324100"/>
          <p14:tracePt t="22425" x="11158538" y="2314575"/>
          <p14:tracePt t="22436" x="11158538" y="2305050"/>
          <p14:tracePt t="22444" x="11163300" y="2286000"/>
          <p14:tracePt t="22456" x="11163300" y="2276475"/>
          <p14:tracePt t="22461" x="11168063" y="2262188"/>
          <p14:tracePt t="22467" x="11172825" y="2252663"/>
          <p14:tracePt t="22473" x="11172825" y="2247900"/>
          <p14:tracePt t="22481" x="11172825" y="2233613"/>
          <p14:tracePt t="22489" x="11172825" y="2224088"/>
          <p14:tracePt t="22497" x="11172825" y="2214563"/>
          <p14:tracePt t="22505" x="11172825" y="2200275"/>
          <p14:tracePt t="22513" x="11158538" y="2185988"/>
          <p14:tracePt t="22522" x="11129963" y="2157413"/>
          <p14:tracePt t="22529" x="11110913" y="2143125"/>
          <p14:tracePt t="22537" x="11082338" y="2119313"/>
          <p14:tracePt t="22545" x="11044238" y="2100263"/>
          <p14:tracePt t="22558" x="11020425" y="2090738"/>
          <p14:tracePt t="22561" x="10982325" y="2071688"/>
          <p14:tracePt t="22569" x="10963275" y="2066925"/>
          <p14:tracePt t="22578" x="10929938" y="2057400"/>
          <p14:tracePt t="22586" x="10891838" y="2057400"/>
          <p14:tracePt t="22593" x="10858500" y="2043113"/>
          <p14:tracePt t="22601" x="10825163" y="2038350"/>
          <p14:tracePt t="22611" x="10768013" y="2038350"/>
          <p14:tracePt t="22618" x="10725150" y="2033588"/>
          <p14:tracePt t="22627" x="10648950" y="2028825"/>
          <p14:tracePt t="22633" x="10577513" y="2028825"/>
          <p14:tracePt t="22642" x="10496550" y="2028825"/>
          <p14:tracePt t="22649" x="10410825" y="2014538"/>
          <p14:tracePt t="22658" x="10310813" y="2014538"/>
          <p14:tracePt t="22665" x="10225088" y="2014538"/>
          <p14:tracePt t="22675" x="10125075" y="2005013"/>
          <p14:tracePt t="22682" x="10025063" y="2005013"/>
          <p14:tracePt t="22689" x="9939338" y="2005013"/>
          <p14:tracePt t="22698" x="9844088" y="2005013"/>
          <p14:tracePt t="22706" x="9739313" y="2000250"/>
          <p14:tracePt t="22713" x="9653588" y="2000250"/>
          <p14:tracePt t="22721" x="9567863" y="1990725"/>
          <p14:tracePt t="22730" x="9482138" y="1990725"/>
          <p14:tracePt t="22741" x="9410700" y="1990725"/>
          <p14:tracePt t="22748" x="9329738" y="1990725"/>
          <p14:tracePt t="22764" x="9191625" y="1990725"/>
          <p14:tracePt t="22769" x="9124950" y="1990725"/>
          <p14:tracePt t="22781" x="9063038" y="1981200"/>
          <p14:tracePt t="22790" x="8996363" y="1971675"/>
          <p14:tracePt t="22794" x="8943975" y="1966913"/>
          <p14:tracePt t="22802" x="8877300" y="1966913"/>
          <p14:tracePt t="22810" x="8815388" y="1966913"/>
          <p14:tracePt t="22819" x="8753475" y="1962150"/>
          <p14:tracePt t="22825" x="8682038" y="1962150"/>
          <p14:tracePt t="22837" x="8615363" y="1962150"/>
          <p14:tracePt t="22846" x="8539163" y="1962150"/>
          <p14:tracePt t="22852" x="8467725" y="1962150"/>
          <p14:tracePt t="22857" x="8386763" y="1962150"/>
          <p14:tracePt t="22865" x="8315325" y="1947863"/>
          <p14:tracePt t="22873" x="8239125" y="1938338"/>
          <p14:tracePt t="22881" x="8158163" y="1928813"/>
          <p14:tracePt t="22890" x="8086725" y="1914525"/>
          <p14:tracePt t="22900" x="8005763" y="1900238"/>
          <p14:tracePt t="22908" x="7924800" y="1895475"/>
          <p14:tracePt t="22919" x="7853363" y="1881188"/>
          <p14:tracePt t="22927" x="7781925" y="1876425"/>
          <p14:tracePt t="22934" x="7720013" y="1862138"/>
          <p14:tracePt t="22940" x="7639050" y="1847850"/>
          <p14:tracePt t="22946" x="7591425" y="1843088"/>
          <p14:tracePt t="22953" x="7543800" y="1843088"/>
          <p14:tracePt t="22961" x="7510463" y="1843088"/>
          <p14:tracePt t="22970" x="7477125" y="1843088"/>
          <p14:tracePt t="22977" x="7443788" y="1843088"/>
          <p14:tracePt t="22986" x="7429500" y="1843088"/>
          <p14:tracePt t="22997" x="7405688" y="1843088"/>
          <p14:tracePt t="23010" x="7353300" y="1843088"/>
          <p14:tracePt t="23019" x="7334250" y="1847850"/>
          <p14:tracePt t="23025" x="7300913" y="1857375"/>
          <p14:tracePt t="23039" x="7267575" y="1862138"/>
          <p14:tracePt t="23045" x="7234238" y="1881188"/>
          <p14:tracePt t="23054" x="7196138" y="1900238"/>
          <p14:tracePt t="23058" x="7153275" y="1928813"/>
          <p14:tracePt t="23066" x="7138988" y="1938338"/>
          <p14:tracePt t="23073" x="7115175" y="1962150"/>
          <p14:tracePt t="23088" x="7091363" y="1981200"/>
          <p14:tracePt t="23099" x="7072313" y="2014538"/>
          <p14:tracePt t="23105" x="7058025" y="2038350"/>
          <p14:tracePt t="23118" x="7058025" y="2052638"/>
          <p14:tracePt t="23127" x="7053263" y="2071688"/>
          <p14:tracePt t="23132" x="7053263" y="2090738"/>
          <p14:tracePt t="23139" x="7048500" y="2119313"/>
          <p14:tracePt t="23146" x="7048500" y="2133600"/>
          <p14:tracePt t="23155" x="7048500" y="2157413"/>
          <p14:tracePt t="23162" x="7048500" y="2176463"/>
          <p14:tracePt t="23169" x="7048500" y="2190750"/>
          <p14:tracePt t="23177" x="7048500" y="2200275"/>
          <p14:tracePt t="23185" x="7067550" y="2224088"/>
          <p14:tracePt t="23194" x="7091363" y="2247900"/>
          <p14:tracePt t="23202" x="7096125" y="2257425"/>
          <p14:tracePt t="23210" x="7119938" y="2271713"/>
          <p14:tracePt t="23218" x="7143750" y="2281238"/>
          <p14:tracePt t="23225" x="7186613" y="2295525"/>
          <p14:tracePt t="23234" x="7229475" y="2305050"/>
          <p14:tracePt t="23242" x="7277100" y="2305050"/>
          <p14:tracePt t="23249" x="7324725" y="2309813"/>
          <p14:tracePt t="23258" x="7381875" y="2324100"/>
          <p14:tracePt t="23265" x="7439025" y="2328863"/>
          <p14:tracePt t="23273" x="7486650" y="2338388"/>
          <p14:tracePt t="23281" x="7534275" y="2343150"/>
          <p14:tracePt t="23289" x="7591425" y="2343150"/>
          <p14:tracePt t="23297" x="7629525" y="2343150"/>
          <p14:tracePt t="23306" x="7677150" y="2343150"/>
          <p14:tracePt t="23315" x="7734300" y="2357438"/>
          <p14:tracePt t="23322" x="7791450" y="2357438"/>
          <p14:tracePt t="23329" x="7848600" y="2357438"/>
          <p14:tracePt t="23337" x="7910513" y="2357438"/>
          <p14:tracePt t="23346" x="7986713" y="2357438"/>
          <p14:tracePt t="23353" x="8077200" y="2357438"/>
          <p14:tracePt t="23362" x="8172450" y="2357438"/>
          <p14:tracePt t="23369" x="8267700" y="2357438"/>
          <p14:tracePt t="23378" x="8358188" y="2357438"/>
          <p14:tracePt t="23385" x="8453438" y="2357438"/>
          <p14:tracePt t="23394" x="8529638" y="2357438"/>
          <p14:tracePt t="23405" x="8601075" y="2362200"/>
          <p14:tracePt t="23427" x="8839200" y="2395538"/>
          <p14:tracePt t="23432" x="8901113" y="2395538"/>
          <p14:tracePt t="23441" x="8972550" y="2409825"/>
          <p14:tracePt t="23449" x="9063038" y="2424113"/>
          <p14:tracePt t="23459" x="9144000" y="2438400"/>
          <p14:tracePt t="23467" x="9220200" y="2443163"/>
          <p14:tracePt t="23473" x="9301163" y="2443163"/>
          <p14:tracePt t="23481" x="9377363" y="2457450"/>
          <p14:tracePt t="23489" x="9467850" y="2457450"/>
          <p14:tracePt t="23499" x="9539288" y="2457450"/>
          <p14:tracePt t="23512" x="9615488" y="2457450"/>
          <p14:tracePt t="23515" x="9696450" y="2457450"/>
          <p14:tracePt t="23522" x="9763125" y="2457450"/>
          <p14:tracePt t="23529" x="9829800" y="2457450"/>
          <p14:tracePt t="23537" x="9901238" y="2457450"/>
          <p14:tracePt t="23545" x="9972675" y="2462213"/>
          <p14:tracePt t="23554" x="10025063" y="2462213"/>
          <p14:tracePt t="23561" x="10082213" y="2462213"/>
          <p14:tracePt t="23570" x="10144125" y="2462213"/>
          <p14:tracePt t="23586" x="10272713" y="2462213"/>
          <p14:tracePt t="23594" x="10344150" y="2462213"/>
          <p14:tracePt t="23602" x="10406063" y="2462213"/>
          <p14:tracePt t="23611" x="10467975" y="2462213"/>
          <p14:tracePt t="23620" x="10525125" y="2462213"/>
          <p14:tracePt t="23626" x="10587038" y="2462213"/>
          <p14:tracePt t="23637" x="10644188" y="2462213"/>
          <p14:tracePt t="23646" x="10706100" y="2462213"/>
          <p14:tracePt t="23649" x="10748963" y="2462213"/>
          <p14:tracePt t="23658" x="10801350" y="2462213"/>
          <p14:tracePt t="23665" x="10858500" y="2466975"/>
          <p14:tracePt t="23673" x="10896600" y="2466975"/>
          <p14:tracePt t="23686" x="10939463" y="2476500"/>
          <p14:tracePt t="23698" x="11015663" y="2486025"/>
          <p14:tracePt t="23704" x="11044238" y="2486025"/>
          <p14:tracePt t="23716" x="11077575" y="2486025"/>
          <p14:tracePt t="23725" x="11091863" y="2486025"/>
          <p14:tracePt t="23732" x="11115675" y="2481263"/>
          <p14:tracePt t="23738" x="11125200" y="2476500"/>
          <p14:tracePt t="23745" x="11134725" y="2462213"/>
          <p14:tracePt t="23756" x="11144250" y="2452688"/>
          <p14:tracePt t="23765" x="11149013" y="2438400"/>
          <p14:tracePt t="23772" x="11149013" y="2419350"/>
          <p14:tracePt t="23780" x="11149013" y="2400300"/>
          <p14:tracePt t="23788" x="11153775" y="2386013"/>
          <p14:tracePt t="23793" x="11158538" y="2371725"/>
          <p14:tracePt t="23802" x="11158538" y="2347913"/>
          <p14:tracePt t="23809" x="11158538" y="2324100"/>
          <p14:tracePt t="23818" x="11158538" y="2300288"/>
          <p14:tracePt t="23825" x="11158538" y="2271713"/>
          <p14:tracePt t="23834" x="11158538" y="2233613"/>
          <p14:tracePt t="23848" x="11158538" y="2209800"/>
          <p14:tracePt t="23857" x="11158538" y="2157413"/>
          <p14:tracePt t="23869" x="11153775" y="2133600"/>
          <p14:tracePt t="23875" x="11149013" y="2105025"/>
          <p14:tracePt t="23876" x="0" y="0"/>
        </p14:tracePtLst>
        <p14:tracePtLst>
          <p14:tracePt t="24890" x="6772275" y="6048375"/>
          <p14:tracePt t="24922" x="6777038" y="6048375"/>
          <p14:tracePt t="24931" x="6786563" y="6048375"/>
          <p14:tracePt t="24940" x="6805613" y="6048375"/>
          <p14:tracePt t="24947" x="6829425" y="6048375"/>
          <p14:tracePt t="24955" x="6853238" y="6048375"/>
          <p14:tracePt t="24962" x="6886575" y="6048375"/>
          <p14:tracePt t="24970" x="6924675" y="6048375"/>
          <p14:tracePt t="24978" x="6972300" y="6048375"/>
          <p14:tracePt t="24987" x="7029450" y="6048375"/>
          <p14:tracePt t="24995" x="7091363" y="6048375"/>
          <p14:tracePt t="25004" x="7148513" y="6048375"/>
          <p14:tracePt t="25011" x="7219950" y="6048375"/>
          <p14:tracePt t="25019" x="7281863" y="6048375"/>
          <p14:tracePt t="25026" x="7343775" y="6048375"/>
          <p14:tracePt t="25034" x="7415213" y="6048375"/>
          <p14:tracePt t="25042" x="7486650" y="6048375"/>
          <p14:tracePt t="25051" x="7558088" y="6048375"/>
          <p14:tracePt t="25058" x="7629525" y="6048375"/>
          <p14:tracePt t="25066" x="7700963" y="6048375"/>
          <p14:tracePt t="25073" x="7772400" y="6048375"/>
          <p14:tracePt t="25081" x="7848600" y="6048375"/>
          <p14:tracePt t="25089" x="7929563" y="6048375"/>
          <p14:tracePt t="25098" x="8001000" y="6048375"/>
          <p14:tracePt t="25106" x="8067675" y="6048375"/>
          <p14:tracePt t="25114" x="8148638" y="6048375"/>
          <p14:tracePt t="25121" x="8229600" y="6048375"/>
          <p14:tracePt t="25130" x="8291513" y="6048375"/>
          <p14:tracePt t="25138" x="8362950" y="6048375"/>
          <p14:tracePt t="25146" x="8424863" y="6048375"/>
          <p14:tracePt t="25154" x="8486775" y="6048375"/>
          <p14:tracePt t="25162" x="8553450" y="6048375"/>
          <p14:tracePt t="25170" x="8629650" y="6048375"/>
          <p14:tracePt t="25177" x="8677275" y="6048375"/>
          <p14:tracePt t="25186" x="8758238" y="6048375"/>
          <p14:tracePt t="25193" x="8829675" y="6048375"/>
          <p14:tracePt t="25202" x="8905875" y="6048375"/>
          <p14:tracePt t="25210" x="8986838" y="6048375"/>
          <p14:tracePt t="25218" x="9053513" y="6048375"/>
          <p14:tracePt t="25226" x="9153525" y="6048375"/>
          <p14:tracePt t="25234" x="9239250" y="6048375"/>
          <p14:tracePt t="25242" x="9324975" y="6048375"/>
          <p14:tracePt t="25249" x="9410700" y="6048375"/>
          <p14:tracePt t="25257" x="9505950" y="6048375"/>
          <p14:tracePt t="25266" x="9596438" y="6048375"/>
          <p14:tracePt t="25274" x="9672638" y="6048375"/>
          <p14:tracePt t="25282" x="9753600" y="6048375"/>
          <p14:tracePt t="25290" x="9829800" y="6048375"/>
          <p14:tracePt t="25298" x="9901238" y="6048375"/>
          <p14:tracePt t="25306" x="9986963" y="6048375"/>
          <p14:tracePt t="25314" x="10067925" y="6048375"/>
          <p14:tracePt t="25322" x="10153650" y="6048375"/>
          <p14:tracePt t="25330" x="10229850" y="6048375"/>
          <p14:tracePt t="25338" x="10301288" y="6048375"/>
          <p14:tracePt t="25345" x="10382250" y="6048375"/>
          <p14:tracePt t="25353" x="10453688" y="6048375"/>
          <p14:tracePt t="25362" x="10525125" y="6048375"/>
          <p14:tracePt t="25370" x="10596563" y="6048375"/>
          <p14:tracePt t="25378" x="10663238" y="6048375"/>
          <p14:tracePt t="25386" x="10729913" y="6048375"/>
          <p14:tracePt t="25393" x="10801350" y="6048375"/>
          <p14:tracePt t="25402" x="10839450" y="6048375"/>
          <p14:tracePt t="25411" x="10896600" y="6048375"/>
          <p14:tracePt t="25419" x="10948988" y="6048375"/>
          <p14:tracePt t="25426" x="10991850" y="6048375"/>
          <p14:tracePt t="25435" x="11039475" y="6062663"/>
          <p14:tracePt t="25442" x="11082338" y="6062663"/>
          <p14:tracePt t="25449" x="11129963" y="6062663"/>
          <p14:tracePt t="25457" x="11168063" y="6062663"/>
          <p14:tracePt t="25465" x="11215688" y="6062663"/>
          <p14:tracePt t="25474" x="11249025" y="6062663"/>
          <p14:tracePt t="25482" x="11282363" y="6062663"/>
          <p14:tracePt t="25490" x="11320463" y="6062663"/>
          <p14:tracePt t="25497" x="11363325" y="6062663"/>
          <p14:tracePt t="25506" x="11391900" y="6062663"/>
          <p14:tracePt t="25514" x="11434763" y="6062663"/>
          <p14:tracePt t="25523" x="11463338" y="6062663"/>
          <p14:tracePt t="25531" x="11506200" y="6062663"/>
          <p14:tracePt t="25539" x="11544300" y="6062663"/>
          <p14:tracePt t="25546" x="11587163" y="6062663"/>
          <p14:tracePt t="25554" x="11639550" y="6062663"/>
          <p14:tracePt t="25562" x="11687175" y="6062663"/>
          <p14:tracePt t="25570" x="11734800" y="6062663"/>
          <p14:tracePt t="25578" x="11782425" y="6062663"/>
          <p14:tracePt t="25586" x="11830050" y="6062663"/>
          <p14:tracePt t="25594" x="11882438" y="6062663"/>
          <p14:tracePt t="25603" x="11920538" y="6062663"/>
          <p14:tracePt t="25612" x="11977688" y="6062663"/>
          <p14:tracePt t="25621" x="12025313" y="6062663"/>
          <p14:tracePt t="25629" x="12063413" y="6062663"/>
          <p14:tracePt t="25637" x="12087225" y="6062663"/>
          <p14:tracePt t="25645" x="12111038" y="6062663"/>
          <p14:tracePt t="25654" x="12134850" y="6062663"/>
          <p14:tracePt t="25662" x="12149138" y="6062663"/>
          <p14:tracePt t="25670" x="12158663" y="6062663"/>
          <p14:tracePt t="25730" x="0" y="0"/>
        </p14:tracePtLst>
        <p14:tracePtLst>
          <p14:tracePt t="27161" x="7100888" y="5572125"/>
          <p14:tracePt t="27269" x="7110413" y="5572125"/>
          <p14:tracePt t="27285" x="7134225" y="5572125"/>
          <p14:tracePt t="27293" x="7158038" y="5572125"/>
          <p14:tracePt t="27303" x="7181850" y="5572125"/>
          <p14:tracePt t="27305" x="7224713" y="5572125"/>
          <p14:tracePt t="27314" x="7253288" y="5572125"/>
          <p14:tracePt t="27323" x="7296150" y="5553075"/>
          <p14:tracePt t="27330" x="7348538" y="5538788"/>
          <p14:tracePt t="27338" x="7386638" y="5529263"/>
          <p14:tracePt t="27346" x="7439025" y="5495925"/>
          <p14:tracePt t="27354" x="7453313" y="5486400"/>
          <p14:tracePt t="27362" x="7472363" y="5476875"/>
          <p14:tracePt t="27371" x="7481888" y="5462588"/>
          <p14:tracePt t="27379" x="7491413" y="5453063"/>
          <p14:tracePt t="27385" x="7491413" y="5443538"/>
          <p14:tracePt t="27394" x="7491413" y="5429250"/>
          <p14:tracePt t="27402" x="7491413" y="5419725"/>
          <p14:tracePt t="27410" x="7491413" y="5405438"/>
          <p14:tracePt t="27418" x="7491413" y="5386388"/>
          <p14:tracePt t="27426" x="7491413" y="5367338"/>
          <p14:tracePt t="27447" x="7481888" y="5343525"/>
          <p14:tracePt t="27450" x="7477125" y="5329238"/>
          <p14:tracePt t="27457" x="7467600" y="5314950"/>
          <p14:tracePt t="27469" x="7462838" y="5314950"/>
          <p14:tracePt t="27474" x="7462838" y="5310188"/>
          <p14:tracePt t="27481" x="7448550" y="5305425"/>
          <p14:tracePt t="27489" x="7443788" y="5300663"/>
          <p14:tracePt t="27498" x="7439025" y="5300663"/>
          <p14:tracePt t="27505" x="7424738" y="5300663"/>
          <p14:tracePt t="27514" x="7415213" y="5300663"/>
          <p14:tracePt t="27521" x="7400925" y="5300663"/>
          <p14:tracePt t="27530" x="7386638" y="5300663"/>
          <p14:tracePt t="27537" x="7372350" y="5300663"/>
          <p14:tracePt t="27545" x="7348538" y="5300663"/>
          <p14:tracePt t="27553" x="7334250" y="5300663"/>
          <p14:tracePt t="27561" x="7315200" y="5300663"/>
          <p14:tracePt t="27568" x="7300913" y="5300663"/>
          <p14:tracePt t="27576" x="7291388" y="5300663"/>
          <p14:tracePt t="27585" x="7277100" y="5300663"/>
          <p14:tracePt t="27594" x="7272338" y="5300663"/>
          <p14:tracePt t="27602" x="7248525" y="5310188"/>
          <p14:tracePt t="27611" x="7229475" y="5329238"/>
          <p14:tracePt t="27618" x="7219950" y="5343525"/>
          <p14:tracePt t="27626" x="7205663" y="5367338"/>
          <p14:tracePt t="27634" x="7196138" y="5381625"/>
          <p14:tracePt t="27641" x="7181850" y="5410200"/>
          <p14:tracePt t="27649" x="7167563" y="5434013"/>
          <p14:tracePt t="27657" x="7167563" y="5443538"/>
          <p14:tracePt t="27666" x="7162800" y="5457825"/>
          <p14:tracePt t="27674" x="7162800" y="5467350"/>
          <p14:tracePt t="27681" x="7162800" y="5472113"/>
          <p14:tracePt t="27698" x="7162800" y="5476875"/>
          <p14:tracePt t="27730" x="0" y="0"/>
        </p14:tracePtLst>
        <p14:tracePtLst>
          <p14:tracePt t="29198" x="6638925" y="3438525"/>
          <p14:tracePt t="29211" x="6638925" y="3433763"/>
          <p14:tracePt t="29341" x="6638925" y="3429000"/>
          <p14:tracePt t="29378" x="6638925" y="3424238"/>
          <p14:tracePt t="29403" x="6638925" y="3419475"/>
          <p14:tracePt t="29419" x="6638925" y="3414713"/>
          <p14:tracePt t="29440" x="6638925" y="3409950"/>
          <p14:tracePt t="29463" x="6638925" y="3400425"/>
          <p14:tracePt t="29483" x="6638925" y="3395663"/>
          <p14:tracePt t="29505" x="6638925" y="3390900"/>
          <p14:tracePt t="29530" x="6638925" y="3386138"/>
          <p14:tracePt t="29546" x="6643688" y="3386138"/>
          <p14:tracePt t="29578" x="6648450" y="3381375"/>
          <p14:tracePt t="29586" x="6653213" y="3376613"/>
          <p14:tracePt t="29909" x="6653213" y="3371850"/>
          <p14:tracePt t="29923" x="6657975" y="3367088"/>
          <p14:tracePt t="29954" x="6662738" y="3362325"/>
          <p14:tracePt t="30006" x="6667500" y="3357563"/>
          <p14:tracePt t="30106" x="6672263" y="3352800"/>
          <p14:tracePt t="30267" x="6677025" y="3348038"/>
          <p14:tracePt t="30305" x="6681788" y="3348038"/>
          <p14:tracePt t="30347" x="6686550" y="3348038"/>
          <p14:tracePt t="30527" x="6691313" y="3352800"/>
          <p14:tracePt t="30949" x="6691313" y="3357563"/>
          <p14:tracePt t="30981" x="6691313" y="3367088"/>
          <p14:tracePt t="30985" x="6691313" y="3371850"/>
          <p14:tracePt t="31005" x="6691313" y="3381375"/>
          <p14:tracePt t="31043" x="6691313" y="3386138"/>
          <p14:tracePt t="31143" x="6696075" y="3390900"/>
          <p14:tracePt t="31416" x="6700838" y="3390900"/>
          <p14:tracePt t="31459" x="6705600" y="3390900"/>
          <p14:tracePt t="31506" x="6710363" y="3390900"/>
          <p14:tracePt t="31546" x="6715125" y="3390900"/>
          <p14:tracePt t="31570" x="6719888" y="3390900"/>
          <p14:tracePt t="31594" x="6724650" y="3395663"/>
          <p14:tracePt t="31618" x="6734175" y="3400425"/>
          <p14:tracePt t="31625" x="6738938" y="3400425"/>
          <p14:tracePt t="31642" x="6743700" y="3400425"/>
          <p14:tracePt t="31649" x="6748463" y="3400425"/>
          <p14:tracePt t="31658" x="6753225" y="3400425"/>
          <p14:tracePt t="31673" x="6757988" y="3400425"/>
          <p14:tracePt t="31681" x="6762750" y="3400425"/>
          <p14:tracePt t="31690" x="6767513" y="3400425"/>
          <p14:tracePt t="31697" x="6772275" y="3400425"/>
          <p14:tracePt t="31713" x="6777038" y="3400425"/>
          <p14:tracePt t="31730" x="6786563" y="3405188"/>
          <p14:tracePt t="31738" x="6791325" y="3405188"/>
          <p14:tracePt t="31747" x="6796088" y="3409950"/>
          <p14:tracePt t="31755" x="6805613" y="3409950"/>
          <p14:tracePt t="31762" x="6810375" y="3409950"/>
          <p14:tracePt t="31770" x="6824663" y="3414713"/>
          <p14:tracePt t="31777" x="6829425" y="3414713"/>
          <p14:tracePt t="31785" x="6838950" y="3414713"/>
          <p14:tracePt t="31794" x="6848475" y="3419475"/>
          <p14:tracePt t="31802" x="6858000" y="3419475"/>
          <p14:tracePt t="31809" x="6867525" y="3424238"/>
          <p14:tracePt t="31826" x="6872288" y="3424238"/>
          <p14:tracePt t="31834" x="6886575" y="3424238"/>
          <p14:tracePt t="31842" x="6891338" y="3429000"/>
          <p14:tracePt t="31857" x="6896100" y="3429000"/>
          <p14:tracePt t="31865" x="6900863" y="3429000"/>
          <p14:tracePt t="31874" x="6910388" y="3429000"/>
          <p14:tracePt t="31881" x="6915150" y="3429000"/>
          <p14:tracePt t="31891" x="6924675" y="3433763"/>
          <p14:tracePt t="31901" x="6929438" y="3433763"/>
          <p14:tracePt t="31909" x="6934200" y="3433763"/>
          <p14:tracePt t="31920" x="6938963" y="3433763"/>
          <p14:tracePt t="31925" x="6943725" y="3438525"/>
          <p14:tracePt t="31940" x="6948488" y="3438525"/>
          <p14:tracePt t="31944" x="6948488" y="3443288"/>
          <p14:tracePt t="31965" x="6953250" y="3448050"/>
          <p14:tracePt t="31974" x="6958013" y="3448050"/>
          <p14:tracePt t="31983" x="6962775" y="3452813"/>
          <p14:tracePt t="31993" x="6972300" y="3457575"/>
          <p14:tracePt t="32003" x="6981825" y="3457575"/>
          <p14:tracePt t="32011" x="6981825" y="3462338"/>
          <p14:tracePt t="32021" x="6991350" y="3467100"/>
          <p14:tracePt t="32028" x="7000875" y="3467100"/>
          <p14:tracePt t="32039" x="7005638" y="3471863"/>
          <p14:tracePt t="32049" x="7019925" y="3476625"/>
          <p14:tracePt t="32057" x="7024688" y="3476625"/>
          <p14:tracePt t="32066" x="7024688" y="3481388"/>
          <p14:tracePt t="32081" x="7034213" y="3486150"/>
          <p14:tracePt t="32089" x="7038975" y="3486150"/>
          <p14:tracePt t="32101" x="7043738" y="3495675"/>
          <p14:tracePt t="32110" x="7048500" y="3500438"/>
          <p14:tracePt t="32118" x="7058025" y="3505200"/>
          <p14:tracePt t="32136" x="7062788" y="3505200"/>
          <p14:tracePt t="32142" x="7072313" y="3514725"/>
          <p14:tracePt t="32148" x="7081838" y="3524250"/>
          <p14:tracePt t="32165" x="7091363" y="3529013"/>
          <p14:tracePt t="32180" x="7100888" y="3533775"/>
          <p14:tracePt t="32194" x="7105650" y="3538538"/>
          <p14:tracePt t="32202" x="7110413" y="3538538"/>
          <p14:tracePt t="32209" x="7110413" y="3543300"/>
          <p14:tracePt t="32218" x="7115175" y="3543300"/>
          <p14:tracePt t="32225" x="7119938" y="3543300"/>
          <p14:tracePt t="32234" x="7124700" y="3543300"/>
          <p14:tracePt t="32242" x="7134225" y="3552825"/>
          <p14:tracePt t="32249" x="7138988" y="3557588"/>
          <p14:tracePt t="32266" x="7148513" y="3562350"/>
          <p14:tracePt t="32280" x="7153275" y="3567113"/>
          <p14:tracePt t="32287" x="7153275" y="3571875"/>
          <p14:tracePt t="32294" x="7158038" y="3571875"/>
          <p14:tracePt t="32304" x="7162800" y="3571875"/>
          <p14:tracePt t="32310" x="7167563" y="3576638"/>
          <p14:tracePt t="32322" x="7172325" y="3576638"/>
          <p14:tracePt t="32329" x="7181850" y="3581400"/>
          <p14:tracePt t="32346" x="7186613" y="3581400"/>
          <p14:tracePt t="32353" x="7196138" y="3586163"/>
          <p14:tracePt t="32378" x="7200900" y="3586163"/>
          <p14:tracePt t="32385" x="7205663" y="3586163"/>
          <p14:tracePt t="32396" x="7210425" y="3586163"/>
          <p14:tracePt t="32401" x="7219950" y="3590925"/>
          <p14:tracePt t="32429" x="7229475" y="3595688"/>
          <p14:tracePt t="32446" x="7239000" y="3595688"/>
          <p14:tracePt t="32455" x="7243763" y="3600450"/>
          <p14:tracePt t="32461" x="7258050" y="3605213"/>
          <p14:tracePt t="32474" x="7267575" y="3609975"/>
          <p14:tracePt t="32482" x="7281863" y="3614738"/>
          <p14:tracePt t="32490" x="7281863" y="3619500"/>
          <p14:tracePt t="32497" x="7286625" y="3619500"/>
          <p14:tracePt t="32509" x="7296150" y="3619500"/>
          <p14:tracePt t="32513" x="7300913" y="3624263"/>
          <p14:tracePt t="32521" x="7305675" y="3624263"/>
          <p14:tracePt t="32530" x="7310438" y="3629025"/>
          <p14:tracePt t="32544" x="7315200" y="3629025"/>
          <p14:tracePt t="32554" x="7324725" y="3633788"/>
          <p14:tracePt t="32564" x="7329488" y="3633788"/>
          <p14:tracePt t="32572" x="7339013" y="3633788"/>
          <p14:tracePt t="32580" x="7343775" y="3638550"/>
          <p14:tracePt t="32587" x="7348538" y="3638550"/>
          <p14:tracePt t="32593" x="7362825" y="3643313"/>
          <p14:tracePt t="32610" x="7372350" y="3648075"/>
          <p14:tracePt t="32618" x="7381875" y="3652838"/>
          <p14:tracePt t="32626" x="7396163" y="3652838"/>
          <p14:tracePt t="32633" x="7415213" y="3657600"/>
          <p14:tracePt t="32646" x="7419975" y="3662363"/>
          <p14:tracePt t="32653" x="7434263" y="3667125"/>
          <p14:tracePt t="32663" x="7443788" y="3671888"/>
          <p14:tracePt t="32666" x="7462838" y="3676650"/>
          <p14:tracePt t="32682" x="7477125" y="3676650"/>
          <p14:tracePt t="32691" x="7481888" y="3676650"/>
          <p14:tracePt t="32701" x="7496175" y="3686175"/>
          <p14:tracePt t="32709" x="7500938" y="3690938"/>
          <p14:tracePt t="32715" x="7505700" y="3690938"/>
          <p14:tracePt t="32722" x="7510463" y="3695700"/>
          <p14:tracePt t="32730" x="7524750" y="3700463"/>
          <p14:tracePt t="32738" x="7529513" y="3700463"/>
          <p14:tracePt t="32746" x="7534275" y="3705225"/>
          <p14:tracePt t="32756" x="7543800" y="3709988"/>
          <p14:tracePt t="32764" x="7548563" y="3709988"/>
          <p14:tracePt t="32772" x="7558088" y="3714750"/>
          <p14:tracePt t="32777" x="7572375" y="3724275"/>
          <p14:tracePt t="32785" x="7586663" y="3733800"/>
          <p14:tracePt t="32803" x="7596188" y="3738563"/>
          <p14:tracePt t="32809" x="7605713" y="3748088"/>
          <p14:tracePt t="32818" x="7610475" y="3757613"/>
          <p14:tracePt t="32825" x="7620000" y="3762375"/>
          <p14:tracePt t="32834" x="7634288" y="3776663"/>
          <p14:tracePt t="32845" x="7648575" y="3781425"/>
          <p14:tracePt t="32854" x="7653338" y="3790950"/>
          <p14:tracePt t="32861" x="7667625" y="3800475"/>
          <p14:tracePt t="32869" x="7677150" y="3814763"/>
          <p14:tracePt t="32874" x="7686675" y="3819525"/>
          <p14:tracePt t="32881" x="7696200" y="3824288"/>
          <p14:tracePt t="32889" x="7710488" y="3829050"/>
          <p14:tracePt t="32904" x="7715250" y="3838575"/>
          <p14:tracePt t="32913" x="7729538" y="3848100"/>
          <p14:tracePt t="32926" x="7734300" y="3848100"/>
          <p14:tracePt t="32934" x="7739063" y="3852863"/>
          <p14:tracePt t="32939" x="7748588" y="3857625"/>
          <p14:tracePt t="32954" x="7758113" y="3862388"/>
          <p14:tracePt t="32961" x="7762875" y="3867150"/>
          <p14:tracePt t="32969" x="7772400" y="3871913"/>
          <p14:tracePt t="32977" x="7777163" y="3876675"/>
          <p14:tracePt t="32985" x="7781925" y="3881438"/>
          <p14:tracePt t="32993" x="7791450" y="3886200"/>
          <p14:tracePt t="33002" x="7796213" y="3886200"/>
          <p14:tracePt t="33009" x="7810500" y="3900488"/>
          <p14:tracePt t="33024" x="7824788" y="3905250"/>
          <p14:tracePt t="33030" x="7834313" y="3910013"/>
          <p14:tracePt t="33041" x="7853363" y="3924300"/>
          <p14:tracePt t="33049" x="7867650" y="3929063"/>
          <p14:tracePt t="33057" x="7872413" y="3929063"/>
          <p14:tracePt t="33067" x="7877175" y="3938588"/>
          <p14:tracePt t="33073" x="7891463" y="3948113"/>
          <p14:tracePt t="33081" x="7905750" y="3952875"/>
          <p14:tracePt t="33089" x="7920038" y="3957638"/>
          <p14:tracePt t="33099" x="7920038" y="3962400"/>
          <p14:tracePt t="33106" x="7934325" y="3967163"/>
          <p14:tracePt t="33122" x="7962900" y="3986213"/>
          <p14:tracePt t="33129" x="7986713" y="3995738"/>
          <p14:tracePt t="33137" x="8001000" y="4005263"/>
          <p14:tracePt t="33148" x="8015288" y="4014788"/>
          <p14:tracePt t="33159" x="8024813" y="4019550"/>
          <p14:tracePt t="33169" x="8039100" y="4029075"/>
          <p14:tracePt t="33177" x="8048625" y="4033838"/>
          <p14:tracePt t="33194" x="8058150" y="4038600"/>
          <p14:tracePt t="33202" x="8062913" y="4038600"/>
          <p14:tracePt t="33234" x="8072438" y="4043363"/>
          <p14:tracePt t="33241" x="8077200" y="4043363"/>
          <p14:tracePt t="33249" x="8081963" y="4048125"/>
          <p14:tracePt t="33257" x="8086725" y="4052888"/>
          <p14:tracePt t="33270" x="8096250" y="4057650"/>
          <p14:tracePt t="33277" x="8105775" y="4062413"/>
          <p14:tracePt t="33284" x="8120063" y="4067175"/>
          <p14:tracePt t="33290" x="8124825" y="4067175"/>
          <p14:tracePt t="33297" x="8124825" y="4071938"/>
          <p14:tracePt t="33306" x="8129588" y="4071938"/>
          <p14:tracePt t="33314" x="8139113" y="4076700"/>
          <p14:tracePt t="33356" x="8143875" y="4076700"/>
          <p14:tracePt t="33373" x="8153400" y="4081463"/>
          <p14:tracePt t="33410" x="8153400" y="4086225"/>
          <p14:tracePt t="33426" x="8158163" y="4090988"/>
          <p14:tracePt t="33441" x="8162925" y="4095750"/>
          <p14:tracePt t="33452" x="8167688" y="4095750"/>
          <p14:tracePt t="33466" x="8167688" y="4100513"/>
          <p14:tracePt t="33474" x="8172450" y="4105275"/>
          <p14:tracePt t="33482" x="8177213" y="4105275"/>
          <p14:tracePt t="33489" x="8177213" y="4110038"/>
          <p14:tracePt t="33497" x="8186738" y="4119563"/>
          <p14:tracePt t="33514" x="8191500" y="4119563"/>
          <p14:tracePt t="33538" x="8196263" y="4119563"/>
          <p14:tracePt t="33546" x="8210550" y="4124325"/>
          <p14:tracePt t="33565" x="8215313" y="4129088"/>
          <p14:tracePt t="33579" x="8229600" y="4138613"/>
          <p14:tracePt t="33602" x="8234363" y="4143375"/>
          <p14:tracePt t="33611" x="8239125" y="4148138"/>
          <p14:tracePt t="33633" x="8248650" y="4157663"/>
          <p14:tracePt t="33642" x="8253413" y="4162425"/>
          <p14:tracePt t="33649" x="8262938" y="4171950"/>
          <p14:tracePt t="33657" x="8267700" y="4176713"/>
          <p14:tracePt t="33665" x="8277225" y="4186238"/>
          <p14:tracePt t="33674" x="8281988" y="4191000"/>
          <p14:tracePt t="33681" x="8291513" y="4200525"/>
          <p14:tracePt t="33690" x="8296275" y="4205288"/>
          <p14:tracePt t="33698" x="8301038" y="4210050"/>
          <p14:tracePt t="33714" x="8305800" y="4214813"/>
          <p14:tracePt t="33729" x="8310563" y="4219575"/>
          <p14:tracePt t="33746" x="8315325" y="4224338"/>
          <p14:tracePt t="33770" x="8324850" y="4233863"/>
          <p14:tracePt t="33777" x="8329613" y="4238625"/>
          <p14:tracePt t="33794" x="8329613" y="4248150"/>
          <p14:tracePt t="33806" x="8339138" y="4252913"/>
          <p14:tracePt t="33818" x="8343900" y="4252913"/>
          <p14:tracePt t="33825" x="8348663" y="4262438"/>
          <p14:tracePt t="33839" x="8348663" y="4267200"/>
          <p14:tracePt t="33845" x="8353425" y="4271963"/>
          <p14:tracePt t="33853" x="8358188" y="4276725"/>
          <p14:tracePt t="33859" x="8358188" y="4281488"/>
          <p14:tracePt t="33865" x="8362950" y="4281488"/>
          <p14:tracePt t="33876" x="8367713" y="4291013"/>
          <p14:tracePt t="33885" x="8372475" y="4300538"/>
          <p14:tracePt t="33892" x="8382000" y="4305300"/>
          <p14:tracePt t="33906" x="8382000" y="4310063"/>
          <p14:tracePt t="33922" x="8386763" y="4314825"/>
          <p14:tracePt t="33929" x="8386763" y="4319588"/>
          <p14:tracePt t="33937" x="8391525" y="4319588"/>
          <p14:tracePt t="33945" x="8391525" y="4324350"/>
          <p14:tracePt t="33960" x="8401050" y="4333875"/>
          <p14:tracePt t="33970" x="8405813" y="4338638"/>
          <p14:tracePt t="33977" x="8410575" y="4348163"/>
          <p14:tracePt t="33996" x="8415338" y="4348163"/>
          <p14:tracePt t="34011" x="8424863" y="4357688"/>
          <p14:tracePt t="34038" x="8424863" y="4362450"/>
          <p14:tracePt t="34070" x="8434388" y="4367213"/>
          <p14:tracePt t="34077" x="8439150" y="4371975"/>
          <p14:tracePt t="34091" x="8443913" y="4381500"/>
          <p14:tracePt t="34106" x="8453438" y="4386263"/>
          <p14:tracePt t="34114" x="8462963" y="4395788"/>
          <p14:tracePt t="34127" x="8462963" y="4400550"/>
          <p14:tracePt t="34139" x="8467725" y="4405313"/>
          <p14:tracePt t="34150" x="8477250" y="4405313"/>
          <p14:tracePt t="34157" x="8477250" y="4410075"/>
          <p14:tracePt t="34162" x="8486775" y="4419600"/>
          <p14:tracePt t="34170" x="8491538" y="4419600"/>
          <p14:tracePt t="34180" x="8496300" y="4424363"/>
          <p14:tracePt t="34194" x="8510588" y="4438650"/>
          <p14:tracePt t="34202" x="8520113" y="4443413"/>
          <p14:tracePt t="34209" x="8520113" y="4448175"/>
          <p14:tracePt t="34218" x="8529638" y="4457700"/>
          <p14:tracePt t="34226" x="8534400" y="4457700"/>
          <p14:tracePt t="34242" x="8543925" y="4462463"/>
          <p14:tracePt t="34249" x="8553450" y="4467225"/>
          <p14:tracePt t="34260" x="8553450" y="4471988"/>
          <p14:tracePt t="34269" x="8558213" y="4471988"/>
          <p14:tracePt t="34277" x="8567738" y="4476750"/>
          <p14:tracePt t="34290" x="8567738" y="4481513"/>
          <p14:tracePt t="34305" x="8577263" y="4486275"/>
          <p14:tracePt t="34331" x="8586788" y="4491038"/>
          <p14:tracePt t="34350" x="8596313" y="4495800"/>
          <p14:tracePt t="34360" x="8601075" y="4495800"/>
          <p14:tracePt t="34371" x="8605838" y="4500563"/>
          <p14:tracePt t="34386" x="8610600" y="4500563"/>
          <p14:tracePt t="34397" x="8615363" y="4505325"/>
          <p14:tracePt t="34405" x="8620125" y="4510088"/>
          <p14:tracePt t="34429" x="8624888" y="4514850"/>
          <p14:tracePt t="34562" x="0" y="0"/>
        </p14:tracePtLst>
        <p14:tracePtLst>
          <p14:tracePt t="49527" x="8796338" y="4619625"/>
          <p14:tracePt t="49557" x="8791575" y="4619625"/>
          <p14:tracePt t="49619" x="8786813" y="4619625"/>
          <p14:tracePt t="49854" x="8786813" y="4629150"/>
          <p14:tracePt t="49865" x="8786813" y="4638675"/>
          <p14:tracePt t="49877" x="8791575" y="4643438"/>
          <p14:tracePt t="49884" x="8801100" y="4652963"/>
          <p14:tracePt t="49900" x="8805863" y="4652963"/>
          <p14:tracePt t="49916" x="8810625" y="4652963"/>
          <p14:tracePt t="49932" x="8820150" y="4652963"/>
          <p14:tracePt t="49938" x="8829675" y="4652963"/>
          <p14:tracePt t="49946" x="8829675" y="4648200"/>
          <p14:tracePt t="49953" x="8834438" y="4638675"/>
          <p14:tracePt t="49966" x="8843963" y="4629150"/>
          <p14:tracePt t="49974" x="8853488" y="4614863"/>
          <p14:tracePt t="49981" x="8853488" y="4610100"/>
          <p14:tracePt t="49989" x="8853488" y="4595813"/>
          <p14:tracePt t="49993" x="8853488" y="4576763"/>
          <p14:tracePt t="50003" x="8853488" y="4567238"/>
          <p14:tracePt t="50009" x="8853488" y="4557713"/>
          <p14:tracePt t="50022" x="8853488" y="4543425"/>
          <p14:tracePt t="50031" x="8853488" y="4529138"/>
          <p14:tracePt t="50043" x="8843963" y="4510088"/>
          <p14:tracePt t="50050" x="8839200" y="4505325"/>
          <p14:tracePt t="50058" x="8829675" y="4505325"/>
          <p14:tracePt t="50065" x="8824913" y="4500563"/>
          <p14:tracePt t="50085" x="8805863" y="4495800"/>
          <p14:tracePt t="50097" x="8791575" y="4491038"/>
          <p14:tracePt t="50105" x="8786813" y="4491038"/>
          <p14:tracePt t="50113" x="8777288" y="4491038"/>
          <p14:tracePt t="50124" x="8772525" y="4491038"/>
          <p14:tracePt t="50129" x="8767763" y="4491038"/>
          <p14:tracePt t="50137" x="8758238" y="4491038"/>
          <p14:tracePt t="50147" x="8743950" y="4495800"/>
          <p14:tracePt t="50153" x="8743950" y="4500563"/>
          <p14:tracePt t="50162" x="8734425" y="4510088"/>
          <p14:tracePt t="50170" x="8734425" y="4524375"/>
          <p14:tracePt t="50177" x="8734425" y="4533900"/>
          <p14:tracePt t="50186" x="8734425" y="4552950"/>
          <p14:tracePt t="50193" x="8734425" y="4557713"/>
          <p14:tracePt t="50202" x="8734425" y="4576763"/>
          <p14:tracePt t="50209" x="8734425" y="4591050"/>
          <p14:tracePt t="50217" x="8734425" y="4595813"/>
          <p14:tracePt t="50225" x="8734425" y="4600575"/>
          <p14:tracePt t="50233" x="8734425" y="4610100"/>
          <p14:tracePt t="50243" x="8739188" y="4614863"/>
          <p14:tracePt t="50250" x="8743950" y="4619625"/>
          <p14:tracePt t="50258" x="8748713" y="4624388"/>
          <p14:tracePt t="50274" x="8758238" y="4629150"/>
          <p14:tracePt t="50281" x="8763000" y="4629150"/>
          <p14:tracePt t="50290" x="8767763" y="4629150"/>
          <p14:tracePt t="50298" x="8772525" y="4629150"/>
          <p14:tracePt t="50305" x="8786813" y="4629150"/>
          <p14:tracePt t="50315" x="8805863" y="4629150"/>
          <p14:tracePt t="50321" x="8810625" y="4629150"/>
          <p14:tracePt t="50330" x="8843963" y="4619625"/>
          <p14:tracePt t="50337" x="8858250" y="4605338"/>
          <p14:tracePt t="50345" x="8858250" y="4591050"/>
          <p14:tracePt t="50354" x="8867775" y="4586288"/>
          <p14:tracePt t="50362" x="8872538" y="4557713"/>
          <p14:tracePt t="50370" x="8877300" y="4548188"/>
          <p14:tracePt t="50377" x="8877300" y="4538663"/>
          <p14:tracePt t="50386" x="8877300" y="4519613"/>
          <p14:tracePt t="50393" x="8877300" y="4514850"/>
          <p14:tracePt t="50401" x="8877300" y="4500563"/>
          <p14:tracePt t="50410" x="8877300" y="4491038"/>
          <p14:tracePt t="50418" x="8877300" y="4486275"/>
          <p14:tracePt t="50426" x="8877300" y="4476750"/>
          <p14:tracePt t="50437" x="8863013" y="4467225"/>
          <p14:tracePt t="50445" x="8858250" y="4462463"/>
          <p14:tracePt t="50454" x="8853488" y="4457700"/>
          <p14:tracePt t="50459" x="8848725" y="4457700"/>
          <p14:tracePt t="50465" x="8839200" y="4457700"/>
          <p14:tracePt t="50474" x="8829675" y="4457700"/>
          <p14:tracePt t="50481" x="8820150" y="4457700"/>
          <p14:tracePt t="50490" x="8801100" y="4457700"/>
          <p14:tracePt t="50498" x="8796338" y="4457700"/>
          <p14:tracePt t="50505" x="8777288" y="4457700"/>
          <p14:tracePt t="50514" x="8767763" y="4467225"/>
          <p14:tracePt t="50521" x="8753475" y="4471988"/>
          <p14:tracePt t="50530" x="8743950" y="4491038"/>
          <p14:tracePt t="50537" x="8729663" y="4514850"/>
          <p14:tracePt t="50545" x="8720138" y="4538663"/>
          <p14:tracePt t="50553" x="8710613" y="4567238"/>
          <p14:tracePt t="50561" x="8710613" y="4591050"/>
          <p14:tracePt t="50570" x="8710613" y="4633913"/>
          <p14:tracePt t="50578" x="8710613" y="4643438"/>
          <p14:tracePt t="50586" x="8710613" y="4667250"/>
          <p14:tracePt t="50593" x="8710613" y="4686300"/>
          <p14:tracePt t="50602" x="8710613" y="4700588"/>
          <p14:tracePt t="50610" x="8720138" y="4710113"/>
          <p14:tracePt t="50617" x="8729663" y="4710113"/>
          <p14:tracePt t="50625" x="8748713" y="4714875"/>
          <p14:tracePt t="50633" x="8772525" y="4729163"/>
          <p14:tracePt t="50642" x="8801100" y="4729163"/>
          <p14:tracePt t="50649" x="8839200" y="4729163"/>
          <p14:tracePt t="50657" x="8877300" y="4729163"/>
          <p14:tracePt t="50666" x="8905875" y="4719638"/>
          <p14:tracePt t="50676" x="8934450" y="4700588"/>
          <p14:tracePt t="50684" x="8963025" y="4686300"/>
          <p14:tracePt t="50695" x="8982075" y="4667250"/>
          <p14:tracePt t="50697" x="8996363" y="4652963"/>
          <p14:tracePt t="50706" x="9001125" y="4643438"/>
          <p14:tracePt t="50714" x="9005888" y="4624388"/>
          <p14:tracePt t="50723" x="9005888" y="4600575"/>
          <p14:tracePt t="50730" x="9005888" y="4586288"/>
          <p14:tracePt t="50738" x="9005888" y="4567238"/>
          <p14:tracePt t="50745" x="9005888" y="4543425"/>
          <p14:tracePt t="50759" x="8996363" y="4519613"/>
          <p14:tracePt t="50767" x="8977313" y="4500563"/>
          <p14:tracePt t="50774" x="8958263" y="4481513"/>
          <p14:tracePt t="50779" x="8943975" y="4471988"/>
          <p14:tracePt t="50787" x="8924925" y="4457700"/>
          <p14:tracePt t="50793" x="8910638" y="4452938"/>
          <p14:tracePt t="50804" x="8886825" y="4452938"/>
          <p14:tracePt t="50814" x="8867775" y="4448175"/>
          <p14:tracePt t="50822" x="8843963" y="4448175"/>
          <p14:tracePt t="50825" x="8810625" y="4448175"/>
          <p14:tracePt t="50834" x="8786813" y="4448175"/>
          <p14:tracePt t="50844" x="8763000" y="4448175"/>
          <p14:tracePt t="50855" x="8743950" y="4448175"/>
          <p14:tracePt t="50861" x="8720138" y="4457700"/>
          <p14:tracePt t="50866" x="8691563" y="4471988"/>
          <p14:tracePt t="50875" x="8682038" y="4486275"/>
          <p14:tracePt t="50882" x="8667750" y="4514850"/>
          <p14:tracePt t="50890" x="8667750" y="4529138"/>
          <p14:tracePt t="50898" x="8667750" y="4562475"/>
          <p14:tracePt t="50905" x="8667750" y="4595813"/>
          <p14:tracePt t="50913" x="8667750" y="4619625"/>
          <p14:tracePt t="50921" x="8677275" y="4652963"/>
          <p14:tracePt t="50930" x="8701088" y="4686300"/>
          <p14:tracePt t="50940" x="8710613" y="4700588"/>
          <p14:tracePt t="50948" x="8743950" y="4729163"/>
          <p14:tracePt t="50959" x="8758238" y="4733925"/>
          <p14:tracePt t="50963" x="8801100" y="4733925"/>
          <p14:tracePt t="50971" x="8824913" y="4733925"/>
          <p14:tracePt t="50980" x="8848725" y="4733925"/>
          <p14:tracePt t="50989" x="8872538" y="4733925"/>
          <p14:tracePt t="50993" x="8915400" y="4724400"/>
          <p14:tracePt t="51003" x="8939213" y="4700588"/>
          <p14:tracePt t="51009" x="8953500" y="4686300"/>
          <p14:tracePt t="51019" x="8977313" y="4652963"/>
          <p14:tracePt t="51025" x="8991600" y="4629150"/>
          <p14:tracePt t="51037" x="9001125" y="4610100"/>
          <p14:tracePt t="51045" x="9005888" y="4586288"/>
          <p14:tracePt t="51054" x="9024938" y="4557713"/>
          <p14:tracePt t="51062" x="9024938" y="4533900"/>
          <p14:tracePt t="51068" x="9024938" y="4514850"/>
          <p14:tracePt t="51077" x="9024938" y="4491038"/>
          <p14:tracePt t="51082" x="9024938" y="4476750"/>
          <p14:tracePt t="51091" x="9024938" y="4467225"/>
          <p14:tracePt t="51103" x="9015413" y="4448175"/>
          <p14:tracePt t="51109" x="8996363" y="4424363"/>
          <p14:tracePt t="51129" x="8967788" y="4410075"/>
          <p14:tracePt t="51137" x="8943975" y="4400550"/>
          <p14:tracePt t="51145" x="8924925" y="4400550"/>
          <p14:tracePt t="51153" x="8901113" y="4400550"/>
          <p14:tracePt t="51163" x="8867775" y="4400550"/>
          <p14:tracePt t="51174" x="8853488" y="4400550"/>
          <p14:tracePt t="51181" x="8834438" y="4400550"/>
          <p14:tracePt t="51191" x="8820150" y="4405313"/>
          <p14:tracePt t="51193" x="8791575" y="4429125"/>
          <p14:tracePt t="51202" x="8777288" y="4452938"/>
          <p14:tracePt t="51209" x="8772525" y="4476750"/>
          <p14:tracePt t="51217" x="8767763" y="4500563"/>
          <p14:tracePt t="51225" x="8767763" y="4533900"/>
          <p14:tracePt t="51233" x="8767763" y="4576763"/>
          <p14:tracePt t="51245" x="8767763" y="4605338"/>
          <p14:tracePt t="51260" x="8796338" y="4662488"/>
          <p14:tracePt t="51265" x="8805863" y="4672013"/>
          <p14:tracePt t="51273" x="8824913" y="4676775"/>
          <p14:tracePt t="51287" x="8848725" y="4676775"/>
          <p14:tracePt t="51295" x="8867775" y="4676775"/>
          <p14:tracePt t="51305" x="8905875" y="4676775"/>
          <p14:tracePt t="51313" x="8929688" y="4657725"/>
          <p14:tracePt t="51324" x="8958263" y="4633913"/>
          <p14:tracePt t="51333" x="8982075" y="4595813"/>
          <p14:tracePt t="51341" x="8986838" y="4576763"/>
          <p14:tracePt t="51350" x="9005888" y="4552950"/>
          <p14:tracePt t="51354" x="9010650" y="4524375"/>
          <p14:tracePt t="51362" x="9015413" y="4505325"/>
          <p14:tracePt t="51369" x="9015413" y="4491038"/>
          <p14:tracePt t="51377" x="9015413" y="4467225"/>
          <p14:tracePt t="51385" x="9015413" y="4457700"/>
          <p14:tracePt t="51394" x="9015413" y="4443413"/>
          <p14:tracePt t="51402" x="9010650" y="4424363"/>
          <p14:tracePt t="51410" x="8996363" y="4410075"/>
          <p14:tracePt t="51427" x="8982075" y="4395788"/>
          <p14:tracePt t="51442" x="8896350" y="4386263"/>
          <p14:tracePt t="51449" x="8848725" y="4386263"/>
          <p14:tracePt t="51458" x="8815388" y="4386263"/>
          <p14:tracePt t="51466" x="8772525" y="4386263"/>
          <p14:tracePt t="51476" x="8739188" y="4405313"/>
          <p14:tracePt t="51490" x="8667750" y="4462463"/>
          <p14:tracePt t="51497" x="8648700" y="4491038"/>
          <p14:tracePt t="51507" x="8629650" y="4543425"/>
          <p14:tracePt t="51514" x="8624888" y="4581525"/>
          <p14:tracePt t="51521" x="8624888" y="4629150"/>
          <p14:tracePt t="51529" x="8624888" y="4681538"/>
          <p14:tracePt t="51539" x="8667750" y="4738688"/>
          <p14:tracePt t="51551" x="8701088" y="4776788"/>
          <p14:tracePt t="51558" x="8739188" y="4805363"/>
          <p14:tracePt t="51563" x="8782050" y="4824413"/>
          <p14:tracePt t="51571" x="8824913" y="4838700"/>
          <p14:tracePt t="51579" x="8848725" y="4838700"/>
          <p14:tracePt t="51586" x="8882063" y="4838700"/>
          <p14:tracePt t="51593" x="8905875" y="4833938"/>
          <p14:tracePt t="51602" x="8924925" y="4819650"/>
          <p14:tracePt t="51620" x="8977313" y="4776788"/>
          <p14:tracePt t="51626" x="8996363" y="4743450"/>
          <p14:tracePt t="51632" x="9010650" y="4714875"/>
          <p14:tracePt t="51641" x="9020175" y="4676775"/>
          <p14:tracePt t="51649" x="9039225" y="4638675"/>
          <p14:tracePt t="51657" x="9043988" y="4605338"/>
          <p14:tracePt t="51667" x="9043988" y="4562475"/>
          <p14:tracePt t="51674" x="9043988" y="4529138"/>
          <p14:tracePt t="51684" x="9043988" y="4505325"/>
          <p14:tracePt t="51692" x="9043988" y="4486275"/>
          <p14:tracePt t="51700" x="9043988" y="4462463"/>
          <p14:tracePt t="51709" x="9039225" y="4448175"/>
          <p14:tracePt t="51719" x="9029700" y="4438650"/>
          <p14:tracePt t="51725" x="9020175" y="4433888"/>
          <p14:tracePt t="51728" x="9010650" y="4433888"/>
          <p14:tracePt t="51738" x="8996363" y="4433888"/>
          <p14:tracePt t="51745" x="8977313" y="4433888"/>
          <p14:tracePt t="51754" x="8963025" y="4433888"/>
          <p14:tracePt t="51761" x="8943975" y="4433888"/>
          <p14:tracePt t="51770" x="8929688" y="4433888"/>
          <p14:tracePt t="51778" x="8910638" y="4433888"/>
          <p14:tracePt t="51786" x="8882063" y="4457700"/>
          <p14:tracePt t="51793" x="8872538" y="4476750"/>
          <p14:tracePt t="51801" x="8853488" y="4510088"/>
          <p14:tracePt t="51810" x="8848725" y="4538663"/>
          <p14:tracePt t="51817" x="8843963" y="4552950"/>
          <p14:tracePt t="51826" x="8843963" y="4581525"/>
          <p14:tracePt t="51837" x="8843963" y="4591050"/>
          <p14:tracePt t="51847" x="8848725" y="4610100"/>
          <p14:tracePt t="51855" x="8858250" y="4619625"/>
          <p14:tracePt t="51866" x="8877300" y="4624388"/>
          <p14:tracePt t="51873" x="8891588" y="4624388"/>
          <p14:tracePt t="51883" x="8910638" y="4624388"/>
          <p14:tracePt t="51889" x="8920163" y="4624388"/>
          <p14:tracePt t="51897" x="8948738" y="4610100"/>
          <p14:tracePt t="51905" x="8967788" y="4586288"/>
          <p14:tracePt t="51913" x="8986838" y="4567238"/>
          <p14:tracePt t="51922" x="9001125" y="4543425"/>
          <p14:tracePt t="51930" x="9005888" y="4529138"/>
          <p14:tracePt t="51936" x="9015413" y="4514850"/>
          <p14:tracePt t="51945" x="9020175" y="4495800"/>
          <p14:tracePt t="51954" x="9020175" y="4481513"/>
          <p14:tracePt t="51961" x="9020175" y="4476750"/>
          <p14:tracePt t="51970" x="9020175" y="4471988"/>
          <p14:tracePt t="51977" x="9020175" y="4462463"/>
          <p14:tracePt t="52034" x="0" y="0"/>
        </p14:tracePtLst>
        <p14:tracePtLst>
          <p14:tracePt t="52888" x="8677275" y="4562475"/>
          <p14:tracePt t="52897" x="8677275" y="4576763"/>
          <p14:tracePt t="52905" x="8677275" y="4600575"/>
          <p14:tracePt t="52913" x="8686800" y="4619625"/>
          <p14:tracePt t="52922" x="8696325" y="4648200"/>
          <p14:tracePt t="52930" x="8705850" y="4652963"/>
          <p14:tracePt t="52938" x="8720138" y="4667250"/>
          <p14:tracePt t="52945" x="8724900" y="4667250"/>
          <p14:tracePt t="52957" x="8739188" y="4672013"/>
          <p14:tracePt t="52967" x="8743950" y="4672013"/>
          <p14:tracePt t="52975" x="8748713" y="4672013"/>
          <p14:tracePt t="52981" x="8763000" y="4672013"/>
          <p14:tracePt t="52989" x="8782050" y="4667250"/>
          <p14:tracePt t="52993" x="8801100" y="4652963"/>
          <p14:tracePt t="53002" x="8820150" y="4638675"/>
          <p14:tracePt t="53012" x="8843963" y="4614863"/>
          <p14:tracePt t="53020" x="8858250" y="4600575"/>
          <p14:tracePt t="53026" x="8872538" y="4567238"/>
          <p14:tracePt t="53034" x="8891588" y="4543425"/>
          <p14:tracePt t="53045" x="8896350" y="4510088"/>
          <p14:tracePt t="53053" x="8901113" y="4486275"/>
          <p14:tracePt t="53059" x="8901113" y="4452938"/>
          <p14:tracePt t="53066" x="8901113" y="4429125"/>
          <p14:tracePt t="53073" x="8901113" y="4410075"/>
          <p14:tracePt t="53085" x="8901113" y="4400550"/>
          <p14:tracePt t="53108" x="8901113" y="4381500"/>
          <p14:tracePt t="53119" x="8896350" y="4381500"/>
          <p14:tracePt t="53154" x="8882063" y="4381500"/>
          <p14:tracePt t="53162" x="8877300" y="4381500"/>
          <p14:tracePt t="53169" x="8863013" y="4381500"/>
          <p14:tracePt t="53177" x="8853488" y="4381500"/>
          <p14:tracePt t="53186" x="8834438" y="4386263"/>
          <p14:tracePt t="53198" x="8824913" y="4405313"/>
          <p14:tracePt t="53212" x="8805863" y="4471988"/>
          <p14:tracePt t="53217" x="8801100" y="4500563"/>
          <p14:tracePt t="53225" x="8791575" y="4533900"/>
          <p14:tracePt t="53233" x="8791575" y="4572000"/>
          <p14:tracePt t="53242" x="8805863" y="4614863"/>
          <p14:tracePt t="53249" x="8815388" y="4633913"/>
          <p14:tracePt t="53260" x="8839200" y="4657725"/>
          <p14:tracePt t="53274" x="8863013" y="4672013"/>
          <p14:tracePt t="53284" x="8882063" y="4681538"/>
          <p14:tracePt t="53291" x="8896350" y="4681538"/>
          <p14:tracePt t="53299" x="8910638" y="4681538"/>
          <p14:tracePt t="53306" x="8920163" y="4681538"/>
          <p14:tracePt t="53314" x="8939213" y="4681538"/>
          <p14:tracePt t="53321" x="8953500" y="4676775"/>
          <p14:tracePt t="53329" x="8967788" y="4652963"/>
          <p14:tracePt t="53340" x="8977313" y="4633913"/>
          <p14:tracePt t="53349" x="8982075" y="4624388"/>
          <p14:tracePt t="53357" x="8991600" y="4595813"/>
          <p14:tracePt t="53367" x="8996363" y="4576763"/>
          <p14:tracePt t="53369" x="8996363" y="4548188"/>
          <p14:tracePt t="53377" x="8996363" y="4529138"/>
          <p14:tracePt t="53386" x="8996363" y="4510088"/>
          <p14:tracePt t="53394" x="8991600" y="4486275"/>
          <p14:tracePt t="53402" x="8982075" y="4467225"/>
          <p14:tracePt t="53410" x="8958263" y="4438650"/>
          <p14:tracePt t="53417" x="8948738" y="4429125"/>
          <p14:tracePt t="53425" x="8929688" y="4414838"/>
          <p14:tracePt t="53433" x="8920163" y="4414838"/>
          <p14:tracePt t="53443" x="8905875" y="4410075"/>
          <p14:tracePt t="53449" x="8882063" y="4410075"/>
          <p14:tracePt t="53458" x="8877300" y="4410075"/>
          <p14:tracePt t="53465" x="8872538" y="4410075"/>
          <p14:tracePt t="53474" x="8858250" y="4410075"/>
          <p14:tracePt t="53482" x="8843963" y="4414838"/>
          <p14:tracePt t="53490" x="8843963" y="4419600"/>
          <p14:tracePt t="53499" x="8834438" y="4438650"/>
          <p14:tracePt t="53510" x="8834438" y="4457700"/>
          <p14:tracePt t="53518" x="8829675" y="4467225"/>
          <p14:tracePt t="53526" x="8829675" y="4491038"/>
          <p14:tracePt t="53538" x="8829675" y="4519613"/>
          <p14:tracePt t="53545" x="8829675" y="4529138"/>
          <p14:tracePt t="53555" x="8829675" y="4543425"/>
          <p14:tracePt t="53561" x="8829675" y="4557713"/>
          <p14:tracePt t="53571" x="8834438" y="4567238"/>
          <p14:tracePt t="53578" x="8834438" y="4572000"/>
          <p14:tracePt t="53586" x="8839200" y="4576763"/>
          <p14:tracePt t="53593" x="8848725" y="4586288"/>
          <p14:tracePt t="53601" x="8853488" y="4595813"/>
          <p14:tracePt t="53620" x="8867775" y="4595813"/>
          <p14:tracePt t="53626" x="8872538" y="4595813"/>
          <p14:tracePt t="53633" x="8877300" y="4595813"/>
          <p14:tracePt t="53642" x="8891588" y="4595813"/>
          <p14:tracePt t="53649" x="8901113" y="4591050"/>
          <p14:tracePt t="53658" x="8905875" y="4581525"/>
          <p14:tracePt t="53665" x="8915400" y="4562475"/>
          <p14:tracePt t="53674" x="8915400" y="4552950"/>
          <p14:tracePt t="53682" x="8915400" y="4538663"/>
          <p14:tracePt t="53691" x="8920163" y="4519613"/>
          <p14:tracePt t="53697" x="8920163" y="4505325"/>
          <p14:tracePt t="53705" x="8920163" y="4500563"/>
          <p14:tracePt t="53716" x="8920163" y="4486275"/>
          <p14:tracePt t="53727" x="8920163" y="4471988"/>
          <p14:tracePt t="53733" x="8915400" y="4471988"/>
          <p14:tracePt t="53740" x="8901113" y="4462463"/>
          <p14:tracePt t="53745" x="8891588" y="4462463"/>
          <p14:tracePt t="53753" x="8872538" y="4457700"/>
          <p14:tracePt t="53761" x="8848725" y="4457700"/>
          <p14:tracePt t="53770" x="8829675" y="4457700"/>
          <p14:tracePt t="53778" x="8805863" y="4457700"/>
          <p14:tracePt t="53785" x="8786813" y="4457700"/>
          <p14:tracePt t="53793" x="8758238" y="4462463"/>
          <p14:tracePt t="53801" x="8739188" y="4467225"/>
          <p14:tracePt t="53810" x="8715375" y="4491038"/>
          <p14:tracePt t="53819" x="8701088" y="4505325"/>
          <p14:tracePt t="53825" x="8682038" y="4524375"/>
          <p14:tracePt t="53834" x="8672513" y="4543425"/>
          <p14:tracePt t="53841" x="8667750" y="4557713"/>
          <p14:tracePt t="53850" x="8667750" y="4581525"/>
          <p14:tracePt t="53858" x="8658225" y="4600575"/>
          <p14:tracePt t="53865" x="8658225" y="4614863"/>
          <p14:tracePt t="53878" x="8658225" y="4629150"/>
          <p14:tracePt t="53886" x="8658225" y="4643438"/>
          <p14:tracePt t="53900" x="8658225" y="4652963"/>
          <p14:tracePt t="53908" x="8658225" y="4657725"/>
          <p14:tracePt t="53925" x="8667750" y="4657725"/>
          <p14:tracePt t="53929" x="8672513" y="4657725"/>
          <p14:tracePt t="53939" x="8677275" y="4657725"/>
          <p14:tracePt t="53945" x="8691563" y="4652963"/>
          <p14:tracePt t="53953" x="8696325" y="4648200"/>
          <p14:tracePt t="53961" x="8696325" y="4643438"/>
          <p14:tracePt t="53971" x="8710613" y="4638675"/>
          <p14:tracePt t="53971" x="0" y="0"/>
        </p14:tracePtLst>
        <p14:tracePtLst>
          <p14:tracePt t="59051" x="8972550" y="4510088"/>
          <p14:tracePt t="59059" x="8967788" y="4510088"/>
          <p14:tracePt t="59070" x="8967788" y="4514850"/>
          <p14:tracePt t="59081" x="8948738" y="4514850"/>
          <p14:tracePt t="59111" x="8943975" y="4519613"/>
          <p14:tracePt t="59122" x="8939213" y="4524375"/>
          <p14:tracePt t="59190" x="8929688" y="4524375"/>
          <p14:tracePt t="59292" x="8924925" y="4524375"/>
          <p14:tracePt t="59311" x="8924925" y="4519613"/>
          <p14:tracePt t="59324" x="8924925" y="4510088"/>
          <p14:tracePt t="59329" x="8924925" y="4505325"/>
          <p14:tracePt t="59338" x="8929688" y="4491038"/>
          <p14:tracePt t="59345" x="8934450" y="4476750"/>
          <p14:tracePt t="59353" x="8934450" y="4467225"/>
          <p14:tracePt t="59363" x="8939213" y="4462463"/>
          <p14:tracePt t="59371" x="8943975" y="4443413"/>
          <p14:tracePt t="59377" x="8953500" y="4433888"/>
          <p14:tracePt t="59385" x="8958263" y="4424363"/>
          <p14:tracePt t="59393" x="8958263" y="4419600"/>
          <p14:tracePt t="59412" x="8963025" y="4400550"/>
          <p14:tracePt t="59420" x="8972550" y="4395788"/>
          <p14:tracePt t="59434" x="8977313" y="4391025"/>
          <p14:tracePt t="59441" x="8977313" y="4386263"/>
          <p14:tracePt t="59459" x="8982075" y="4386263"/>
          <p14:tracePt t="59466" x="8986838" y="4386263"/>
          <p14:tracePt t="59482" x="8986838" y="4381500"/>
          <p14:tracePt t="59489" x="8991600" y="4381500"/>
          <p14:tracePt t="59497" x="8996363" y="4376738"/>
          <p14:tracePt t="59506" x="9001125" y="4376738"/>
          <p14:tracePt t="59800" x="9015413" y="4362450"/>
          <p14:tracePt t="59801" x="9039225" y="4343400"/>
          <p14:tracePt t="59809" x="9067800" y="4300538"/>
          <p14:tracePt t="59820" x="9091613" y="4271963"/>
          <p14:tracePt t="59825" x="9129713" y="4233863"/>
          <p14:tracePt t="59834" x="9153525" y="4195763"/>
          <p14:tracePt t="59845" x="9182100" y="4167188"/>
          <p14:tracePt t="59853" x="9205913" y="4148138"/>
          <p14:tracePt t="59860" x="9234488" y="4114800"/>
          <p14:tracePt t="59869" x="9253538" y="4095750"/>
          <p14:tracePt t="59874" x="9277350" y="4071938"/>
          <p14:tracePt t="59881" x="9291638" y="4057650"/>
          <p14:tracePt t="59890" x="9301163" y="4048125"/>
          <p14:tracePt t="59897" x="9315450" y="4029075"/>
          <p14:tracePt t="59906" x="9320213" y="4019550"/>
          <p14:tracePt t="59913" x="9324975" y="4005263"/>
          <p14:tracePt t="59921" x="9339263" y="3990975"/>
          <p14:tracePt t="59929" x="9348788" y="3981450"/>
          <p14:tracePt t="59938" x="9358313" y="3976688"/>
          <p14:tracePt t="59946" x="9363075" y="3967163"/>
          <p14:tracePt t="59954" x="9367838" y="3957638"/>
          <p14:tracePt t="59961" x="9377363" y="3938588"/>
          <p14:tracePt t="59970" x="9382125" y="3933825"/>
          <p14:tracePt t="59980" x="9391650" y="3919538"/>
          <p14:tracePt t="59991" x="9405938" y="3905250"/>
          <p14:tracePt t="59999" x="9415463" y="3895725"/>
          <p14:tracePt t="60012" x="9448800" y="3862388"/>
          <p14:tracePt t="60020" x="9463088" y="3848100"/>
          <p14:tracePt t="60025" x="9472613" y="3838575"/>
          <p14:tracePt t="60033" x="9486900" y="3824288"/>
          <p14:tracePt t="60041" x="9491663" y="3824288"/>
          <p14:tracePt t="60050" x="9496425" y="3819525"/>
          <p14:tracePt t="60057" x="9501188" y="3810000"/>
          <p14:tracePt t="60066" x="9505950" y="3810000"/>
          <p14:tracePt t="60073" x="9510713" y="3805238"/>
          <p14:tracePt t="60084" x="9510713" y="3800475"/>
          <p14:tracePt t="60093" x="9515475" y="3795713"/>
          <p14:tracePt t="60104" x="9525000" y="3786188"/>
          <p14:tracePt t="60122" x="9529763" y="3781425"/>
          <p14:tracePt t="60129" x="9534525" y="3781425"/>
          <p14:tracePt t="60140" x="9539288" y="3776663"/>
          <p14:tracePt t="60149" x="9539288" y="3771900"/>
          <p14:tracePt t="60170" x="9548813" y="3767138"/>
          <p14:tracePt t="60181" x="9553575" y="3757613"/>
          <p14:tracePt t="60194" x="9558338" y="3757613"/>
          <p14:tracePt t="60201" x="9567863" y="3752850"/>
          <p14:tracePt t="60210" x="9567863" y="3748088"/>
          <p14:tracePt t="60217" x="9567863" y="3743325"/>
          <p14:tracePt t="60226" x="9572625" y="3743325"/>
          <p14:tracePt t="60233" x="9582150" y="3733800"/>
          <p14:tracePt t="60241" x="9586913" y="3719513"/>
          <p14:tracePt t="60263" x="9596438" y="3709988"/>
          <p14:tracePt t="60269" x="9601200" y="3709988"/>
          <p14:tracePt t="60273" x="9605963" y="3700463"/>
          <p14:tracePt t="60284" x="9615488" y="3690938"/>
          <p14:tracePt t="60295" x="9625013" y="3681413"/>
          <p14:tracePt t="60306" x="9648825" y="3667125"/>
          <p14:tracePt t="60321" x="9663113" y="3648075"/>
          <p14:tracePt t="60331" x="9672638" y="3643313"/>
          <p14:tracePt t="60337" x="9682163" y="3633788"/>
          <p14:tracePt t="60346" x="9691688" y="3629025"/>
          <p14:tracePt t="60353" x="9696450" y="3619500"/>
          <p14:tracePt t="60363" x="9705975" y="3609975"/>
          <p14:tracePt t="60370" x="9715500" y="3605213"/>
          <p14:tracePt t="60379" x="9720263" y="3605213"/>
          <p14:tracePt t="60388" x="9725025" y="3605213"/>
          <p14:tracePt t="60400" x="9734550" y="3595688"/>
          <p14:tracePt t="60401" x="9748838" y="3586163"/>
          <p14:tracePt t="60418" x="9748838" y="3581400"/>
          <p14:tracePt t="60426" x="9758363" y="3576638"/>
          <p14:tracePt t="60433" x="9763125" y="3571875"/>
          <p14:tracePt t="60444" x="9767888" y="3567113"/>
          <p14:tracePt t="60453" x="9772650" y="3567113"/>
          <p14:tracePt t="60462" x="9786938" y="3557588"/>
          <p14:tracePt t="60468" x="9791700" y="3552825"/>
          <p14:tracePt t="60475" x="9805988" y="3548063"/>
          <p14:tracePt t="60482" x="9810750" y="3548063"/>
          <p14:tracePt t="60489" x="9820275" y="3538538"/>
          <p14:tracePt t="60497" x="9829800" y="3533775"/>
          <p14:tracePt t="60509" x="9829800" y="3529013"/>
          <p14:tracePt t="60517" x="9844088" y="3524250"/>
          <p14:tracePt t="60523" x="9853613" y="3519488"/>
          <p14:tracePt t="60530" x="9858375" y="3514725"/>
          <p14:tracePt t="60538" x="9867900" y="3509963"/>
          <p14:tracePt t="60545" x="9872663" y="3505200"/>
          <p14:tracePt t="60553" x="9882188" y="3505200"/>
          <p14:tracePt t="60561" x="9891713" y="3495675"/>
          <p14:tracePt t="60570" x="9901238" y="3495675"/>
          <p14:tracePt t="60578" x="9906000" y="3490913"/>
          <p14:tracePt t="60586" x="9920288" y="3486150"/>
          <p14:tracePt t="60593" x="9929813" y="3476625"/>
          <p14:tracePt t="60601" x="9948863" y="3467100"/>
          <p14:tracePt t="60612" x="9953625" y="3467100"/>
          <p14:tracePt t="60617" x="9963150" y="3462338"/>
          <p14:tracePt t="60628" x="9977438" y="3457575"/>
          <p14:tracePt t="60634" x="9986963" y="3448050"/>
          <p14:tracePt t="60644" x="9996488" y="3443288"/>
          <p14:tracePt t="60652" x="10015538" y="3433763"/>
          <p14:tracePt t="60661" x="10020300" y="3429000"/>
          <p14:tracePt t="60666" x="10039350" y="3419475"/>
          <p14:tracePt t="60674" x="10048875" y="3409950"/>
          <p14:tracePt t="60686" x="10058400" y="3405188"/>
          <p14:tracePt t="60698" x="10086975" y="3400425"/>
          <p14:tracePt t="60704" x="10106025" y="3390900"/>
          <p14:tracePt t="60718" x="10115550" y="3386138"/>
          <p14:tracePt t="60723" x="10125075" y="3381375"/>
          <p14:tracePt t="60731" x="10144125" y="3376613"/>
          <p14:tracePt t="60739" x="10172700" y="3357563"/>
          <p14:tracePt t="60746" x="10182225" y="3357563"/>
          <p14:tracePt t="60754" x="10196513" y="3352800"/>
          <p14:tracePt t="60761" x="10215563" y="3343275"/>
          <p14:tracePt t="60769" x="10248900" y="3328988"/>
          <p14:tracePt t="60778" x="10253663" y="3324225"/>
          <p14:tracePt t="60791" x="10277475" y="3319463"/>
          <p14:tracePt t="60801" x="10291763" y="3309938"/>
          <p14:tracePt t="60809" x="10310813" y="3305175"/>
          <p14:tracePt t="60818" x="10325100" y="3295650"/>
          <p14:tracePt t="60825" x="10344150" y="3286125"/>
          <p14:tracePt t="60838" x="10363200" y="3281363"/>
          <p14:tracePt t="60846" x="10387013" y="3271838"/>
          <p14:tracePt t="60853" x="10406063" y="3262313"/>
          <p14:tracePt t="60859" x="10434638" y="3257550"/>
          <p14:tracePt t="60865" x="10467975" y="3243263"/>
          <p14:tracePt t="60873" x="10491788" y="3238500"/>
          <p14:tracePt t="60881" x="10525125" y="3233738"/>
          <p14:tracePt t="60890" x="10553700" y="3219450"/>
          <p14:tracePt t="60900" x="10582275" y="3209925"/>
          <p14:tracePt t="60912" x="10606088" y="3205163"/>
          <p14:tracePt t="60917" x="10629900" y="3205163"/>
          <p14:tracePt t="60924" x="10658475" y="3200400"/>
          <p14:tracePt t="60933" x="10677525" y="3190875"/>
          <p14:tracePt t="60940" x="10701338" y="3186113"/>
          <p14:tracePt t="60949" x="10725150" y="3186113"/>
          <p14:tracePt t="60960" x="10758488" y="3181350"/>
          <p14:tracePt t="60970" x="10777538" y="3176588"/>
          <p14:tracePt t="60977" x="10782300" y="3176588"/>
          <p14:tracePt t="60986" x="10796588" y="3176588"/>
          <p14:tracePt t="60993" x="10810875" y="3176588"/>
          <p14:tracePt t="61003" x="10815638" y="3176588"/>
          <p14:tracePt t="61009" x="10834688" y="3176588"/>
          <p14:tracePt t="61017" x="10848975" y="3176588"/>
          <p14:tracePt t="61026" x="10858500" y="3176588"/>
          <p14:tracePt t="61034" x="10882313" y="3176588"/>
          <p14:tracePt t="61045" x="10901363" y="3176588"/>
          <p14:tracePt t="61058" x="10944225" y="3176588"/>
          <p14:tracePt t="61069" x="10963275" y="3176588"/>
          <p14:tracePt t="61075" x="10972800" y="3176588"/>
          <p14:tracePt t="61081" x="10982325" y="3171825"/>
          <p14:tracePt t="61089" x="10996613" y="3171825"/>
          <p14:tracePt t="61098" x="11006138" y="3167063"/>
          <p14:tracePt t="61114" x="11010900" y="3167063"/>
          <p14:tracePt t="61121" x="11015663" y="3167063"/>
          <p14:tracePt t="61134" x="11020425" y="3167063"/>
          <p14:tracePt t="61143" x="11025188" y="3167063"/>
          <p14:tracePt t="61151" x="11029950" y="3167063"/>
          <p14:tracePt t="61160" x="11029950" y="3162300"/>
          <p14:tracePt t="61189" x="11039475" y="3162300"/>
          <p14:tracePt t="61210" x="11044238" y="3162300"/>
          <p14:tracePt t="61599" x="11044238" y="3167063"/>
          <p14:tracePt t="61609" x="11044238" y="3176588"/>
          <p14:tracePt t="61624" x="11044238" y="3186113"/>
          <p14:tracePt t="61971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derenty\Documents\# Graphisme &amp; Comm INRA Transfert\Charte Graphique COSAC\Forms COSAC green-02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29" y="363255"/>
            <a:ext cx="1900136" cy="372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e libre 3"/>
          <p:cNvSpPr/>
          <p:nvPr/>
        </p:nvSpPr>
        <p:spPr>
          <a:xfrm>
            <a:off x="1137475" y="1130908"/>
            <a:ext cx="10187609" cy="1442719"/>
          </a:xfrm>
          <a:custGeom>
            <a:avLst/>
            <a:gdLst>
              <a:gd name="connsiteX0" fmla="*/ 523875 w 7848600"/>
              <a:gd name="connsiteY0" fmla="*/ 0 h 1181100"/>
              <a:gd name="connsiteX1" fmla="*/ 0 w 7848600"/>
              <a:gd name="connsiteY1" fmla="*/ 1181100 h 1181100"/>
              <a:gd name="connsiteX2" fmla="*/ 7848600 w 7848600"/>
              <a:gd name="connsiteY2" fmla="*/ 1181100 h 1181100"/>
              <a:gd name="connsiteX3" fmla="*/ 7848600 w 7848600"/>
              <a:gd name="connsiteY3" fmla="*/ 285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8600" h="1181100">
                <a:moveTo>
                  <a:pt x="523875" y="0"/>
                </a:moveTo>
                <a:lnTo>
                  <a:pt x="0" y="1181100"/>
                </a:lnTo>
                <a:lnTo>
                  <a:pt x="7848600" y="1181100"/>
                </a:lnTo>
                <a:lnTo>
                  <a:pt x="7848600" y="28575"/>
                </a:lnTo>
              </a:path>
            </a:pathLst>
          </a:custGeom>
          <a:solidFill>
            <a:srgbClr val="3A7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868107" y="1030700"/>
            <a:ext cx="9258194" cy="14824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FR" kern="0" dirty="0"/>
              <a:t>Les adventices</a:t>
            </a:r>
          </a:p>
          <a:p>
            <a:pPr algn="ctr"/>
            <a:r>
              <a:rPr lang="fr-FR" sz="3600" kern="0" dirty="0"/>
              <a:t>Comment les gérer?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0EF1F12-BF37-4DA1-B981-63EE040B03B1}"/>
              </a:ext>
            </a:extLst>
          </p:cNvPr>
          <p:cNvGrpSpPr/>
          <p:nvPr/>
        </p:nvGrpSpPr>
        <p:grpSpPr>
          <a:xfrm>
            <a:off x="868573" y="2717341"/>
            <a:ext cx="10119364" cy="2969860"/>
            <a:chOff x="592279" y="2823501"/>
            <a:chExt cx="10119364" cy="2969860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6751A02-6D71-42FB-89B3-0EA1CB950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67683" y="4482558"/>
              <a:ext cx="1884363" cy="1268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E1C9BA60-4AA2-4FF3-B672-634B69484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29666" y="3871120"/>
              <a:ext cx="12684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E0FBCFAE-93F6-450C-9C4A-5CA0CE3CE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690" y="2823501"/>
              <a:ext cx="1966912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B22C87B1-8BF0-456C-B40E-5C839C69E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2279" y="4066503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753D55C8-BCEC-4EBE-BDCF-FEFD0BB72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08664" y="3716338"/>
              <a:ext cx="1882775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5FDFF61C-D50A-4E88-83F9-4EC19ABBE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791553" y="4091170"/>
              <a:ext cx="2525788" cy="1683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BC621178-C443-4466-8411-30A77F3E6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71569" y="2831186"/>
              <a:ext cx="1255712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61DB1FB3-32A1-4167-9AC1-C5482ED52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474632" y="2831186"/>
              <a:ext cx="1255713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A2ACB975-ED34-42DD-AE22-4C8BA4C2B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732564" y="2826238"/>
              <a:ext cx="1884362" cy="126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5393B1FC-5FCE-421E-9CEA-3F7EE8FB8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443230" y="3908999"/>
              <a:ext cx="12557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991C8B6C-FB34-428C-B438-1F5647CC8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3597" y="2827772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7">
              <a:extLst>
                <a:ext uri="{FF2B5EF4-FFF2-40B4-BE49-F238E27FC236}">
                  <a16:creationId xmlns:a16="http://schemas.microsoft.com/office/drawing/2014/main" id="{183AD62E-E8AA-4CBF-8166-A52BD775B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827281" y="2827773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BE4023C6-192A-4781-87D8-27B5F11FD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535047" y="4507005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0">
              <a:extLst>
                <a:ext uri="{FF2B5EF4-FFF2-40B4-BE49-F238E27FC236}">
                  <a16:creationId xmlns:a16="http://schemas.microsoft.com/office/drawing/2014/main" id="{E64D38C6-3027-4D02-B039-99481B2AC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11676" y="3429001"/>
              <a:ext cx="1884363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1">
              <a:extLst>
                <a:ext uri="{FF2B5EF4-FFF2-40B4-BE49-F238E27FC236}">
                  <a16:creationId xmlns:a16="http://schemas.microsoft.com/office/drawing/2014/main" id="{C6DF3A85-7766-449F-AE79-70C5D6C0E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883370" y="4506729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7"/>
    </mc:Choice>
    <mc:Fallback xmlns="">
      <p:transition spd="slow" advTm="1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DAFE31F-25B2-43A3-BC4B-D4358CF52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320" y="324549"/>
            <a:ext cx="4794504" cy="5503164"/>
          </a:xfrm>
          <a:prstGeom prst="rect">
            <a:avLst/>
          </a:prstGeom>
        </p:spPr>
      </p:pic>
      <p:pic>
        <p:nvPicPr>
          <p:cNvPr id="193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26" y="664477"/>
            <a:ext cx="1925638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092" y="690414"/>
            <a:ext cx="2146127" cy="134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space réservé du numéro de diapositive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212"/>
          <p:cNvGrpSpPr>
            <a:grpSpLocks/>
          </p:cNvGrpSpPr>
          <p:nvPr/>
        </p:nvGrpSpPr>
        <p:grpSpPr bwMode="auto">
          <a:xfrm>
            <a:off x="7961824" y="621216"/>
            <a:ext cx="2195512" cy="1487488"/>
            <a:chOff x="1519" y="2568"/>
            <a:chExt cx="1538" cy="1166"/>
          </a:xfrm>
        </p:grpSpPr>
        <p:pic>
          <p:nvPicPr>
            <p:cNvPr id="16" name="Picture 207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2568"/>
              <a:ext cx="1538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 Box 209"/>
            <p:cNvSpPr txBox="1">
              <a:spLocks noChangeArrowheads="1"/>
            </p:cNvSpPr>
            <p:nvPr/>
          </p:nvSpPr>
          <p:spPr bwMode="auto">
            <a:xfrm>
              <a:off x="1565" y="3566"/>
              <a:ext cx="145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www.taserag.be/travaux.php</a:t>
              </a: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</a:t>
              </a:r>
            </a:p>
          </p:txBody>
        </p:sp>
      </p:grpSp>
      <p:grpSp>
        <p:nvGrpSpPr>
          <p:cNvPr id="3" name="Group 219"/>
          <p:cNvGrpSpPr>
            <a:grpSpLocks/>
          </p:cNvGrpSpPr>
          <p:nvPr/>
        </p:nvGrpSpPr>
        <p:grpSpPr bwMode="auto">
          <a:xfrm>
            <a:off x="98561" y="1969985"/>
            <a:ext cx="2447925" cy="1728787"/>
            <a:chOff x="1111" y="2443"/>
            <a:chExt cx="1542" cy="1089"/>
          </a:xfrm>
        </p:grpSpPr>
        <p:pic>
          <p:nvPicPr>
            <p:cNvPr id="20" name="Picture 218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2443"/>
              <a:ext cx="1451" cy="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17"/>
            <p:cNvSpPr>
              <a:spLocks noChangeArrowheads="1"/>
            </p:cNvSpPr>
            <p:nvPr/>
          </p:nvSpPr>
          <p:spPr bwMode="auto">
            <a:xfrm>
              <a:off x="1111" y="2494"/>
              <a:ext cx="854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www.ecosociosystemes.fr/epandage.html</a:t>
              </a: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222"/>
          <p:cNvGrpSpPr>
            <a:grpSpLocks/>
          </p:cNvGrpSpPr>
          <p:nvPr/>
        </p:nvGrpSpPr>
        <p:grpSpPr bwMode="auto">
          <a:xfrm>
            <a:off x="9331189" y="1941638"/>
            <a:ext cx="2617787" cy="1439862"/>
            <a:chOff x="3833" y="2160"/>
            <a:chExt cx="1649" cy="907"/>
          </a:xfrm>
        </p:grpSpPr>
        <p:pic>
          <p:nvPicPr>
            <p:cNvPr id="23" name="Picture 220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2160"/>
              <a:ext cx="1649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 Box 221"/>
            <p:cNvSpPr txBox="1">
              <a:spLocks noChangeArrowheads="1"/>
            </p:cNvSpPr>
            <p:nvPr/>
          </p:nvSpPr>
          <p:spPr bwMode="auto">
            <a:xfrm>
              <a:off x="3833" y="2913"/>
              <a:ext cx="816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S. </a:t>
              </a:r>
              <a:r>
                <a:rPr kumimoji="0" lang="fr-FR" sz="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Devé</a:t>
              </a: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5" name="Picture 22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683" y="5221288"/>
            <a:ext cx="2160588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226"/>
          <p:cNvGrpSpPr>
            <a:grpSpLocks/>
          </p:cNvGrpSpPr>
          <p:nvPr/>
        </p:nvGrpSpPr>
        <p:grpSpPr bwMode="auto">
          <a:xfrm>
            <a:off x="268845" y="3736976"/>
            <a:ext cx="2555875" cy="1312862"/>
            <a:chOff x="3992" y="3193"/>
            <a:chExt cx="1610" cy="827"/>
          </a:xfrm>
        </p:grpSpPr>
        <p:pic>
          <p:nvPicPr>
            <p:cNvPr id="27" name="Picture 224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" y="3193"/>
              <a:ext cx="1610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Text Box 225"/>
            <p:cNvSpPr txBox="1">
              <a:spLocks noChangeArrowheads="1"/>
            </p:cNvSpPr>
            <p:nvPr/>
          </p:nvSpPr>
          <p:spPr bwMode="auto">
            <a:xfrm>
              <a:off x="4105" y="3838"/>
              <a:ext cx="862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Socomeo</a:t>
              </a:r>
              <a:endParaRPr kumimoji="0" lang="fr-FR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229"/>
          <p:cNvGrpSpPr>
            <a:grpSpLocks/>
          </p:cNvGrpSpPr>
          <p:nvPr/>
        </p:nvGrpSpPr>
        <p:grpSpPr bwMode="auto">
          <a:xfrm>
            <a:off x="334078" y="5221288"/>
            <a:ext cx="2160588" cy="1568450"/>
            <a:chOff x="1530" y="3158"/>
            <a:chExt cx="1305" cy="898"/>
          </a:xfrm>
        </p:grpSpPr>
        <p:pic>
          <p:nvPicPr>
            <p:cNvPr id="30" name="Picture 227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" y="3158"/>
              <a:ext cx="1305" cy="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 Box 228"/>
            <p:cNvSpPr txBox="1">
              <a:spLocks noChangeArrowheads="1"/>
            </p:cNvSpPr>
            <p:nvPr/>
          </p:nvSpPr>
          <p:spPr bwMode="auto">
            <a:xfrm>
              <a:off x="1701" y="3911"/>
              <a:ext cx="998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musee.moisson.free.fr/</a:t>
              </a:r>
            </a:p>
          </p:txBody>
        </p:sp>
      </p:grpSp>
      <p:grpSp>
        <p:nvGrpSpPr>
          <p:cNvPr id="7" name="Group 211"/>
          <p:cNvGrpSpPr>
            <a:grpSpLocks/>
          </p:cNvGrpSpPr>
          <p:nvPr/>
        </p:nvGrpSpPr>
        <p:grpSpPr bwMode="auto">
          <a:xfrm>
            <a:off x="7854667" y="5063181"/>
            <a:ext cx="2409825" cy="1808162"/>
            <a:chOff x="3061" y="1525"/>
            <a:chExt cx="1518" cy="1139"/>
          </a:xfrm>
        </p:grpSpPr>
        <p:pic>
          <p:nvPicPr>
            <p:cNvPr id="33" name="Picture 206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525"/>
              <a:ext cx="1518" cy="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 Box 210"/>
            <p:cNvSpPr txBox="1">
              <a:spLocks noChangeArrowheads="1"/>
            </p:cNvSpPr>
            <p:nvPr/>
          </p:nvSpPr>
          <p:spPr bwMode="auto">
            <a:xfrm>
              <a:off x="3107" y="2505"/>
              <a:ext cx="145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www.taserag.be/travaux.php#</a:t>
              </a:r>
            </a:p>
          </p:txBody>
        </p:sp>
      </p:grp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2922" y="3364452"/>
            <a:ext cx="2568575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itre 7"/>
          <p:cNvSpPr txBox="1">
            <a:spLocks/>
          </p:cNvSpPr>
          <p:nvPr/>
        </p:nvSpPr>
        <p:spPr bwMode="auto">
          <a:xfrm>
            <a:off x="1813368" y="-73025"/>
            <a:ext cx="8962583" cy="765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 nombreuses perturbations dues aux techniques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3"/>
    </mc:Choice>
    <mc:Fallback xmlns="">
      <p:transition spd="slow" advTm="2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528336" y="665371"/>
            <a:ext cx="252261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lèche droite 5"/>
          <p:cNvSpPr/>
          <p:nvPr/>
        </p:nvSpPr>
        <p:spPr>
          <a:xfrm>
            <a:off x="3885573" y="4548205"/>
            <a:ext cx="43204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419376" y="3717032"/>
            <a:ext cx="936104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3516536" y="2464192"/>
            <a:ext cx="936104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Flèche droite 8"/>
          <p:cNvSpPr/>
          <p:nvPr/>
        </p:nvSpPr>
        <p:spPr>
          <a:xfrm rot="5400000">
            <a:off x="5273040" y="1457856"/>
            <a:ext cx="43204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47463" y="4510050"/>
            <a:ext cx="161206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Mouvement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semences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923976" y="3613657"/>
            <a:ext cx="23018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Stimule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germination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465884" y="236678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Arrache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50740" y="665769"/>
            <a:ext cx="167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Arrache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Enfouit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21733" y="6159654"/>
            <a:ext cx="103462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Colbach et al (2006, 2010, 2014)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J Agron, Colbach et al (2007)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Ecol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Gardarin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(2012)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Ecol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Munier-Jolain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 (2013)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Ecol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(2014) Field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Crops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Res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 Box 108"/>
          <p:cNvSpPr txBox="1">
            <a:spLocks noChangeArrowheads="1"/>
          </p:cNvSpPr>
          <p:nvPr/>
        </p:nvSpPr>
        <p:spPr bwMode="auto">
          <a:xfrm>
            <a:off x="1737762" y="5750442"/>
            <a:ext cx="7929028" cy="400110"/>
          </a:xfrm>
          <a:prstGeom prst="rect">
            <a:avLst/>
          </a:prstGeom>
          <a:solidFill>
            <a:srgbClr val="5D4A1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=f(outil, profondeur, vitesse) + f(humidité du sol) + f(espèce, stade)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8" name="Titre 7"/>
          <p:cNvSpPr>
            <a:spLocks noGrp="1"/>
          </p:cNvSpPr>
          <p:nvPr>
            <p:ph type="title"/>
          </p:nvPr>
        </p:nvSpPr>
        <p:spPr>
          <a:xfrm>
            <a:off x="1813368" y="-73025"/>
            <a:ext cx="8962583" cy="765175"/>
          </a:xfrm>
        </p:spPr>
        <p:txBody>
          <a:bodyPr/>
          <a:lstStyle/>
          <a:p>
            <a:r>
              <a:rPr lang="en-GB"/>
              <a:t>De nombreuses perturbations dues aux techniques</a:t>
            </a:r>
          </a:p>
        </p:txBody>
      </p:sp>
      <p:sp>
        <p:nvSpPr>
          <p:cNvPr id="19" name="Text Box 108"/>
          <p:cNvSpPr txBox="1">
            <a:spLocks noChangeArrowheads="1"/>
          </p:cNvSpPr>
          <p:nvPr/>
        </p:nvSpPr>
        <p:spPr bwMode="auto">
          <a:xfrm>
            <a:off x="884800" y="644826"/>
            <a:ext cx="2598516" cy="400110"/>
          </a:xfrm>
          <a:prstGeom prst="rect">
            <a:avLst/>
          </a:prstGeom>
          <a:solidFill>
            <a:srgbClr val="367D3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Ex. du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travail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du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sol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4CFA5D9-F0A2-4301-A99B-4D22C06C5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621" y="160919"/>
            <a:ext cx="4794504" cy="55031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9"/>
    </mc:Choice>
    <mc:Fallback xmlns="">
      <p:transition spd="slow" advTm="5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34" x="4471988" y="5029200"/>
          <p14:tracePt t="12039" x="4476750" y="5029200"/>
          <p14:tracePt t="12222" x="4538663" y="5029200"/>
          <p14:tracePt t="12408" x="4581525" y="4943475"/>
          <p14:tracePt t="12591" x="4652963" y="4672013"/>
          <p14:tracePt t="12776" x="4652963" y="4314825"/>
          <p14:tracePt t="12960" x="4476750" y="4057650"/>
          <p14:tracePt t="12965" x="4471988" y="4057650"/>
          <p14:tracePt t="13332" x="4276725" y="4286250"/>
          <p14:tracePt t="13334" x="4276725" y="4295775"/>
          <p14:tracePt t="13517" x="4267200" y="4471988"/>
          <p14:tracePt t="13703" x="4319588" y="4748213"/>
          <p14:tracePt t="13888" x="4424363" y="4995863"/>
          <p14:tracePt t="14073" x="4533900" y="5176838"/>
          <p14:tracePt t="14260" x="4581525" y="5186363"/>
          <p14:tracePt t="14263" x="4591050" y="5186363"/>
          <p14:tracePt t="14445" x="4772025" y="4972050"/>
          <p14:tracePt t="14631" x="4710113" y="4619625"/>
          <p14:tracePt t="14816" x="4629150" y="4386263"/>
          <p14:tracePt t="15000" x="4576763" y="4391025"/>
          <p14:tracePt t="15001" x="0" y="0"/>
        </p14:tracePtLst>
        <p14:tracePtLst>
          <p14:tracePt t="16276" x="5538788" y="4114800"/>
          <p14:tracePt t="16636" x="5291138" y="4043363"/>
          <p14:tracePt t="16638" x="5286375" y="4043363"/>
          <p14:tracePt t="17003" x="4967288" y="4043363"/>
          <p14:tracePt t="17190" x="4719638" y="4043363"/>
          <p14:tracePt t="17374" x="4538663" y="4090988"/>
          <p14:tracePt t="17556" x="4533900" y="4095750"/>
          <p14:tracePt t="17557" x="0" y="0"/>
        </p14:tracePtLst>
        <p14:tracePtLst>
          <p14:tracePt t="18269" x="3086100" y="3681413"/>
          <p14:tracePt t="18457" x="2662238" y="3495675"/>
          <p14:tracePt t="18640" x="2338388" y="3609975"/>
          <p14:tracePt t="18651" x="2324100" y="3614738"/>
          <p14:tracePt t="18658" x="2309813" y="3619500"/>
          <p14:tracePt t="18665" x="2286000" y="3629025"/>
          <p14:tracePt t="18674" x="2281238" y="3629025"/>
          <p14:tracePt t="18682" x="2262188" y="3629025"/>
          <p14:tracePt t="18689" x="2247900" y="3633788"/>
          <p14:tracePt t="18698" x="2238375" y="3633788"/>
          <p14:tracePt t="18704" x="2219325" y="3633788"/>
          <p14:tracePt t="18713" x="2200275" y="3638550"/>
          <p14:tracePt t="18718" x="2162175" y="3643313"/>
          <p14:tracePt t="18726" x="2133600" y="3643313"/>
          <p14:tracePt t="18735" x="2100263" y="3657600"/>
          <p14:tracePt t="18743" x="2066925" y="3662363"/>
          <p14:tracePt t="18750" x="2043113" y="3662363"/>
          <p14:tracePt t="18759" x="2019300" y="3667125"/>
          <p14:tracePt t="18766" x="1981200" y="3676650"/>
          <p14:tracePt t="18775" x="1947863" y="3686175"/>
          <p14:tracePt t="18782" x="1924050" y="3690938"/>
          <p14:tracePt t="18792" x="1900238" y="3695700"/>
          <p14:tracePt t="18798" x="1885950" y="3700463"/>
          <p14:tracePt t="18807" x="1876425" y="3705225"/>
          <p14:tracePt t="18814" x="1866900" y="3709988"/>
          <p14:tracePt t="18822" x="1862138" y="3714750"/>
          <p14:tracePt t="18831" x="1852613" y="3719513"/>
          <p14:tracePt t="18839" x="1843088" y="3733800"/>
          <p14:tracePt t="18847" x="1838325" y="3738563"/>
          <p14:tracePt t="18855" x="1828800" y="3748088"/>
          <p14:tracePt t="18863" x="1824038" y="3757613"/>
          <p14:tracePt t="18870" x="1824038" y="3767138"/>
          <p14:tracePt t="18878" x="1824038" y="3771900"/>
          <p14:tracePt t="18886" x="1824038" y="3786188"/>
          <p14:tracePt t="18898" x="1824038" y="3795713"/>
          <p14:tracePt t="18907" x="1824038" y="3810000"/>
          <p14:tracePt t="18913" x="1824038" y="3819525"/>
          <p14:tracePt t="18920" x="1824038" y="3829050"/>
          <p14:tracePt t="18928" x="1824038" y="3848100"/>
          <p14:tracePt t="18937" x="1824038" y="3852863"/>
          <p14:tracePt t="18941" x="1824038" y="3867150"/>
          <p14:tracePt t="18956" x="1824038" y="3881438"/>
          <p14:tracePt t="18959" x="1828800" y="3900488"/>
          <p14:tracePt t="18966" x="1833563" y="3910013"/>
          <p14:tracePt t="18974" x="1843088" y="3929063"/>
          <p14:tracePt t="18983" x="1857375" y="3943350"/>
          <p14:tracePt t="18990" x="1881188" y="3981450"/>
          <p14:tracePt t="19002" x="1895475" y="4000500"/>
          <p14:tracePt t="19010" x="1919288" y="4029075"/>
          <p14:tracePt t="19014" x="1938338" y="4052888"/>
          <p14:tracePt t="19023" x="1962150" y="4067175"/>
          <p14:tracePt t="19030" x="1981200" y="4081463"/>
          <p14:tracePt t="19038" x="2009775" y="4105275"/>
          <p14:tracePt t="19047" x="2024063" y="4119563"/>
          <p14:tracePt t="19058" x="2052638" y="4143375"/>
          <p14:tracePt t="19063" x="2081213" y="4162425"/>
          <p14:tracePt t="19072" x="2100263" y="4181475"/>
          <p14:tracePt t="19078" x="2124075" y="4200525"/>
          <p14:tracePt t="19086" x="2152650" y="4219575"/>
          <p14:tracePt t="19094" x="2162175" y="4229100"/>
          <p14:tracePt t="19102" x="2185988" y="4243388"/>
          <p14:tracePt t="19114" x="2205038" y="4252913"/>
          <p14:tracePt t="19123" x="2228850" y="4267200"/>
          <p14:tracePt t="19126" x="2252663" y="4276725"/>
          <p14:tracePt t="19138" x="2276475" y="4295775"/>
          <p14:tracePt t="19145" x="2305050" y="4305300"/>
          <p14:tracePt t="19152" x="2333625" y="4314825"/>
          <p14:tracePt t="19158" x="2347913" y="4319588"/>
          <p14:tracePt t="19167" x="2376488" y="4324350"/>
          <p14:tracePt t="19174" x="2395538" y="4324350"/>
          <p14:tracePt t="19182" x="2424113" y="4329113"/>
          <p14:tracePt t="19191" x="2457450" y="4329113"/>
          <p14:tracePt t="19199" x="2481263" y="4329113"/>
          <p14:tracePt t="19207" x="2524125" y="4343400"/>
          <p14:tracePt t="19214" x="2562225" y="4348163"/>
          <p14:tracePt t="19223" x="2600325" y="4352925"/>
          <p14:tracePt t="19232" x="2638425" y="4352925"/>
          <p14:tracePt t="19243" x="2686050" y="4352925"/>
          <p14:tracePt t="19248" x="2719388" y="4352925"/>
          <p14:tracePt t="19259" x="2757488" y="4352925"/>
          <p14:tracePt t="19265" x="2800350" y="4352925"/>
          <p14:tracePt t="19273" x="2828925" y="4352925"/>
          <p14:tracePt t="19278" x="2852738" y="4352925"/>
          <p14:tracePt t="19286" x="2881313" y="4352925"/>
          <p14:tracePt t="19295" x="2895600" y="4352925"/>
          <p14:tracePt t="19302" x="2914650" y="4352925"/>
          <p14:tracePt t="19310" x="2928938" y="4348163"/>
          <p14:tracePt t="19319" x="2947988" y="4343400"/>
          <p14:tracePt t="19330" x="2952750" y="4338638"/>
          <p14:tracePt t="19340" x="2971800" y="4324350"/>
          <p14:tracePt t="19346" x="2981325" y="4319588"/>
          <p14:tracePt t="19358" x="3014663" y="4291013"/>
          <p14:tracePt t="19369" x="3024188" y="4281488"/>
          <p14:tracePt t="19375" x="3043238" y="4262438"/>
          <p14:tracePt t="19383" x="3057525" y="4248150"/>
          <p14:tracePt t="19391" x="3071813" y="4229100"/>
          <p14:tracePt t="19399" x="3086100" y="4214813"/>
          <p14:tracePt t="19406" x="3095625" y="4200525"/>
          <p14:tracePt t="19414" x="3109913" y="4181475"/>
          <p14:tracePt t="19423" x="3114675" y="4162425"/>
          <p14:tracePt t="19435" x="3128963" y="4148138"/>
          <p14:tracePt t="19448" x="3143250" y="4110038"/>
          <p14:tracePt t="19453" x="3143250" y="4090988"/>
          <p14:tracePt t="19463" x="3152775" y="4067175"/>
          <p14:tracePt t="19470" x="3152775" y="4033838"/>
          <p14:tracePt t="19479" x="3152775" y="4005263"/>
          <p14:tracePt t="19486" x="3152775" y="3962400"/>
          <p14:tracePt t="19495" x="3157538" y="3929063"/>
          <p14:tracePt t="19502" x="3162300" y="3905250"/>
          <p14:tracePt t="19510" x="3162300" y="3881438"/>
          <p14:tracePt t="19518" x="3162300" y="3862388"/>
          <p14:tracePt t="19527" x="3162300" y="3848100"/>
          <p14:tracePt t="19535" x="3162300" y="3838575"/>
          <p14:tracePt t="19542" x="3162300" y="3819525"/>
          <p14:tracePt t="19550" x="3157538" y="3800475"/>
          <p14:tracePt t="19558" x="3152775" y="3790950"/>
          <p14:tracePt t="19567" x="3148013" y="3771900"/>
          <p14:tracePt t="19579" x="3148013" y="3767138"/>
          <p14:tracePt t="19588" x="3128963" y="3738563"/>
          <p14:tracePt t="19592" x="3128963" y="3733800"/>
          <p14:tracePt t="19599" x="3124200" y="3719513"/>
          <p14:tracePt t="19606" x="3114675" y="3705225"/>
          <p14:tracePt t="19615" x="3105150" y="3700463"/>
          <p14:tracePt t="19622" x="3095625" y="3690938"/>
          <p14:tracePt t="19631" x="3086100" y="3676650"/>
          <p14:tracePt t="19643" x="3076575" y="3671888"/>
          <p14:tracePt t="19648" x="3062288" y="3667125"/>
          <p14:tracePt t="19657" x="3048000" y="3657600"/>
          <p14:tracePt t="19667" x="3024188" y="3652838"/>
          <p14:tracePt t="19674" x="3014663" y="3648075"/>
          <p14:tracePt t="19682" x="3000375" y="3648075"/>
          <p14:tracePt t="19689" x="2967038" y="3643313"/>
          <p14:tracePt t="19696" x="2957513" y="3643313"/>
          <p14:tracePt t="19703" x="2938463" y="3643313"/>
          <p14:tracePt t="19710" x="2914650" y="3633788"/>
          <p14:tracePt t="19718" x="2905125" y="3633788"/>
          <p14:tracePt t="19728" x="2890838" y="3633788"/>
          <p14:tracePt t="19735" x="2881313" y="3629025"/>
          <p14:tracePt t="19743" x="2871788" y="3629025"/>
          <p14:tracePt t="19750" x="2867025" y="3629025"/>
          <p14:tracePt t="19758" x="0" y="0"/>
        </p14:tracePtLst>
        <p14:tracePtLst>
          <p14:tracePt t="20661" x="3595688" y="2476500"/>
          <p14:tracePt t="20720" x="3586163" y="2466975"/>
          <p14:tracePt t="20729" x="3581400" y="2462213"/>
          <p14:tracePt t="20737" x="3576638" y="2457450"/>
          <p14:tracePt t="20746" x="3567113" y="2447925"/>
          <p14:tracePt t="20752" x="3552825" y="2433638"/>
          <p14:tracePt t="20767" x="3519488" y="2409825"/>
          <p14:tracePt t="20779" x="3505200" y="2400300"/>
          <p14:tracePt t="20784" x="3486150" y="2386013"/>
          <p14:tracePt t="20793" x="3476625" y="2381250"/>
          <p14:tracePt t="20800" x="3457575" y="2371725"/>
          <p14:tracePt t="20808" x="3452813" y="2371725"/>
          <p14:tracePt t="20814" x="3433763" y="2362200"/>
          <p14:tracePt t="20823" x="3419475" y="2357438"/>
          <p14:tracePt t="20830" x="3405188" y="2352675"/>
          <p14:tracePt t="20838" x="3390900" y="2352675"/>
          <p14:tracePt t="20846" x="3371850" y="2347913"/>
          <p14:tracePt t="20854" x="3352800" y="2347913"/>
          <p14:tracePt t="20862" x="3338513" y="2347913"/>
          <p14:tracePt t="20871" x="3324225" y="2347913"/>
          <p14:tracePt t="20878" x="3305175" y="2347913"/>
          <p14:tracePt t="20886" x="3286125" y="2347913"/>
          <p14:tracePt t="20895" x="3262313" y="2347913"/>
          <p14:tracePt t="20906" x="3243263" y="2347913"/>
          <p14:tracePt t="20913" x="3219450" y="2347913"/>
          <p14:tracePt t="20920" x="3205163" y="2347913"/>
          <p14:tracePt t="20928" x="3181350" y="2347913"/>
          <p14:tracePt t="20935" x="3148013" y="2343150"/>
          <p14:tracePt t="20943" x="3133725" y="2338388"/>
          <p14:tracePt t="20951" x="3109913" y="2338388"/>
          <p14:tracePt t="20959" x="3090863" y="2338388"/>
          <p14:tracePt t="20967" x="3067050" y="2338388"/>
          <p14:tracePt t="20974" x="3043238" y="2338388"/>
          <p14:tracePt t="20983" x="3024188" y="2338388"/>
          <p14:tracePt t="20991" x="3014663" y="2338388"/>
          <p14:tracePt t="21001" x="2986088" y="2338388"/>
          <p14:tracePt t="21012" x="2962275" y="2343150"/>
          <p14:tracePt t="21019" x="2924175" y="2343150"/>
          <p14:tracePt t="21027" x="2909888" y="2347913"/>
          <p14:tracePt t="21032" x="2886075" y="2347913"/>
          <p14:tracePt t="21038" x="2857500" y="2362200"/>
          <p14:tracePt t="21046" x="2824163" y="2371725"/>
          <p14:tracePt t="21056" x="2805113" y="2376488"/>
          <p14:tracePt t="21063" x="2781300" y="2381250"/>
          <p14:tracePt t="21071" x="2767013" y="2390775"/>
          <p14:tracePt t="21078" x="2738438" y="2395538"/>
          <p14:tracePt t="21087" x="2724150" y="2400300"/>
          <p14:tracePt t="21094" x="2705100" y="2414588"/>
          <p14:tracePt t="21102" x="2686050" y="2424113"/>
          <p14:tracePt t="21114" x="2671763" y="2438400"/>
          <p14:tracePt t="21121" x="2647950" y="2447925"/>
          <p14:tracePt t="21130" x="2619375" y="2471738"/>
          <p14:tracePt t="21136" x="2600325" y="2490788"/>
          <p14:tracePt t="21144" x="2576513" y="2514600"/>
          <p14:tracePt t="21150" x="2562225" y="2533650"/>
          <p14:tracePt t="21159" x="2552700" y="2552700"/>
          <p14:tracePt t="21167" x="2533650" y="2590800"/>
          <p14:tracePt t="21177" x="2524125" y="2614613"/>
          <p14:tracePt t="21187" x="2519363" y="2643188"/>
          <p14:tracePt t="21191" x="2519363" y="2667000"/>
          <p14:tracePt t="21200" x="2514600" y="2686050"/>
          <p14:tracePt t="21210" x="2509838" y="2700338"/>
          <p14:tracePt t="21218" x="2509838" y="2714625"/>
          <p14:tracePt t="21227" x="2509838" y="2733675"/>
          <p14:tracePt t="21231" x="2514600" y="2743200"/>
          <p14:tracePt t="21238" x="2528888" y="2767013"/>
          <p14:tracePt t="21246" x="2538413" y="2781300"/>
          <p14:tracePt t="21254" x="2543175" y="2786063"/>
          <p14:tracePt t="21263" x="2562225" y="2800350"/>
          <p14:tracePt t="21271" x="2571750" y="2814638"/>
          <p14:tracePt t="21279" x="2595563" y="2838450"/>
          <p14:tracePt t="21286" x="2624138" y="2847975"/>
          <p14:tracePt t="21294" x="2647950" y="2867025"/>
          <p14:tracePt t="21302" x="2676525" y="2876550"/>
          <p14:tracePt t="21311" x="2709863" y="2895600"/>
          <p14:tracePt t="21318" x="2747963" y="2905125"/>
          <p14:tracePt t="21327" x="2786063" y="2914650"/>
          <p14:tracePt t="21335" x="2838450" y="2928938"/>
          <p14:tracePt t="21343" x="2895600" y="2933700"/>
          <p14:tracePt t="21350" x="2957513" y="2947988"/>
          <p14:tracePt t="21358" x="3014663" y="2952750"/>
          <p14:tracePt t="21369" x="3062288" y="2962275"/>
          <p14:tracePt t="21374" x="3128963" y="2967038"/>
          <p14:tracePt t="21383" x="3176588" y="2967038"/>
          <p14:tracePt t="21391" x="3228975" y="2967038"/>
          <p14:tracePt t="21398" x="3271838" y="2967038"/>
          <p14:tracePt t="21407" x="3319463" y="2967038"/>
          <p14:tracePt t="21416" x="3357563" y="2967038"/>
          <p14:tracePt t="21424" x="3390900" y="2967038"/>
          <p14:tracePt t="21431" x="3414713" y="2967038"/>
          <p14:tracePt t="21438" x="3467100" y="2947988"/>
          <p14:tracePt t="21449" x="3500438" y="2943225"/>
          <p14:tracePt t="21462" x="3576638" y="2895600"/>
          <p14:tracePt t="21471" x="3614738" y="2876550"/>
          <p14:tracePt t="21479" x="3633788" y="2852738"/>
          <p14:tracePt t="21488" x="3648075" y="2843213"/>
          <p14:tracePt t="21497" x="3662363" y="2819400"/>
          <p14:tracePt t="21505" x="3681413" y="2786063"/>
          <p14:tracePt t="21514" x="3681413" y="2767013"/>
          <p14:tracePt t="21523" x="3690938" y="2752725"/>
          <p14:tracePt t="21529" x="3690938" y="2738438"/>
          <p14:tracePt t="21535" x="3695700" y="2719388"/>
          <p14:tracePt t="21543" x="3700463" y="2709863"/>
          <p14:tracePt t="21550" x="3700463" y="2695575"/>
          <p14:tracePt t="21558" x="3700463" y="2681288"/>
          <p14:tracePt t="21566" x="3700463" y="2671763"/>
          <p14:tracePt t="21580" x="3705225" y="2667000"/>
          <p14:tracePt t="21591" x="3705225" y="2643188"/>
          <p14:tracePt t="21600" x="3705225" y="2633663"/>
          <p14:tracePt t="21616" x="3705225" y="2619375"/>
          <p14:tracePt t="21626" x="3705225" y="2609850"/>
          <p14:tracePt t="21632" x="3700463" y="2595563"/>
          <p14:tracePt t="21641" x="3695700" y="2590800"/>
          <p14:tracePt t="21647" x="3686175" y="2576513"/>
          <p14:tracePt t="21648" x="0" y="0"/>
        </p14:tracePtLst>
        <p14:tracePtLst>
          <p14:tracePt t="22117" x="6157913" y="2176463"/>
          <p14:tracePt t="22302" x="5614988" y="2033588"/>
          <p14:tracePt t="22664" x="4852988" y="2390775"/>
          <p14:tracePt t="23212" x="5119688" y="3028950"/>
          <p14:tracePt t="23217" x="5133975" y="3033713"/>
          <p14:tracePt t="23769" x="5624513" y="2900363"/>
          <p14:tracePt t="24315" x="0" y="0"/>
        </p14:tracePtLst>
        <p14:tracePtLst>
          <p14:tracePt t="26759" x="2524125" y="5624513"/>
          <p14:tracePt t="26942" x="2481263" y="5600700"/>
          <p14:tracePt t="27127" x="2233613" y="5753100"/>
          <p14:tracePt t="27134" x="2233613" y="5767388"/>
          <p14:tracePt t="27143" x="2233613" y="5776913"/>
          <p14:tracePt t="27151" x="2233613" y="5791200"/>
          <p14:tracePt t="27160" x="2233613" y="5810250"/>
          <p14:tracePt t="27170" x="2233613" y="5819775"/>
          <p14:tracePt t="27178" x="2233613" y="5834063"/>
          <p14:tracePt t="27185" x="2233613" y="5848350"/>
          <p14:tracePt t="27190" x="2233613" y="5862638"/>
          <p14:tracePt t="27199" x="2233613" y="5876925"/>
          <p14:tracePt t="27207" x="2233613" y="5891213"/>
          <p14:tracePt t="27217" x="2228850" y="5905500"/>
          <p14:tracePt t="27227" x="2228850" y="5915025"/>
          <p14:tracePt t="27233" x="2224088" y="5929313"/>
          <p14:tracePt t="27241" x="2224088" y="5934075"/>
          <p14:tracePt t="27249" x="2224088" y="5938838"/>
          <p14:tracePt t="27255" x="2224088" y="5943600"/>
          <p14:tracePt t="27262" x="2224088" y="5953125"/>
          <p14:tracePt t="27270" x="2224088" y="5957888"/>
          <p14:tracePt t="27279" x="2224088" y="5962650"/>
          <p14:tracePt t="27287" x="2224088" y="5972175"/>
          <p14:tracePt t="27294" x="2224088" y="5976938"/>
          <p14:tracePt t="27302" x="2224088" y="5981700"/>
          <p14:tracePt t="27310" x="2224088" y="5986463"/>
          <p14:tracePt t="27318" x="2224088" y="5991225"/>
          <p14:tracePt t="27327" x="2224088" y="5995988"/>
          <p14:tracePt t="27343" x="2224088" y="6000750"/>
          <p14:tracePt t="27424" x="2228850" y="6005513"/>
          <p14:tracePt t="27431" x="2233613" y="6010275"/>
          <p14:tracePt t="27439" x="2243138" y="6015038"/>
          <p14:tracePt t="27446" x="2247900" y="6015038"/>
          <p14:tracePt t="27454" x="2257425" y="6015038"/>
          <p14:tracePt t="27462" x="2271713" y="6019800"/>
          <p14:tracePt t="27471" x="2286000" y="6019800"/>
          <p14:tracePt t="27479" x="2295525" y="6029325"/>
          <p14:tracePt t="27487" x="2305050" y="6034088"/>
          <p14:tracePt t="27498" x="2324100" y="6034088"/>
          <p14:tracePt t="27510" x="2347913" y="6038850"/>
          <p14:tracePt t="27518" x="2352675" y="6043613"/>
          <p14:tracePt t="27526" x="2366963" y="6043613"/>
          <p14:tracePt t="27534" x="2376488" y="6043613"/>
          <p14:tracePt t="27543" x="2390775" y="6043613"/>
          <p14:tracePt t="27550" x="2409825" y="6043613"/>
          <p14:tracePt t="27558" x="2424113" y="6053138"/>
          <p14:tracePt t="27566" x="2433638" y="6053138"/>
          <p14:tracePt t="27575" x="2443163" y="6053138"/>
          <p14:tracePt t="27582" x="2462213" y="6057900"/>
          <p14:tracePt t="27591" x="2476500" y="6057900"/>
          <p14:tracePt t="27599" x="2486025" y="6057900"/>
          <p14:tracePt t="27608" x="2500313" y="6057900"/>
          <p14:tracePt t="27614" x="2519363" y="6057900"/>
          <p14:tracePt t="27624" x="2538413" y="6053138"/>
          <p14:tracePt t="27630" x="2547938" y="6048375"/>
          <p14:tracePt t="27640" x="2566988" y="6034088"/>
          <p14:tracePt t="27648" x="2576513" y="6024563"/>
          <p14:tracePt t="27654" x="2590800" y="6010275"/>
          <p14:tracePt t="27662" x="2595563" y="6005513"/>
          <p14:tracePt t="27670" x="2600325" y="5995988"/>
          <p14:tracePt t="27678" x="2605088" y="5981700"/>
          <p14:tracePt t="27686" x="2614613" y="5962650"/>
          <p14:tracePt t="27695" x="2614613" y="5948363"/>
          <p14:tracePt t="27703" x="2614613" y="5924550"/>
          <p14:tracePt t="27710" x="2614613" y="5915025"/>
          <p14:tracePt t="27718" x="2614613" y="5895975"/>
          <p14:tracePt t="27726" x="2619375" y="5881688"/>
          <p14:tracePt t="27734" x="2619375" y="5867400"/>
          <p14:tracePt t="27743" x="2619375" y="5857875"/>
          <p14:tracePt t="27750" x="2619375" y="5838825"/>
          <p14:tracePt t="27760" x="2619375" y="5829300"/>
          <p14:tracePt t="27767" x="2619375" y="5815013"/>
          <p14:tracePt t="27774" x="2619375" y="5805488"/>
          <p14:tracePt t="27782" x="2609850" y="5781675"/>
          <p14:tracePt t="27791" x="2605088" y="5767388"/>
          <p14:tracePt t="27799" x="2590800" y="5748338"/>
          <p14:tracePt t="27807" x="2581275" y="5734050"/>
          <p14:tracePt t="27815" x="2566988" y="5719763"/>
          <p14:tracePt t="27823" x="2562225" y="5715000"/>
          <p14:tracePt t="27830" x="2552700" y="5705475"/>
          <p14:tracePt t="27839" x="2547938" y="5700713"/>
          <p14:tracePt t="27846" x="2543175" y="5695950"/>
          <p14:tracePt t="27858" x="2538413" y="5695950"/>
          <p14:tracePt t="27876" x="2533650" y="5691188"/>
          <p14:tracePt t="27891" x="2528888" y="5691188"/>
          <p14:tracePt t="27897" x="2524125" y="5691188"/>
          <p14:tracePt t="27908" x="2519363" y="5681663"/>
          <p14:tracePt t="27914" x="2514600" y="5681663"/>
          <p14:tracePt t="27919" x="2509838" y="5681663"/>
          <p14:tracePt t="27950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Effet des </a:t>
            </a:r>
            <a:r>
              <a:rPr lang="de-DE" dirty="0" err="1"/>
              <a:t>techniques</a:t>
            </a:r>
            <a:r>
              <a:rPr lang="de-DE" dirty="0"/>
              <a:t> </a:t>
            </a:r>
            <a:r>
              <a:rPr lang="de-DE" dirty="0" err="1"/>
              <a:t>culturales</a:t>
            </a:r>
            <a:r>
              <a:rPr lang="de-DE" dirty="0"/>
              <a:t> – </a:t>
            </a:r>
            <a:r>
              <a:rPr lang="de-DE" dirty="0" err="1"/>
              <a:t>Synthèse</a:t>
            </a:r>
            <a:r>
              <a:rPr lang="de-DE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104197"/>
              </p:ext>
            </p:extLst>
          </p:nvPr>
        </p:nvGraphicFramePr>
        <p:xfrm>
          <a:off x="868363" y="517525"/>
          <a:ext cx="9728200" cy="638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Document" r:id="rId5" imgW="8996582" imgH="5905186" progId="Word.Document.12">
                  <p:embed/>
                </p:oleObj>
              </mc:Choice>
              <mc:Fallback>
                <p:oleObj name="Document" r:id="rId5" imgW="8996582" imgH="5905186" progId="Word.Document.12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8363" y="517525"/>
                        <a:ext cx="9728200" cy="638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7"/>
    </mc:Choice>
    <mc:Fallback xmlns="">
      <p:transition spd="slow" advTm="25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derenty\Documents\# Graphisme &amp; Comm INRA Transfert\Charte Graphique COSAC\Forms COSAC green-02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29" y="363255"/>
            <a:ext cx="1900136" cy="372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e libre 3"/>
          <p:cNvSpPr/>
          <p:nvPr/>
        </p:nvSpPr>
        <p:spPr>
          <a:xfrm>
            <a:off x="1137475" y="1130908"/>
            <a:ext cx="10187609" cy="1442719"/>
          </a:xfrm>
          <a:custGeom>
            <a:avLst/>
            <a:gdLst>
              <a:gd name="connsiteX0" fmla="*/ 523875 w 7848600"/>
              <a:gd name="connsiteY0" fmla="*/ 0 h 1181100"/>
              <a:gd name="connsiteX1" fmla="*/ 0 w 7848600"/>
              <a:gd name="connsiteY1" fmla="*/ 1181100 h 1181100"/>
              <a:gd name="connsiteX2" fmla="*/ 7848600 w 7848600"/>
              <a:gd name="connsiteY2" fmla="*/ 1181100 h 1181100"/>
              <a:gd name="connsiteX3" fmla="*/ 7848600 w 7848600"/>
              <a:gd name="connsiteY3" fmla="*/ 285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8600" h="1181100">
                <a:moveTo>
                  <a:pt x="523875" y="0"/>
                </a:moveTo>
                <a:lnTo>
                  <a:pt x="0" y="1181100"/>
                </a:lnTo>
                <a:lnTo>
                  <a:pt x="7848600" y="1181100"/>
                </a:lnTo>
                <a:lnTo>
                  <a:pt x="7848600" y="28575"/>
                </a:lnTo>
              </a:path>
            </a:pathLst>
          </a:custGeom>
          <a:solidFill>
            <a:srgbClr val="3A7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868107" y="1030700"/>
            <a:ext cx="9258194" cy="14824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FR" kern="0" dirty="0"/>
              <a:t>Les adventices</a:t>
            </a:r>
          </a:p>
          <a:p>
            <a:pPr algn="ctr"/>
            <a:r>
              <a:rPr lang="fr-FR" sz="3600" kern="0" dirty="0"/>
              <a:t>Comment les gérer? Diversifier!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0EF1F12-BF37-4DA1-B981-63EE040B03B1}"/>
              </a:ext>
            </a:extLst>
          </p:cNvPr>
          <p:cNvGrpSpPr/>
          <p:nvPr/>
        </p:nvGrpSpPr>
        <p:grpSpPr>
          <a:xfrm>
            <a:off x="868573" y="2717341"/>
            <a:ext cx="10119364" cy="2969860"/>
            <a:chOff x="592279" y="2823501"/>
            <a:chExt cx="10119364" cy="2969860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6751A02-6D71-42FB-89B3-0EA1CB950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67683" y="4482558"/>
              <a:ext cx="1884363" cy="1268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E1C9BA60-4AA2-4FF3-B672-634B69484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29666" y="3871120"/>
              <a:ext cx="12684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E0FBCFAE-93F6-450C-9C4A-5CA0CE3CE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690" y="2823501"/>
              <a:ext cx="1966912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B22C87B1-8BF0-456C-B40E-5C839C69E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2279" y="4066503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753D55C8-BCEC-4EBE-BDCF-FEFD0BB72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08664" y="3716338"/>
              <a:ext cx="1882775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5FDFF61C-D50A-4E88-83F9-4EC19ABBE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791553" y="4091170"/>
              <a:ext cx="2525788" cy="1683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BC621178-C443-4466-8411-30A77F3E6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71569" y="2831186"/>
              <a:ext cx="1255712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61DB1FB3-32A1-4167-9AC1-C5482ED52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474632" y="2831186"/>
              <a:ext cx="1255713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A2ACB975-ED34-42DD-AE22-4C8BA4C2B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732564" y="2826238"/>
              <a:ext cx="1884362" cy="126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5393B1FC-5FCE-421E-9CEA-3F7EE8FB8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443230" y="3908999"/>
              <a:ext cx="12557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991C8B6C-FB34-428C-B438-1F5647CC8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3597" y="2827772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7">
              <a:extLst>
                <a:ext uri="{FF2B5EF4-FFF2-40B4-BE49-F238E27FC236}">
                  <a16:creationId xmlns:a16="http://schemas.microsoft.com/office/drawing/2014/main" id="{183AD62E-E8AA-4CBF-8166-A52BD775B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827281" y="2827773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BE4023C6-192A-4781-87D8-27B5F11FD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535047" y="4507005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0">
              <a:extLst>
                <a:ext uri="{FF2B5EF4-FFF2-40B4-BE49-F238E27FC236}">
                  <a16:creationId xmlns:a16="http://schemas.microsoft.com/office/drawing/2014/main" id="{E64D38C6-3027-4D02-B039-99481B2AC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11676" y="3429001"/>
              <a:ext cx="1884363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1">
              <a:extLst>
                <a:ext uri="{FF2B5EF4-FFF2-40B4-BE49-F238E27FC236}">
                  <a16:creationId xmlns:a16="http://schemas.microsoft.com/office/drawing/2014/main" id="{C6DF3A85-7766-449F-AE79-70C5D6C0E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883370" y="4506729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67C42B36-AC87-43DB-A7DC-4AC88F1B5B28}"/>
              </a:ext>
            </a:extLst>
          </p:cNvPr>
          <p:cNvSpPr txBox="1"/>
          <p:nvPr/>
        </p:nvSpPr>
        <p:spPr>
          <a:xfrm>
            <a:off x="4489897" y="6519446"/>
            <a:ext cx="386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Nathalie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Colbach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2022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6"/>
    </mc:Choice>
    <mc:Fallback xmlns="">
      <p:transition spd="slow" advTm="2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4"/>
          <a:stretch/>
        </p:blipFill>
        <p:spPr>
          <a:xfrm>
            <a:off x="1422400" y="640080"/>
            <a:ext cx="8841508" cy="56221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avantages</a:t>
            </a:r>
            <a:r>
              <a:rPr lang="de-DE" dirty="0"/>
              <a:t> de la </a:t>
            </a:r>
            <a:r>
              <a:rPr lang="de-DE" dirty="0" err="1"/>
              <a:t>diversification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36</a:t>
            </a:fld>
            <a:endParaRPr lang="fr-FR" altLang="fr-FR" dirty="0"/>
          </a:p>
        </p:txBody>
      </p:sp>
      <p:grpSp>
        <p:nvGrpSpPr>
          <p:cNvPr id="46" name="Groupe 45"/>
          <p:cNvGrpSpPr/>
          <p:nvPr/>
        </p:nvGrpSpPr>
        <p:grpSpPr>
          <a:xfrm>
            <a:off x="2484852" y="2010018"/>
            <a:ext cx="7727726" cy="3419413"/>
            <a:chOff x="2484852" y="2010018"/>
            <a:chExt cx="7727726" cy="3419413"/>
          </a:xfrm>
        </p:grpSpPr>
        <p:grpSp>
          <p:nvGrpSpPr>
            <p:cNvPr id="45" name="Groupe 44"/>
            <p:cNvGrpSpPr/>
            <p:nvPr/>
          </p:nvGrpSpPr>
          <p:grpSpPr>
            <a:xfrm>
              <a:off x="5882025" y="2010018"/>
              <a:ext cx="3055284" cy="606447"/>
              <a:chOff x="5882025" y="2010018"/>
              <a:chExt cx="3055284" cy="606447"/>
            </a:xfrm>
          </p:grpSpPr>
          <p:pic>
            <p:nvPicPr>
              <p:cNvPr id="31" name="Image 3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5767904" y="2124139"/>
                <a:ext cx="489527" cy="261285"/>
              </a:xfrm>
              <a:prstGeom prst="rect">
                <a:avLst/>
              </a:prstGeom>
              <a:ln>
                <a:solidFill>
                  <a:srgbClr val="EB5050"/>
                </a:solidFill>
              </a:ln>
            </p:spPr>
          </p:pic>
          <p:pic>
            <p:nvPicPr>
              <p:cNvPr id="34" name="Image 33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8561903" y="2241059"/>
                <a:ext cx="489527" cy="261285"/>
              </a:xfrm>
              <a:prstGeom prst="rect">
                <a:avLst/>
              </a:prstGeom>
              <a:ln>
                <a:solidFill>
                  <a:srgbClr val="EB5050"/>
                </a:solidFill>
              </a:ln>
            </p:spPr>
          </p:pic>
        </p:grpSp>
        <p:grpSp>
          <p:nvGrpSpPr>
            <p:cNvPr id="44" name="Groupe 43"/>
            <p:cNvGrpSpPr/>
            <p:nvPr/>
          </p:nvGrpSpPr>
          <p:grpSpPr>
            <a:xfrm>
              <a:off x="2484852" y="2555005"/>
              <a:ext cx="7727726" cy="2874426"/>
              <a:chOff x="2484852" y="2555005"/>
              <a:chExt cx="7727726" cy="2874426"/>
            </a:xfrm>
          </p:grpSpPr>
          <p:grpSp>
            <p:nvGrpSpPr>
              <p:cNvPr id="43" name="Groupe 42"/>
              <p:cNvGrpSpPr/>
              <p:nvPr/>
            </p:nvGrpSpPr>
            <p:grpSpPr>
              <a:xfrm>
                <a:off x="2484852" y="3974158"/>
                <a:ext cx="1227167" cy="1455273"/>
                <a:chOff x="2484852" y="3974158"/>
                <a:chExt cx="1227167" cy="1455273"/>
              </a:xfrm>
            </p:grpSpPr>
            <p:pic>
              <p:nvPicPr>
                <p:cNvPr id="7" name="Image 6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482467">
                  <a:off x="2484852" y="5153718"/>
                  <a:ext cx="308149" cy="27571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482467">
                  <a:off x="3403870" y="4862772"/>
                  <a:ext cx="308149" cy="27571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>
                <a:xfrm flipH="1">
                  <a:off x="2899971" y="4766046"/>
                  <a:ext cx="198464" cy="35069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28" name="Image 27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3052887" y="4088279"/>
                  <a:ext cx="489527" cy="261285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</p:grpSp>
          <p:grpSp>
            <p:nvGrpSpPr>
              <p:cNvPr id="42" name="Groupe 41"/>
              <p:cNvGrpSpPr/>
              <p:nvPr/>
            </p:nvGrpSpPr>
            <p:grpSpPr>
              <a:xfrm>
                <a:off x="3835846" y="2555005"/>
                <a:ext cx="6376732" cy="2617901"/>
                <a:chOff x="3835846" y="2555005"/>
                <a:chExt cx="6376732" cy="2617901"/>
              </a:xfrm>
            </p:grpSpPr>
            <p:pic>
              <p:nvPicPr>
                <p:cNvPr id="11" name="Image 10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482467">
                  <a:off x="4322888" y="4803538"/>
                  <a:ext cx="308149" cy="27571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482467">
                  <a:off x="5241907" y="4862771"/>
                  <a:ext cx="308149" cy="27571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482467">
                  <a:off x="6194640" y="4897193"/>
                  <a:ext cx="308149" cy="27571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482467">
                  <a:off x="7113658" y="4459696"/>
                  <a:ext cx="308149" cy="27571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482467">
                  <a:off x="8066390" y="4661234"/>
                  <a:ext cx="308149" cy="27571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482467">
                  <a:off x="8951695" y="4601999"/>
                  <a:ext cx="308149" cy="27571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17" name="Image 16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482467">
                  <a:off x="9904429" y="3948372"/>
                  <a:ext cx="308149" cy="27571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20" name="Image 19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>
                <a:xfrm flipH="1">
                  <a:off x="3835846" y="4670499"/>
                  <a:ext cx="198464" cy="35069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21" name="Image 20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>
                <a:xfrm flipH="1">
                  <a:off x="4771722" y="4538318"/>
                  <a:ext cx="198464" cy="35069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22" name="Image 21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>
                <a:xfrm flipH="1">
                  <a:off x="5649165" y="3706103"/>
                  <a:ext cx="198464" cy="35069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23" name="Image 22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>
                <a:xfrm flipH="1">
                  <a:off x="6554119" y="3872006"/>
                  <a:ext cx="198464" cy="35069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24" name="Image 23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>
                <a:xfrm flipH="1">
                  <a:off x="7508010" y="4684232"/>
                  <a:ext cx="198464" cy="35069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25" name="Image 24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>
                <a:xfrm flipH="1">
                  <a:off x="8429186" y="4045322"/>
                  <a:ext cx="198464" cy="35069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>
                <a:xfrm flipH="1">
                  <a:off x="9315538" y="3521313"/>
                  <a:ext cx="198464" cy="350693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3949500" y="2911369"/>
                  <a:ext cx="489527" cy="261285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30" name="Image 29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4864929" y="3045822"/>
                  <a:ext cx="489527" cy="261285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32" name="Image 31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6755007" y="3261845"/>
                  <a:ext cx="489527" cy="261285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33" name="Image 32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7648518" y="3017080"/>
                  <a:ext cx="489527" cy="261285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  <p:pic>
              <p:nvPicPr>
                <p:cNvPr id="35" name="Image 34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9505029" y="2669126"/>
                  <a:ext cx="489527" cy="261285"/>
                </a:xfrm>
                <a:prstGeom prst="rect">
                  <a:avLst/>
                </a:prstGeom>
                <a:ln>
                  <a:solidFill>
                    <a:srgbClr val="EB5050"/>
                  </a:solidFill>
                </a:ln>
              </p:spPr>
            </p:pic>
          </p:grpSp>
        </p:grpSp>
      </p:grpSp>
      <p:sp>
        <p:nvSpPr>
          <p:cNvPr id="36" name="ZoneTexte 35"/>
          <p:cNvSpPr txBox="1"/>
          <p:nvPr/>
        </p:nvSpPr>
        <p:spPr>
          <a:xfrm>
            <a:off x="9205588" y="1459847"/>
            <a:ext cx="207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EB5050"/>
                </a:solidFill>
              </a:rPr>
              <a:t>Forte </a:t>
            </a:r>
            <a:r>
              <a:rPr lang="de-DE" sz="2000" dirty="0" err="1">
                <a:solidFill>
                  <a:srgbClr val="EB5050"/>
                </a:solidFill>
              </a:rPr>
              <a:t>sensibilité</a:t>
            </a:r>
            <a:r>
              <a:rPr lang="de-DE" sz="2000" dirty="0">
                <a:solidFill>
                  <a:srgbClr val="EB5050"/>
                </a:solidFill>
              </a:rPr>
              <a:t> à la </a:t>
            </a:r>
            <a:r>
              <a:rPr lang="de-DE" sz="2000" dirty="0" err="1">
                <a:solidFill>
                  <a:srgbClr val="EB5050"/>
                </a:solidFill>
              </a:rPr>
              <a:t>météo</a:t>
            </a:r>
            <a:endParaRPr lang="fr-FR" sz="2000" dirty="0">
              <a:solidFill>
                <a:srgbClr val="EB5050"/>
              </a:solidFill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0327" y="782158"/>
            <a:ext cx="716672" cy="697812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 rot="20414643">
            <a:off x="3141834" y="1456846"/>
            <a:ext cx="5402642" cy="794802"/>
          </a:xfrm>
          <a:prstGeom prst="rightArrow">
            <a:avLst/>
          </a:prstGeom>
          <a:noFill/>
          <a:ln>
            <a:solidFill>
              <a:srgbClr val="EB5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EB5050"/>
                </a:solidFill>
              </a:rPr>
              <a:t>Salissement</a:t>
            </a:r>
            <a:r>
              <a:rPr lang="de-DE" sz="2000" dirty="0">
                <a:solidFill>
                  <a:srgbClr val="EB5050"/>
                </a:solidFill>
              </a:rPr>
              <a:t> </a:t>
            </a:r>
            <a:r>
              <a:rPr lang="de-DE" sz="2000" dirty="0" err="1">
                <a:solidFill>
                  <a:srgbClr val="EB5050"/>
                </a:solidFill>
              </a:rPr>
              <a:t>augmente</a:t>
            </a:r>
            <a:r>
              <a:rPr lang="de-DE" sz="2000" dirty="0">
                <a:solidFill>
                  <a:srgbClr val="EB5050"/>
                </a:solidFill>
              </a:rPr>
              <a:t> au </a:t>
            </a:r>
            <a:r>
              <a:rPr lang="de-DE" sz="2000" dirty="0" err="1">
                <a:solidFill>
                  <a:srgbClr val="EB5050"/>
                </a:solidFill>
              </a:rPr>
              <a:t>cours</a:t>
            </a:r>
            <a:r>
              <a:rPr lang="de-DE" sz="2000" dirty="0">
                <a:solidFill>
                  <a:srgbClr val="EB5050"/>
                </a:solidFill>
              </a:rPr>
              <a:t> des </a:t>
            </a:r>
            <a:r>
              <a:rPr lang="de-DE" sz="2000" dirty="0" err="1">
                <a:solidFill>
                  <a:srgbClr val="EB5050"/>
                </a:solidFill>
              </a:rPr>
              <a:t>années</a:t>
            </a:r>
            <a:endParaRPr lang="fr-FR" sz="2000" dirty="0">
              <a:solidFill>
                <a:srgbClr val="EB5050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662" y="2559356"/>
            <a:ext cx="716672" cy="697812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10263908" y="3900707"/>
            <a:ext cx="145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EB5050"/>
                </a:solidFill>
              </a:rPr>
              <a:t>Référence</a:t>
            </a:r>
            <a:endParaRPr lang="fr-FR" sz="2000" dirty="0">
              <a:solidFill>
                <a:srgbClr val="EB5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93281" y="598741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/>
              <a:t>(basé sur Colbach et al., 2010; Colbach and Cordeau, 2018b)</a:t>
            </a:r>
          </a:p>
        </p:txBody>
      </p:sp>
      <p:grpSp>
        <p:nvGrpSpPr>
          <p:cNvPr id="51" name="Groupe 50"/>
          <p:cNvGrpSpPr/>
          <p:nvPr/>
        </p:nvGrpSpPr>
        <p:grpSpPr>
          <a:xfrm>
            <a:off x="-82479" y="5291574"/>
            <a:ext cx="1449239" cy="895852"/>
            <a:chOff x="-61712" y="4442766"/>
            <a:chExt cx="1691489" cy="1176919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04" y="4442766"/>
              <a:ext cx="1143712" cy="781492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1712" y="5126058"/>
              <a:ext cx="1691489" cy="493627"/>
            </a:xfrm>
            <a:prstGeom prst="rect">
              <a:avLst/>
            </a:prstGeom>
          </p:spPr>
        </p:pic>
      </p:grpSp>
      <p:sp>
        <p:nvSpPr>
          <p:cNvPr id="52" name="ZoneTexte 51"/>
          <p:cNvSpPr txBox="1"/>
          <p:nvPr/>
        </p:nvSpPr>
        <p:spPr>
          <a:xfrm>
            <a:off x="5642657" y="5787361"/>
            <a:ext cx="12264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Années</a:t>
            </a:r>
            <a:endParaRPr lang="fr-FR" sz="2000" dirty="0"/>
          </a:p>
        </p:txBody>
      </p:sp>
      <p:grpSp>
        <p:nvGrpSpPr>
          <p:cNvPr id="47" name="Groupe 46"/>
          <p:cNvGrpSpPr/>
          <p:nvPr/>
        </p:nvGrpSpPr>
        <p:grpSpPr>
          <a:xfrm>
            <a:off x="11162463" y="-8424"/>
            <a:ext cx="1029537" cy="795823"/>
            <a:chOff x="2092939" y="3313440"/>
            <a:chExt cx="2643525" cy="1768634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 rotWithShape="1">
            <a:blip r:embed="rId11">
              <a:extLst/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 rotWithShape="1">
            <a:blip r:embed="rId12">
              <a:extLst/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 rotWithShape="1">
            <a:blip r:embed="rId13">
              <a:extLst/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01"/>
    </mc:Choice>
    <mc:Fallback xmlns="">
      <p:transition spd="slow" advTm="66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94" x="1471613" y="4619625"/>
          <p14:tracePt t="15951" x="1447800" y="4657725"/>
          <p14:tracePt t="16006" x="1438275" y="4691063"/>
          <p14:tracePt t="16058" x="1438275" y="4729163"/>
          <p14:tracePt t="16108" x="1433513" y="4772025"/>
          <p14:tracePt t="16160" x="1433513" y="4833938"/>
          <p14:tracePt t="16214" x="1457325" y="4900613"/>
          <p14:tracePt t="16267" x="1481138" y="4953000"/>
          <p14:tracePt t="16272" x="1485900" y="4962525"/>
          <p14:tracePt t="16324" x="1528763" y="5038725"/>
          <p14:tracePt t="16377" x="1576388" y="5086350"/>
          <p14:tracePt t="16433" x="1671638" y="5124450"/>
          <p14:tracePt t="16489" x="1690688" y="5129213"/>
          <p14:tracePt t="16542" x="1776413" y="5124450"/>
          <p14:tracePt t="16595" x="1871663" y="5086350"/>
          <p14:tracePt t="16597" x="1881188" y="5081588"/>
          <p14:tracePt t="16654" x="1957388" y="4986338"/>
          <p14:tracePt t="16707" x="2028825" y="4805363"/>
          <p14:tracePt t="16709" x="2038350" y="4781550"/>
          <p14:tracePt t="16762" x="2062163" y="4672013"/>
          <p14:tracePt t="16765" x="2071688" y="4648200"/>
          <p14:tracePt t="16819" x="2095500" y="4543425"/>
          <p14:tracePt t="16822" x="2095500" y="4524375"/>
          <p14:tracePt t="16873" x="2100263" y="4405313"/>
          <p14:tracePt t="16925" x="2100263" y="4176713"/>
          <p14:tracePt t="16979" x="2100263" y="4000500"/>
          <p14:tracePt t="16981" x="2100263" y="3976688"/>
          <p14:tracePt t="17033" x="2100263" y="3743325"/>
          <p14:tracePt t="17087" x="2100263" y="3509963"/>
          <p14:tracePt t="17142" x="2081213" y="3219450"/>
          <p14:tracePt t="17196" x="2028825" y="3005138"/>
          <p14:tracePt t="17251" x="2028825" y="2857500"/>
          <p14:tracePt t="17253" x="2028825" y="2843213"/>
          <p14:tracePt t="17307" x="2038350" y="2719388"/>
          <p14:tracePt t="17309" x="2038350" y="2705100"/>
          <p14:tracePt t="17468" x="2019300" y="2314575"/>
          <p14:tracePt t="17524" x="2000250" y="2214563"/>
          <p14:tracePt t="17578" x="1976438" y="2114550"/>
          <p14:tracePt t="17580" x="1971675" y="2095500"/>
          <p14:tracePt t="17633" x="1919288" y="1971675"/>
          <p14:tracePt t="17688" x="1838325" y="1847850"/>
          <p14:tracePt t="17692" x="1828800" y="1843088"/>
          <p14:tracePt t="17746" x="1762125" y="1757363"/>
          <p14:tracePt t="17748" x="1762125" y="1752600"/>
          <p14:tracePt t="17798" x="1724025" y="1714500"/>
          <p14:tracePt t="17851" x="1671638" y="1695450"/>
          <p14:tracePt t="17854" x="1666875" y="1690688"/>
          <p14:tracePt t="17907" x="1581150" y="1662113"/>
          <p14:tracePt t="17908" x="1571625" y="1652588"/>
          <p14:tracePt t="17961" x="1547813" y="1652588"/>
          <p14:tracePt t="18017" x="1409700" y="1733550"/>
          <p14:tracePt t="18073" x="1328738" y="1876425"/>
          <p14:tracePt t="18126" x="1285875" y="2071688"/>
          <p14:tracePt t="18179" x="1271588" y="2314575"/>
          <p14:tracePt t="18181" x="1271588" y="2352675"/>
          <p14:tracePt t="18235" x="1271588" y="2576513"/>
          <p14:tracePt t="18239" x="1271588" y="2609850"/>
          <p14:tracePt t="18245" x="1271588" y="2657475"/>
          <p14:tracePt t="18255" x="1271588" y="2695575"/>
          <p14:tracePt t="18261" x="1271588" y="2752725"/>
          <p14:tracePt t="18269" x="1271588" y="2809875"/>
          <p14:tracePt t="18280" x="1271588" y="2871788"/>
          <p14:tracePt t="18295" x="1271588" y="3014663"/>
          <p14:tracePt t="18301" x="1271588" y="3076575"/>
          <p14:tracePt t="18309" x="1271588" y="3157538"/>
          <p14:tracePt t="18318" x="1271588" y="3219450"/>
          <p14:tracePt t="18325" x="1271588" y="3281363"/>
          <p14:tracePt t="18333" x="1271588" y="3328988"/>
          <p14:tracePt t="18341" x="1271588" y="3386138"/>
          <p14:tracePt t="18350" x="1271588" y="3424238"/>
          <p14:tracePt t="18360" x="1271588" y="3467100"/>
          <p14:tracePt t="18370" x="1271588" y="3500438"/>
          <p14:tracePt t="18377" x="1271588" y="3524250"/>
          <p14:tracePt t="18388" x="1271588" y="3552825"/>
          <p14:tracePt t="18391" x="1271588" y="3581400"/>
          <p14:tracePt t="18397" x="1271588" y="3619500"/>
          <p14:tracePt t="18406" x="1271588" y="3652838"/>
          <p14:tracePt t="18414" x="1271588" y="3686175"/>
          <p14:tracePt t="18421" x="1271588" y="3733800"/>
          <p14:tracePt t="18430" x="1271588" y="3771900"/>
          <p14:tracePt t="18438" x="1271588" y="3819525"/>
          <p14:tracePt t="18445" x="1271588" y="3867150"/>
          <p14:tracePt t="18453" x="1271588" y="3905250"/>
          <p14:tracePt t="18461" x="1271588" y="3948113"/>
          <p14:tracePt t="18469" x="1271588" y="3981450"/>
          <p14:tracePt t="18477" x="1271588" y="4019550"/>
          <p14:tracePt t="18486" x="1271588" y="4052888"/>
          <p14:tracePt t="18494" x="1271588" y="4076700"/>
          <p14:tracePt t="18501" x="1271588" y="4110038"/>
          <p14:tracePt t="18512" x="1271588" y="4143375"/>
          <p14:tracePt t="18526" x="1285875" y="4214813"/>
          <p14:tracePt t="18533" x="1285875" y="4248150"/>
          <p14:tracePt t="18542" x="1290638" y="4267200"/>
          <p14:tracePt t="18550" x="1295400" y="4300538"/>
          <p14:tracePt t="18557" x="1295400" y="4324350"/>
          <p14:tracePt t="18565" x="1314450" y="4367213"/>
          <p14:tracePt t="18616" x="1328738" y="4543425"/>
          <p14:tracePt t="18670" x="1357313" y="4719638"/>
          <p14:tracePt t="18724" x="1409700" y="4905375"/>
          <p14:tracePt t="18726" x="1419225" y="4948238"/>
          <p14:tracePt t="18778" x="1466850" y="5100638"/>
          <p14:tracePt t="18831" x="1538288" y="5272088"/>
          <p14:tracePt t="18884" x="1585913" y="5410200"/>
          <p14:tracePt t="18938" x="1585913" y="5414963"/>
          <p14:tracePt t="19043" x="1590675" y="5414963"/>
          <p14:tracePt t="19114" x="1600200" y="5376863"/>
          <p14:tracePt t="19168" x="1600200" y="5329238"/>
          <p14:tracePt t="19169" x="0" y="0"/>
        </p14:tracePtLst>
        <p14:tracePtLst>
          <p14:tracePt t="20102" x="2509838" y="5610225"/>
          <p14:tracePt t="20230" x="2528888" y="5614988"/>
          <p14:tracePt t="20335" x="2867025" y="5581650"/>
          <p14:tracePt t="20391" x="3062288" y="5581650"/>
          <p14:tracePt t="20444" x="3305175" y="5581650"/>
          <p14:tracePt t="20499" x="3652838" y="5581650"/>
          <p14:tracePt t="20501" x="3714750" y="5581650"/>
          <p14:tracePt t="20552" x="4038600" y="5581650"/>
          <p14:tracePt t="20608" x="4500563" y="5581650"/>
          <p14:tracePt t="20664" x="5053013" y="5581650"/>
          <p14:tracePt t="20718" x="5600700" y="5581650"/>
          <p14:tracePt t="20772" x="6038850" y="5581650"/>
          <p14:tracePt t="20825" x="6381750" y="5614988"/>
          <p14:tracePt t="20877" x="6781800" y="5629275"/>
          <p14:tracePt t="20929" x="7181850" y="5634038"/>
          <p14:tracePt t="20982" x="7596188" y="5634038"/>
          <p14:tracePt t="21035" x="7834313" y="5634038"/>
          <p14:tracePt t="21038" x="7867650" y="5634038"/>
          <p14:tracePt t="21090" x="8101013" y="5634038"/>
          <p14:tracePt t="21142" x="8315325" y="5614988"/>
          <p14:tracePt t="21196" x="8448675" y="5610225"/>
          <p14:tracePt t="21250" x="8701088" y="5638800"/>
          <p14:tracePt t="21252" x="8734425" y="5638800"/>
          <p14:tracePt t="21304" x="8829675" y="5662613"/>
          <p14:tracePt t="21355" x="8834438" y="5662613"/>
          <p14:tracePt t="21408" x="0" y="0"/>
        </p14:tracePtLst>
        <p14:tracePtLst>
          <p14:tracePt t="22227" x="2652713" y="5314950"/>
          <p14:tracePt t="22330" x="2686050" y="5310188"/>
          <p14:tracePt t="22434" x="2719388" y="5119688"/>
          <p14:tracePt t="22487" x="2676525" y="5067300"/>
          <p14:tracePt t="22743" x="2619375" y="5181600"/>
          <p14:tracePt t="22797" x="2719388" y="5114925"/>
          <p14:tracePt t="22851" x="2776538" y="5067300"/>
          <p14:tracePt t="22855" x="2790825" y="5062538"/>
          <p14:tracePt t="22908" x="2828925" y="5024438"/>
          <p14:tracePt t="22963" x="2871788" y="4986338"/>
          <p14:tracePt t="22964" x="2881313" y="4981575"/>
          <p14:tracePt t="23021" x="2914650" y="4924425"/>
          <p14:tracePt t="23075" x="2924175" y="4891088"/>
          <p14:tracePt t="23077" x="2928938" y="4881563"/>
          <p14:tracePt t="23130" x="2928938" y="4876800"/>
          <p14:tracePt t="23183" x="2924175" y="4872038"/>
          <p14:tracePt t="23237" x="2905125" y="4948238"/>
          <p14:tracePt t="23290" x="2909888" y="4967288"/>
          <p14:tracePt t="23343" x="2914650" y="4967288"/>
          <p14:tracePt t="23395" x="3043238" y="4814888"/>
          <p14:tracePt t="23397" x="3067050" y="4762500"/>
          <p14:tracePt t="23453" x="3238500" y="4505325"/>
          <p14:tracePt t="23510" x="3295650" y="4352925"/>
          <p14:tracePt t="23566" x="3300413" y="4310063"/>
          <p14:tracePt t="23622" x="3286125" y="4291013"/>
          <p14:tracePt t="23880" x="3271838" y="4286250"/>
          <p14:tracePt t="23931" x="0" y="0"/>
        </p14:tracePtLst>
        <p14:tracePtLst>
          <p14:tracePt t="29319" x="3300413" y="3990975"/>
          <p14:tracePt t="29373" x="3262313" y="3990975"/>
          <p14:tracePt t="29430" x="3200400" y="4019550"/>
          <p14:tracePt t="29484" x="3162300" y="4090988"/>
          <p14:tracePt t="29537" x="3157538" y="4176713"/>
          <p14:tracePt t="29591" x="3171825" y="4329113"/>
          <p14:tracePt t="29648" x="3290888" y="4481513"/>
          <p14:tracePt t="29701" x="3381375" y="4467225"/>
          <p14:tracePt t="29755" x="3395663" y="4391025"/>
          <p14:tracePt t="29757" x="3395663" y="4371975"/>
          <p14:tracePt t="29810" x="3357563" y="4324350"/>
          <p14:tracePt t="30064" x="4010025" y="3414713"/>
          <p14:tracePt t="30066" x="0" y="0"/>
        </p14:tracePtLst>
        <p14:tracePtLst>
          <p14:tracePt t="30712" x="4062413" y="2933700"/>
          <p14:tracePt t="30766" x="4052888" y="3014663"/>
          <p14:tracePt t="30824" x="4057650" y="3109913"/>
          <p14:tracePt t="30878" x="4114800" y="3176588"/>
          <p14:tracePt t="30931" x="4157663" y="3186113"/>
          <p14:tracePt t="30933" x="4162425" y="3186113"/>
          <p14:tracePt t="30985" x="4214813" y="3176588"/>
          <p14:tracePt t="30989" x="4224338" y="3167063"/>
          <p14:tracePt t="31043" x="4291013" y="3124200"/>
          <p14:tracePt t="31044" x="4295775" y="3119438"/>
          <p14:tracePt t="31097" x="4314825" y="3028950"/>
          <p14:tracePt t="31151" x="4314825" y="2952750"/>
          <p14:tracePt t="31206" x="4262438" y="2933700"/>
          <p14:tracePt t="31259" x="4195763" y="2933700"/>
          <p14:tracePt t="31261" x="4191000" y="2933700"/>
          <p14:tracePt t="31313" x="4171950" y="2938463"/>
          <p14:tracePt t="31368" x="4133850" y="2957513"/>
          <p14:tracePt t="31424" x="4119563" y="2967038"/>
          <p14:tracePt t="31525" x="0" y="0"/>
        </p14:tracePtLst>
        <p14:tracePtLst>
          <p14:tracePt t="38590" x="3338513" y="2914650"/>
          <p14:tracePt t="38890" x="3343275" y="2914650"/>
          <p14:tracePt t="39017" x="3605213" y="2867025"/>
          <p14:tracePt t="39069" x="3786188" y="2805113"/>
          <p14:tracePt t="39125" x="4014788" y="2747963"/>
          <p14:tracePt t="39178" x="4200525" y="2690813"/>
          <p14:tracePt t="39180" x="4224338" y="2690813"/>
          <p14:tracePt t="39234" x="4424363" y="2633663"/>
          <p14:tracePt t="39288" x="4681538" y="2571750"/>
          <p14:tracePt t="39342" x="4929188" y="2495550"/>
          <p14:tracePt t="39397" x="5167313" y="2428875"/>
          <p14:tracePt t="39452" x="5443538" y="2343150"/>
          <p14:tracePt t="39455" x="5500688" y="2333625"/>
          <p14:tracePt t="39507" x="5695950" y="2281238"/>
          <p14:tracePt t="39510" x="5719763" y="2276475"/>
          <p14:tracePt t="39563" x="5876925" y="2209800"/>
          <p14:tracePt t="39565" x="5900738" y="2205038"/>
          <p14:tracePt t="39621" x="6115050" y="2114550"/>
          <p14:tracePt t="39677" x="6376988" y="2033588"/>
          <p14:tracePt t="39733" x="6619875" y="1971675"/>
          <p14:tracePt t="39789" x="6872288" y="1909763"/>
          <p14:tracePt t="39844" x="7100888" y="1847850"/>
          <p14:tracePt t="39897" x="7224713" y="1800225"/>
          <p14:tracePt t="39900" x="7243763" y="1785938"/>
          <p14:tracePt t="39951" x="7377113" y="1752600"/>
          <p14:tracePt t="40005" x="7477125" y="1709738"/>
          <p14:tracePt t="40059" x="7586663" y="1662113"/>
          <p14:tracePt t="40061" x="7596188" y="1657350"/>
          <p14:tracePt t="40113" x="7658100" y="1628775"/>
          <p14:tracePt t="40168" x="7800975" y="1576388"/>
          <p14:tracePt t="40225" x="7881938" y="1557338"/>
          <p14:tracePt t="40279" x="7910513" y="1543050"/>
          <p14:tracePt t="40568" x="0" y="0"/>
        </p14:tracePtLst>
        <p14:tracePtLst>
          <p14:tracePt t="56069" x="9110663" y="985838"/>
          <p14:tracePt t="56184" x="9110663" y="904875"/>
          <p14:tracePt t="56287" x="9105900" y="895350"/>
          <p14:tracePt t="56350" x="9105900" y="904875"/>
          <p14:tracePt t="56401" x="9105900" y="971550"/>
          <p14:tracePt t="56453" x="9105900" y="1062038"/>
          <p14:tracePt t="56510" x="9105900" y="1162050"/>
          <p14:tracePt t="56563" x="9105900" y="1271588"/>
          <p14:tracePt t="56564" x="9105900" y="1281113"/>
          <p14:tracePt t="56622" x="9105900" y="1385888"/>
          <p14:tracePt t="56676" x="9124950" y="1476375"/>
          <p14:tracePt t="56729" x="9129713" y="1595438"/>
          <p14:tracePt t="56782" x="9134475" y="1771650"/>
          <p14:tracePt t="56840" x="9148763" y="1924050"/>
          <p14:tracePt t="56894" x="9153525" y="2043113"/>
          <p14:tracePt t="56949" x="9158288" y="2147888"/>
          <p14:tracePt t="56957" x="9158288" y="2152650"/>
          <p14:tracePt t="57011" x="9163050" y="2209800"/>
          <p14:tracePt t="57013" x="9163050" y="2219325"/>
          <p14:tracePt t="57067" x="9163050" y="2324100"/>
          <p14:tracePt t="57070" x="9163050" y="2338388"/>
          <p14:tracePt t="57126" x="9163050" y="2362200"/>
          <p14:tracePt t="57520" x="9167813" y="2362200"/>
          <p14:tracePt t="57584" x="9172575" y="2362200"/>
          <p14:tracePt t="57584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avantages</a:t>
            </a:r>
            <a:r>
              <a:rPr lang="de-DE" dirty="0"/>
              <a:t> de la </a:t>
            </a:r>
            <a:r>
              <a:rPr lang="de-DE" dirty="0" err="1"/>
              <a:t>diversification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37</a:t>
            </a:fld>
            <a:endParaRPr lang="fr-FR" alt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2"/>
          <a:stretch/>
        </p:blipFill>
        <p:spPr>
          <a:xfrm>
            <a:off x="1422400" y="617220"/>
            <a:ext cx="8841508" cy="5645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93281" y="5987416"/>
            <a:ext cx="44003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(basé sur Colbach et al., 2010; Colbach and Cordeau, 2018b)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0263908" y="3900707"/>
            <a:ext cx="145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EB5050"/>
                </a:solidFill>
              </a:rPr>
              <a:t>Référence</a:t>
            </a:r>
            <a:endParaRPr lang="fr-FR" sz="2000" dirty="0">
              <a:solidFill>
                <a:srgbClr val="EB505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0252348" y="4758522"/>
            <a:ext cx="145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B5E9D"/>
                </a:solidFill>
              </a:rPr>
              <a:t>Alternative</a:t>
            </a:r>
            <a:endParaRPr lang="fr-FR" sz="2000" dirty="0">
              <a:solidFill>
                <a:srgbClr val="0B5E9D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9514002" y="1579750"/>
            <a:ext cx="207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1084F8"/>
                </a:solidFill>
              </a:rPr>
              <a:t>Faible </a:t>
            </a:r>
            <a:r>
              <a:rPr lang="de-DE" sz="2000" dirty="0" err="1">
                <a:solidFill>
                  <a:srgbClr val="1084F8"/>
                </a:solidFill>
              </a:rPr>
              <a:t>sensibilité</a:t>
            </a:r>
            <a:r>
              <a:rPr lang="de-DE" sz="2000" dirty="0">
                <a:solidFill>
                  <a:srgbClr val="1084F8"/>
                </a:solidFill>
              </a:rPr>
              <a:t> à la </a:t>
            </a:r>
            <a:r>
              <a:rPr lang="de-DE" sz="2000" dirty="0" err="1">
                <a:solidFill>
                  <a:srgbClr val="1084F8"/>
                </a:solidFill>
              </a:rPr>
              <a:t>météo</a:t>
            </a:r>
            <a:endParaRPr lang="fr-FR" sz="2000" dirty="0">
              <a:solidFill>
                <a:srgbClr val="1084F8"/>
              </a:solidFill>
            </a:endParaRPr>
          </a:p>
        </p:txBody>
      </p:sp>
      <p:sp>
        <p:nvSpPr>
          <p:cNvPr id="42" name="Émoticône 41"/>
          <p:cNvSpPr/>
          <p:nvPr/>
        </p:nvSpPr>
        <p:spPr>
          <a:xfrm>
            <a:off x="10891892" y="1981375"/>
            <a:ext cx="386862" cy="369277"/>
          </a:xfrm>
          <a:prstGeom prst="smileyFace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Émoticône 42"/>
          <p:cNvSpPr/>
          <p:nvPr/>
        </p:nvSpPr>
        <p:spPr>
          <a:xfrm>
            <a:off x="2627779" y="1275726"/>
            <a:ext cx="386862" cy="369277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ZoneTexte 43"/>
          <p:cNvSpPr txBox="1"/>
          <p:nvPr/>
        </p:nvSpPr>
        <p:spPr>
          <a:xfrm rot="791449">
            <a:off x="3674779" y="1136775"/>
            <a:ext cx="5402642" cy="794802"/>
          </a:xfrm>
          <a:prstGeom prst="rightArrow">
            <a:avLst/>
          </a:prstGeom>
          <a:noFill/>
          <a:ln>
            <a:solidFill>
              <a:srgbClr val="1084F8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1084F8"/>
                </a:solidFill>
              </a:rPr>
              <a:t>Salissement</a:t>
            </a:r>
            <a:r>
              <a:rPr lang="de-DE" sz="2000" dirty="0">
                <a:solidFill>
                  <a:srgbClr val="1084F8"/>
                </a:solidFill>
              </a:rPr>
              <a:t> </a:t>
            </a:r>
            <a:r>
              <a:rPr lang="de-DE" sz="2000" dirty="0" err="1">
                <a:solidFill>
                  <a:srgbClr val="1084F8"/>
                </a:solidFill>
              </a:rPr>
              <a:t>diminue</a:t>
            </a:r>
            <a:r>
              <a:rPr lang="de-DE" sz="2000" dirty="0">
                <a:solidFill>
                  <a:srgbClr val="1084F8"/>
                </a:solidFill>
              </a:rPr>
              <a:t> au </a:t>
            </a:r>
            <a:r>
              <a:rPr lang="de-DE" sz="2000" dirty="0" err="1">
                <a:solidFill>
                  <a:srgbClr val="1084F8"/>
                </a:solidFill>
              </a:rPr>
              <a:t>cours</a:t>
            </a:r>
            <a:r>
              <a:rPr lang="de-DE" sz="2000" dirty="0">
                <a:solidFill>
                  <a:srgbClr val="1084F8"/>
                </a:solidFill>
              </a:rPr>
              <a:t> des </a:t>
            </a:r>
            <a:r>
              <a:rPr lang="de-DE" sz="2000" dirty="0" err="1">
                <a:solidFill>
                  <a:srgbClr val="1084F8"/>
                </a:solidFill>
              </a:rPr>
              <a:t>années</a:t>
            </a:r>
            <a:endParaRPr lang="fr-FR" sz="2000" dirty="0">
              <a:solidFill>
                <a:srgbClr val="1084F8"/>
              </a:solidFill>
            </a:endParaRPr>
          </a:p>
        </p:txBody>
      </p:sp>
      <p:sp>
        <p:nvSpPr>
          <p:cNvPr id="45" name="Émoticône 44"/>
          <p:cNvSpPr/>
          <p:nvPr/>
        </p:nvSpPr>
        <p:spPr>
          <a:xfrm>
            <a:off x="5882025" y="849853"/>
            <a:ext cx="386862" cy="369277"/>
          </a:xfrm>
          <a:prstGeom prst="smileyFace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82467">
            <a:off x="2461731" y="4883336"/>
            <a:ext cx="308149" cy="27571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82467">
            <a:off x="3755849" y="4923257"/>
            <a:ext cx="308149" cy="27571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82467">
            <a:off x="4977674" y="4952691"/>
            <a:ext cx="308149" cy="27571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82467">
            <a:off x="6248670" y="5064307"/>
            <a:ext cx="308149" cy="27571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82467">
            <a:off x="7447412" y="4862769"/>
            <a:ext cx="308149" cy="27571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82467">
            <a:off x="8646153" y="5089023"/>
            <a:ext cx="308149" cy="27571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82467">
            <a:off x="9901662" y="4896986"/>
            <a:ext cx="308149" cy="27571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2859994" y="4538111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3517648" y="4238998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4714980" y="4888804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4131624" y="4814523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5960305" y="4851470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6588768" y="4943855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7180182" y="4833305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7806891" y="4796928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8445281" y="4684232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9653250" y="4649932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9069637" y="4758522"/>
            <a:ext cx="198464" cy="350693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95227">
            <a:off x="2972941" y="1062900"/>
            <a:ext cx="601992" cy="193769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95227">
            <a:off x="4244571" y="2419371"/>
            <a:ext cx="601992" cy="193769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95227">
            <a:off x="5431583" y="2544559"/>
            <a:ext cx="601992" cy="193769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95227">
            <a:off x="6754284" y="2126328"/>
            <a:ext cx="601992" cy="193769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95227">
            <a:off x="7903744" y="2602392"/>
            <a:ext cx="601992" cy="193769"/>
          </a:xfrm>
          <a:prstGeom prst="rect">
            <a:avLst/>
          </a:prstGeom>
          <a:ln>
            <a:solidFill>
              <a:srgbClr val="1084F8"/>
            </a:solidFill>
          </a:ln>
        </p:spPr>
      </p:pic>
      <p:pic>
        <p:nvPicPr>
          <p:cNvPr id="69" name="Image 6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95227">
            <a:off x="9136775" y="3466337"/>
            <a:ext cx="601992" cy="193769"/>
          </a:xfrm>
          <a:prstGeom prst="rect">
            <a:avLst/>
          </a:prstGeom>
          <a:ln>
            <a:solidFill>
              <a:srgbClr val="1084F8"/>
            </a:solidFill>
          </a:ln>
        </p:spPr>
      </p:pic>
      <p:grpSp>
        <p:nvGrpSpPr>
          <p:cNvPr id="73" name="Groupe 72"/>
          <p:cNvGrpSpPr/>
          <p:nvPr/>
        </p:nvGrpSpPr>
        <p:grpSpPr>
          <a:xfrm>
            <a:off x="-82479" y="5291574"/>
            <a:ext cx="1449239" cy="895852"/>
            <a:chOff x="-61712" y="4442766"/>
            <a:chExt cx="1691489" cy="1176919"/>
          </a:xfrm>
        </p:grpSpPr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04" y="4442766"/>
              <a:ext cx="1143712" cy="781492"/>
            </a:xfrm>
            <a:prstGeom prst="rect">
              <a:avLst/>
            </a:prstGeom>
          </p:spPr>
        </p:pic>
        <p:pic>
          <p:nvPicPr>
            <p:cNvPr id="75" name="Image 7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1712" y="5126058"/>
              <a:ext cx="1691489" cy="493627"/>
            </a:xfrm>
            <a:prstGeom prst="rect">
              <a:avLst/>
            </a:prstGeom>
          </p:spPr>
        </p:pic>
      </p:grpSp>
      <p:sp>
        <p:nvSpPr>
          <p:cNvPr id="76" name="ZoneTexte 75"/>
          <p:cNvSpPr txBox="1"/>
          <p:nvPr/>
        </p:nvSpPr>
        <p:spPr>
          <a:xfrm>
            <a:off x="5642657" y="5787361"/>
            <a:ext cx="12264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Années</a:t>
            </a:r>
            <a:endParaRPr lang="fr-FR" sz="2000" dirty="0"/>
          </a:p>
        </p:txBody>
      </p:sp>
      <p:grpSp>
        <p:nvGrpSpPr>
          <p:cNvPr id="70" name="Groupe 69"/>
          <p:cNvGrpSpPr/>
          <p:nvPr/>
        </p:nvGrpSpPr>
        <p:grpSpPr>
          <a:xfrm>
            <a:off x="11162463" y="-8424"/>
            <a:ext cx="1029537" cy="795823"/>
            <a:chOff x="2092939" y="3313440"/>
            <a:chExt cx="2643525" cy="1768634"/>
          </a:xfrm>
        </p:grpSpPr>
        <p:pic>
          <p:nvPicPr>
            <p:cNvPr id="71" name="Image 70"/>
            <p:cNvPicPr>
              <a:picLocks noChangeAspect="1"/>
            </p:cNvPicPr>
            <p:nvPr/>
          </p:nvPicPr>
          <p:blipFill rotWithShape="1">
            <a:blip r:embed="rId10">
              <a:extLst/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72" name="Image 71"/>
            <p:cNvPicPr>
              <a:picLocks noChangeAspect="1"/>
            </p:cNvPicPr>
            <p:nvPr/>
          </p:nvPicPr>
          <p:blipFill rotWithShape="1">
            <a:blip r:embed="rId11">
              <a:extLst/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77" name="Image 76"/>
            <p:cNvPicPr>
              <a:picLocks noChangeAspect="1"/>
            </p:cNvPicPr>
            <p:nvPr/>
          </p:nvPicPr>
          <p:blipFill rotWithShape="1">
            <a:blip r:embed="rId12">
              <a:extLst/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91"/>
    </mc:Choice>
    <mc:Fallback xmlns="">
      <p:transition spd="slow" advTm="65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27" x="2624138" y="5010150"/>
          <p14:tracePt t="9170" x="2624138" y="5000625"/>
          <p14:tracePt t="9310" x="2790825" y="4905375"/>
          <p14:tracePt t="9311" x="2805113" y="4891088"/>
          <p14:tracePt t="9372" x="2876550" y="4848225"/>
          <p14:tracePt t="9433" x="2976563" y="4810125"/>
          <p14:tracePt t="9494" x="3024188" y="4791075"/>
          <p14:tracePt t="9554" x="3048000" y="4776788"/>
          <p14:tracePt t="9617" x="3109913" y="4700588"/>
          <p14:tracePt t="9680" x="3181350" y="4572000"/>
          <p14:tracePt t="9742" x="3200400" y="4510088"/>
          <p14:tracePt t="9743" x="3200400" y="4500563"/>
          <p14:tracePt t="9803" x="3205163" y="4391025"/>
          <p14:tracePt t="9864" x="3224213" y="4186238"/>
          <p14:tracePt t="9928" x="3238500" y="3995738"/>
          <p14:tracePt t="9990" x="3248025" y="3824288"/>
          <p14:tracePt t="9992" x="3252788" y="3795713"/>
          <p14:tracePt t="10053" x="3276600" y="3538538"/>
          <p14:tracePt t="10056" x="3276600" y="3495675"/>
          <p14:tracePt t="10116" x="3286125" y="3152775"/>
          <p14:tracePt t="10176" x="3324225" y="2790825"/>
          <p14:tracePt t="10236" x="3324225" y="2452688"/>
          <p14:tracePt t="10297" x="3324225" y="2195513"/>
          <p14:tracePt t="10358" x="3333750" y="2138363"/>
          <p14:tracePt t="10419" x="3333750" y="2133600"/>
          <p14:tracePt t="10577" x="3343275" y="2119313"/>
          <p14:tracePt t="10634" x="3529013" y="1928813"/>
          <p14:tracePt t="10697" x="3590925" y="1757363"/>
          <p14:tracePt t="10759" x="3595688" y="1681163"/>
          <p14:tracePt t="10761" x="3595688" y="1662113"/>
          <p14:tracePt t="10820" x="3605213" y="1643063"/>
          <p14:tracePt t="10880" x="3605213" y="1690688"/>
          <p14:tracePt t="10942" x="3605213" y="1962150"/>
          <p14:tracePt t="10944" x="3605213" y="1990725"/>
          <p14:tracePt t="11005" x="3605213" y="2128838"/>
          <p14:tracePt t="11007" x="3605213" y="2162175"/>
          <p14:tracePt t="11070" x="3600450" y="2409825"/>
          <p14:tracePt t="11073" x="3590925" y="2452688"/>
          <p14:tracePt t="11136" x="3552825" y="2786063"/>
          <p14:tracePt t="11198" x="3557588" y="2976563"/>
          <p14:tracePt t="11199" x="3557588" y="2995613"/>
          <p14:tracePt t="11259" x="3576638" y="3305175"/>
          <p14:tracePt t="11321" x="3576638" y="3552825"/>
          <p14:tracePt t="11383" x="3576638" y="3614738"/>
          <p14:tracePt t="11384" x="3576638" y="3633788"/>
          <p14:tracePt t="11443" x="3576638" y="3690938"/>
          <p14:tracePt t="11503" x="3571875" y="3729038"/>
          <p14:tracePt t="11564" x="3571875" y="3752850"/>
          <p14:tracePt t="11625" x="3567113" y="3752850"/>
          <p14:tracePt t="11769" x="0" y="0"/>
        </p14:tracePtLst>
        <p14:tracePtLst>
          <p14:tracePt t="14130" x="2628900" y="4943475"/>
          <p14:tracePt t="14248" x="2509838" y="5010150"/>
          <p14:tracePt t="14371" x="2643188" y="5076825"/>
          <p14:tracePt t="14434" x="2667000" y="5019675"/>
          <p14:tracePt t="14496" x="2667000" y="5014913"/>
          <p14:tracePt t="14556" x="0" y="0"/>
        </p14:tracePtLst>
        <p14:tracePtLst>
          <p14:tracePt t="14995" x="2890838" y="4733925"/>
          <p14:tracePt t="15211" x="0" y="0"/>
        </p14:tracePtLst>
        <p14:tracePtLst>
          <p14:tracePt t="15781" x="3619500" y="1076325"/>
          <p14:tracePt t="15903" x="3543300" y="1014413"/>
          <p14:tracePt t="16024" x="3243263" y="971550"/>
          <p14:tracePt t="16086" x="3133725" y="1019175"/>
          <p14:tracePt t="16087" x="3119438" y="1028700"/>
          <p14:tracePt t="16149" x="3071813" y="1109663"/>
          <p14:tracePt t="16154" x="3067050" y="1123950"/>
          <p14:tracePt t="16224" x="3081338" y="1247775"/>
          <p14:tracePt t="16574" x="3400425" y="1819275"/>
          <p14:tracePt t="16576" x="3467100" y="2076450"/>
          <p14:tracePt t="16579" x="0" y="0"/>
        </p14:tracePtLst>
        <p14:tracePtLst>
          <p14:tracePt t="17234" x="3657600" y="4171950"/>
          <p14:tracePt t="17353" x="3543300" y="4376738"/>
          <p14:tracePt t="17476" x="3614738" y="4443413"/>
          <p14:tracePt t="17479" x="3629025" y="4433888"/>
          <p14:tracePt t="17539" x="3686175" y="4381500"/>
          <p14:tracePt t="17601" x="3686175" y="4376738"/>
          <p14:tracePt t="17664" x="0" y="0"/>
        </p14:tracePtLst>
        <p14:tracePtLst>
          <p14:tracePt t="21236" x="3152775" y="1528763"/>
          <p14:tracePt t="21356" x="3381375" y="1604963"/>
          <p14:tracePt t="21359" x="3414713" y="1604963"/>
          <p14:tracePt t="21477" x="3624263" y="1566863"/>
          <p14:tracePt t="21480" x="3633788" y="1547813"/>
          <p14:tracePt t="21540" x="3709988" y="1447800"/>
          <p14:tracePt t="21602" x="3748088" y="1338263"/>
          <p14:tracePt t="21664" x="3752850" y="1252538"/>
          <p14:tracePt t="21739" x="3752850" y="1228725"/>
          <p14:tracePt t="21799" x="3752850" y="1185863"/>
          <p14:tracePt t="21861" x="3748088" y="1095375"/>
          <p14:tracePt t="21922" x="3733800" y="1052513"/>
          <p14:tracePt t="21984" x="3690938" y="990600"/>
          <p14:tracePt t="22046" x="3595688" y="919163"/>
          <p14:tracePt t="22048" x="3571875" y="904875"/>
          <p14:tracePt t="22111" x="3419475" y="838200"/>
          <p14:tracePt t="22174" x="3333750" y="819150"/>
          <p14:tracePt t="22176" x="3309938" y="819150"/>
          <p14:tracePt t="22240" x="3162300" y="819150"/>
          <p14:tracePt t="22306" x="3038475" y="819150"/>
          <p14:tracePt t="22367" x="2881313" y="852488"/>
          <p14:tracePt t="22544" x="2671763" y="1195388"/>
          <p14:tracePt t="22663" x="2662238" y="1476375"/>
          <p14:tracePt t="22783" x="2776538" y="1690688"/>
          <p14:tracePt t="22845" x="2876550" y="1752600"/>
          <p14:tracePt t="22908" x="2971800" y="1771650"/>
          <p14:tracePt t="22911" x="2981325" y="1771650"/>
          <p14:tracePt t="22970" x="3095625" y="1771650"/>
          <p14:tracePt t="23031" x="3371850" y="1700213"/>
          <p14:tracePt t="23092" x="3519488" y="1619250"/>
          <p14:tracePt t="23154" x="3590925" y="1457325"/>
          <p14:tracePt t="23217" x="3609975" y="1323975"/>
          <p14:tracePt t="23282" x="3633788" y="1228725"/>
          <p14:tracePt t="23344" x="3643313" y="1162050"/>
          <p14:tracePt t="23405" x="3629025" y="1119188"/>
          <p14:tracePt t="23407" x="3624263" y="1114425"/>
          <p14:tracePt t="23697" x="4424363" y="2081213"/>
          <p14:tracePt t="23699" x="0" y="0"/>
        </p14:tracePtLst>
        <p14:tracePtLst>
          <p14:tracePt t="24160" x="4605338" y="2200275"/>
          <p14:tracePt t="24224" x="4567238" y="2200275"/>
          <p14:tracePt t="24290" x="4438650" y="2200275"/>
          <p14:tracePt t="24353" x="4181475" y="2271713"/>
          <p14:tracePt t="24416" x="4033838" y="2428875"/>
          <p14:tracePt t="24478" x="3995738" y="2543175"/>
          <p14:tracePt t="24480" x="3995738" y="2562225"/>
          <p14:tracePt t="24541" x="3986213" y="2647950"/>
          <p14:tracePt t="24544" x="3986213" y="2657475"/>
          <p14:tracePt t="24602" x="3971925" y="2800350"/>
          <p14:tracePt t="24664" x="4081463" y="2938463"/>
          <p14:tracePt t="24727" x="4286250" y="2986088"/>
          <p14:tracePt t="24788" x="4529138" y="2986088"/>
          <p14:tracePt t="24791" x="4562475" y="2981325"/>
          <p14:tracePt t="24850" x="4686300" y="2928938"/>
          <p14:tracePt t="24913" x="4800600" y="2843213"/>
          <p14:tracePt t="24974" x="4881563" y="2743200"/>
          <p14:tracePt t="24977" x="4895850" y="2700338"/>
          <p14:tracePt t="25036" x="4924425" y="2533650"/>
          <p14:tracePt t="25098" x="4886325" y="2357438"/>
          <p14:tracePt t="25398" x="6015038" y="2438400"/>
          <p14:tracePt t="25399" x="0" y="0"/>
        </p14:tracePtLst>
        <p14:tracePtLst>
          <p14:tracePt t="25858" x="5915025" y="2328863"/>
          <p14:tracePt t="25921" x="5767388" y="2333625"/>
          <p14:tracePt t="25985" x="5667375" y="2381250"/>
          <p14:tracePt t="26046" x="5557838" y="2471738"/>
          <p14:tracePt t="26048" x="5548313" y="2481263"/>
          <p14:tracePt t="26111" x="5457825" y="2600325"/>
          <p14:tracePt t="26113" x="5443538" y="2638425"/>
          <p14:tracePt t="26172" x="5410200" y="2790825"/>
          <p14:tracePt t="26233" x="5467350" y="2909888"/>
          <p14:tracePt t="26294" x="5591175" y="3033713"/>
          <p14:tracePt t="26297" x="5600700" y="3038475"/>
          <p14:tracePt t="26360" x="5710238" y="3043238"/>
          <p14:tracePt t="26425" x="5867400" y="2867025"/>
          <p14:tracePt t="26487" x="5953125" y="2695575"/>
          <p14:tracePt t="26550" x="5981700" y="2552700"/>
          <p14:tracePt t="26552" x="5981700" y="2538413"/>
          <p14:tracePt t="26614" x="5981700" y="2438400"/>
          <p14:tracePt t="26616" x="5976938" y="2428875"/>
          <p14:tracePt t="26675" x="5938838" y="2362200"/>
          <p14:tracePt t="26738" x="5872163" y="2347913"/>
          <p14:tracePt t="26740" x="0" y="0"/>
        </p14:tracePtLst>
        <p14:tracePtLst>
          <p14:tracePt t="33447" x="3571875" y="1157288"/>
          <p14:tracePt t="33569" x="3571875" y="1176338"/>
          <p14:tracePt t="33694" x="3652838" y="1366838"/>
          <p14:tracePt t="33695" x="3667125" y="1381125"/>
          <p14:tracePt t="33756" x="3800475" y="1490663"/>
          <p14:tracePt t="33818" x="3871913" y="1547813"/>
          <p14:tracePt t="33879" x="4019550" y="1643063"/>
          <p14:tracePt t="33943" x="4210050" y="1728788"/>
          <p14:tracePt t="34005" x="4405313" y="1804988"/>
          <p14:tracePt t="34008" x="4438650" y="1809750"/>
          <p14:tracePt t="34067" x="4710113" y="1876425"/>
          <p14:tracePt t="34130" x="5000625" y="1952625"/>
          <p14:tracePt t="34190" x="5181600" y="1976438"/>
          <p14:tracePt t="34192" x="5229225" y="1985963"/>
          <p14:tracePt t="34251" x="5519738" y="2043113"/>
          <p14:tracePt t="34312" x="5876925" y="2095500"/>
          <p14:tracePt t="34374" x="6153150" y="2166938"/>
          <p14:tracePt t="34376" x="6200775" y="2181225"/>
          <p14:tracePt t="34437" x="6467475" y="2219325"/>
          <p14:tracePt t="34439" x="6500813" y="2224088"/>
          <p14:tracePt t="34499" x="6781800" y="2286000"/>
          <p14:tracePt t="34561" x="7110413" y="2338388"/>
          <p14:tracePt t="34624" x="7415213" y="2381250"/>
          <p14:tracePt t="34686" x="7620000" y="2409825"/>
          <p14:tracePt t="34690" x="7643813" y="2409825"/>
          <p14:tracePt t="34750" x="7834313" y="2443163"/>
          <p14:tracePt t="34752" x="7867650" y="2443163"/>
          <p14:tracePt t="34813" x="7915275" y="2447925"/>
          <p14:tracePt t="34874" x="7967663" y="2447925"/>
          <p14:tracePt t="34941" x="8039100" y="2462213"/>
          <p14:tracePt t="34943" x="8043863" y="2462213"/>
          <p14:tracePt t="35007" x="8053388" y="2462213"/>
          <p14:tracePt t="35068" x="8062913" y="2462213"/>
          <p14:tracePt t="35130" x="0" y="0"/>
        </p14:tracePtLst>
        <p14:tracePtLst>
          <p14:tracePt t="59883" x="9896475" y="1843088"/>
          <p14:tracePt t="60004" x="9820275" y="1766888"/>
          <p14:tracePt t="60127" x="9639300" y="1438275"/>
          <p14:tracePt t="60244" x="9453563" y="1204913"/>
          <p14:tracePt t="60247" x="9448800" y="1190625"/>
          <p14:tracePt t="60364" x="9301163" y="1014413"/>
          <p14:tracePt t="60482" x="9224963" y="976313"/>
          <p14:tracePt t="60544" x="9205913" y="1133475"/>
          <p14:tracePt t="60603" x="9205913" y="1262063"/>
          <p14:tracePt t="60665" x="9234488" y="1438275"/>
          <p14:tracePt t="60842" x="9301163" y="1762125"/>
          <p14:tracePt t="60905" x="9329738" y="1895475"/>
          <p14:tracePt t="60967" x="9348788" y="2052638"/>
          <p14:tracePt t="61028" x="9372600" y="2157413"/>
          <p14:tracePt t="61089" x="9405938" y="2243138"/>
          <p14:tracePt t="61151" x="9434513" y="2309813"/>
          <p14:tracePt t="61211" x="9477375" y="2390775"/>
          <p14:tracePt t="61272" x="9496425" y="2428875"/>
          <p14:tracePt t="61334" x="9515475" y="2424113"/>
          <p14:tracePt t="61394" x="9515475" y="2319338"/>
          <p14:tracePt t="61453" x="9515475" y="2166938"/>
          <p14:tracePt t="61455" x="9515475" y="2138363"/>
          <p14:tracePt t="61516" x="9496425" y="1947863"/>
          <p14:tracePt t="61693" x="9482138" y="1657350"/>
          <p14:tracePt t="61696" x="9482138" y="1638300"/>
          <p14:tracePt t="61761" x="9467850" y="1552575"/>
          <p14:tracePt t="61824" x="9463088" y="1509713"/>
          <p14:tracePt t="61885" x="9463088" y="1504950"/>
          <p14:tracePt t="62035" x="9463088" y="1500188"/>
          <p14:tracePt t="62119" x="9448800" y="1609725"/>
          <p14:tracePt t="62181" x="9448800" y="1733550"/>
          <p14:tracePt t="62183" x="9448800" y="1747838"/>
          <p14:tracePt t="62242" x="9448800" y="1895475"/>
          <p14:tracePt t="62304" x="9448800" y="2052638"/>
          <p14:tracePt t="62365" x="9444038" y="2124075"/>
          <p14:tracePt t="62368" x="9444038" y="2133600"/>
          <p14:tracePt t="62428" x="9429750" y="2181225"/>
          <p14:tracePt t="62488" x="9424988" y="2252663"/>
          <p14:tracePt t="62548" x="9424988" y="2262188"/>
          <p14:tracePt t="62760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632144" y="1126815"/>
            <a:ext cx="4535954" cy="851767"/>
          </a:xfrm>
          <a:prstGeom prst="rect">
            <a:avLst/>
          </a:prstGeom>
          <a:solidFill>
            <a:schemeClr val="bg1"/>
          </a:solidFill>
          <a:ln w="12700">
            <a:solidFill>
              <a:srgbClr val="3A7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1" name="ZoneTexte 30"/>
          <p:cNvSpPr txBox="1"/>
          <p:nvPr/>
        </p:nvSpPr>
        <p:spPr>
          <a:xfrm>
            <a:off x="2632144" y="1126815"/>
            <a:ext cx="4527194" cy="184666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-506175" y="1965866"/>
          <a:ext cx="13277375" cy="373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Document" r:id="rId5" imgW="5758334" imgH="1631127" progId="Word.Document.12">
                  <p:embed/>
                </p:oleObj>
              </mc:Choice>
              <mc:Fallback>
                <p:oleObj name="Document" r:id="rId5" imgW="5758334" imgH="1631127" progId="Word.Document.12">
                  <p:embed/>
                  <p:pic>
                    <p:nvPicPr>
                      <p:cNvPr id="11" name="Obje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506175" y="1965866"/>
                        <a:ext cx="13277375" cy="3737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Évaluation</a:t>
            </a:r>
            <a:r>
              <a:rPr lang="de-DE" dirty="0"/>
              <a:t> </a:t>
            </a:r>
            <a:r>
              <a:rPr lang="de-DE" dirty="0" err="1"/>
              <a:t>multicritère</a:t>
            </a:r>
            <a:r>
              <a:rPr lang="de-DE" dirty="0"/>
              <a:t> des </a:t>
            </a:r>
            <a:r>
              <a:rPr lang="de-DE" dirty="0" err="1" smtClean="0"/>
              <a:t>systèmes</a:t>
            </a:r>
            <a:r>
              <a:rPr lang="de-DE" dirty="0" smtClean="0"/>
              <a:t> </a:t>
            </a:r>
            <a:r>
              <a:rPr lang="de-DE" dirty="0"/>
              <a:t>de </a:t>
            </a:r>
            <a:r>
              <a:rPr lang="de-DE" dirty="0" err="1"/>
              <a:t>culture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38</a:t>
            </a:fld>
            <a:endParaRPr lang="fr-FR" alt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4" y="532561"/>
            <a:ext cx="2585512" cy="166159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83" y="1326574"/>
            <a:ext cx="1018091" cy="8431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320" y="1420144"/>
            <a:ext cx="1464605" cy="54572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2" y="1326574"/>
            <a:ext cx="525415" cy="55117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846" y="1326574"/>
            <a:ext cx="574983" cy="59183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196" y="2080548"/>
            <a:ext cx="540633" cy="46503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121" y="2080548"/>
            <a:ext cx="545300" cy="5234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325" y="1255395"/>
            <a:ext cx="483612" cy="64065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93" y="1137820"/>
            <a:ext cx="890705" cy="81809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928" y="1143020"/>
            <a:ext cx="975938" cy="7524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169175" y="756036"/>
            <a:ext cx="4958170" cy="1222546"/>
          </a:xfrm>
          <a:prstGeom prst="rect">
            <a:avLst/>
          </a:prstGeom>
          <a:noFill/>
          <a:ln w="9525">
            <a:solidFill>
              <a:srgbClr val="B1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6" name="ZoneTexte 35"/>
          <p:cNvSpPr txBox="1"/>
          <p:nvPr/>
        </p:nvSpPr>
        <p:spPr>
          <a:xfrm>
            <a:off x="7169175" y="756036"/>
            <a:ext cx="4958170" cy="184666"/>
          </a:xfrm>
          <a:prstGeom prst="rect">
            <a:avLst/>
          </a:prstGeom>
          <a:solidFill>
            <a:srgbClr val="B10004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10008209" y="869966"/>
            <a:ext cx="880189" cy="1095900"/>
            <a:chOff x="-4857" y="5184695"/>
            <a:chExt cx="1068029" cy="1534221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857" y="5184695"/>
              <a:ext cx="285750" cy="1533525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43" y="5184695"/>
              <a:ext cx="285750" cy="153352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326" y="5184695"/>
              <a:ext cx="285750" cy="153352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2" y="5184695"/>
              <a:ext cx="285750" cy="15335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27" y="5875427"/>
              <a:ext cx="285080" cy="792757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77" y="6049113"/>
              <a:ext cx="164589" cy="669803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352" y="5234213"/>
              <a:ext cx="228952" cy="1465859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593" y="5988957"/>
              <a:ext cx="258984" cy="720189"/>
            </a:xfrm>
            <a:prstGeom prst="rect">
              <a:avLst/>
            </a:prstGeom>
          </p:spPr>
        </p:pic>
      </p:grpSp>
      <p:grpSp>
        <p:nvGrpSpPr>
          <p:cNvPr id="32" name="Groupe 31"/>
          <p:cNvGrpSpPr/>
          <p:nvPr/>
        </p:nvGrpSpPr>
        <p:grpSpPr>
          <a:xfrm>
            <a:off x="-82479" y="5291574"/>
            <a:ext cx="1449239" cy="895852"/>
            <a:chOff x="-61712" y="4442766"/>
            <a:chExt cx="1691489" cy="1176919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04" y="4442766"/>
              <a:ext cx="1143712" cy="781492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1712" y="5126058"/>
              <a:ext cx="1691489" cy="493627"/>
            </a:xfrm>
            <a:prstGeom prst="rect">
              <a:avLst/>
            </a:prstGeom>
          </p:spPr>
        </p:pic>
      </p:grpSp>
      <p:grpSp>
        <p:nvGrpSpPr>
          <p:cNvPr id="40" name="Groupe 39"/>
          <p:cNvGrpSpPr/>
          <p:nvPr/>
        </p:nvGrpSpPr>
        <p:grpSpPr>
          <a:xfrm>
            <a:off x="11162463" y="-8424"/>
            <a:ext cx="1029537" cy="795823"/>
            <a:chOff x="2092939" y="3313440"/>
            <a:chExt cx="2643525" cy="1768634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23">
              <a:extLst/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24">
              <a:extLst/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25">
              <a:extLst/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9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1"/>
    </mc:Choice>
    <mc:Fallback xmlns="">
      <p:transition spd="slow" advTm="16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335" x="1600200" y="3405188"/>
          <p14:tracePt t="12502" x="1485900" y="3224213"/>
          <p14:tracePt t="12671" x="809625" y="3057525"/>
          <p14:tracePt t="12782" x="585788" y="3105150"/>
          <p14:tracePt t="12896" x="404813" y="3195638"/>
          <p14:tracePt t="12955" x="342900" y="3219450"/>
          <p14:tracePt t="12957" x="333375" y="3224213"/>
          <p14:tracePt t="13014" x="295275" y="3271838"/>
          <p14:tracePt t="13073" x="276225" y="3390900"/>
          <p14:tracePt t="13128" x="247650" y="3595688"/>
          <p14:tracePt t="13186" x="242888" y="3719513"/>
          <p14:tracePt t="13246" x="233363" y="4010025"/>
          <p14:tracePt t="13304" x="252413" y="4191000"/>
          <p14:tracePt t="13360" x="290513" y="4405313"/>
          <p14:tracePt t="13418" x="333375" y="4586288"/>
          <p14:tracePt t="13475" x="361950" y="4748213"/>
          <p14:tracePt t="13477" x="366713" y="4772025"/>
          <p14:tracePt t="13533" x="447675" y="4914900"/>
          <p14:tracePt t="13592" x="533400" y="5043488"/>
          <p14:tracePt t="13651" x="595313" y="5129213"/>
          <p14:tracePt t="13654" x="609600" y="5143500"/>
          <p14:tracePt t="13711" x="695325" y="5257800"/>
          <p14:tracePt t="13773" x="766763" y="5319713"/>
          <p14:tracePt t="13836" x="842963" y="5362575"/>
          <p14:tracePt t="13895" x="919163" y="5376863"/>
          <p14:tracePt t="13954" x="1038225" y="5381625"/>
          <p14:tracePt t="13956" x="1052513" y="5381625"/>
          <p14:tracePt t="14013" x="1223963" y="5381625"/>
          <p14:tracePt t="14072" x="1357313" y="5372100"/>
          <p14:tracePt t="14129" x="1500188" y="5319713"/>
          <p14:tracePt t="14185" x="1695450" y="5219700"/>
          <p14:tracePt t="14245" x="1909763" y="5095875"/>
          <p14:tracePt t="14302" x="2066925" y="4933950"/>
          <p14:tracePt t="14360" x="2185988" y="4733925"/>
          <p14:tracePt t="14418" x="2290763" y="4491038"/>
          <p14:tracePt t="14421" x="2309813" y="4448175"/>
          <p14:tracePt t="14477" x="2352675" y="4248150"/>
          <p14:tracePt t="14536" x="2381250" y="4071938"/>
          <p14:tracePt t="14593" x="2381250" y="3919538"/>
          <p14:tracePt t="14652" x="2366963" y="3767138"/>
          <p14:tracePt t="14824" x="2076450" y="3300413"/>
          <p14:tracePt t="14938" x="1776413" y="3148013"/>
          <p14:tracePt t="14940" x="1747838" y="3133725"/>
          <p14:tracePt t="15052" x="1604963" y="3038475"/>
          <p14:tracePt t="15108" x="1543050" y="3033713"/>
          <p14:tracePt t="15165" x="1485900" y="3033713"/>
          <p14:tracePt t="15222" x="1395413" y="3033713"/>
          <p14:tracePt t="15284" x="1328738" y="3028950"/>
          <p14:tracePt t="15340" x="1266825" y="3052763"/>
          <p14:tracePt t="15342" x="1252538" y="3052763"/>
          <p14:tracePt t="15399" x="1195388" y="3071813"/>
          <p14:tracePt t="15457" x="1157288" y="3076575"/>
          <p14:tracePt t="15514" x="1076325" y="3086100"/>
          <p14:tracePt t="15516" x="1071563" y="3086100"/>
          <p14:tracePt t="15573" x="1000125" y="3105150"/>
          <p14:tracePt t="15633" x="938213" y="3128963"/>
          <p14:tracePt t="15636" x="933450" y="3133725"/>
          <p14:tracePt t="15692" x="919163" y="3138488"/>
          <p14:tracePt t="15935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632144" y="1126815"/>
            <a:ext cx="4535954" cy="851767"/>
          </a:xfrm>
          <a:prstGeom prst="rect">
            <a:avLst/>
          </a:prstGeom>
          <a:solidFill>
            <a:schemeClr val="bg1"/>
          </a:solidFill>
          <a:ln w="12700">
            <a:solidFill>
              <a:srgbClr val="3A7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1" name="ZoneTexte 30"/>
          <p:cNvSpPr txBox="1"/>
          <p:nvPr/>
        </p:nvSpPr>
        <p:spPr>
          <a:xfrm>
            <a:off x="2632144" y="1126815"/>
            <a:ext cx="4527194" cy="184666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-506175" y="1965866"/>
          <a:ext cx="13277375" cy="373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Document" r:id="rId5" imgW="5758334" imgH="1631127" progId="Word.Document.12">
                  <p:embed/>
                </p:oleObj>
              </mc:Choice>
              <mc:Fallback>
                <p:oleObj name="Document" r:id="rId5" imgW="5758334" imgH="1631127" progId="Word.Document.12">
                  <p:embed/>
                  <p:pic>
                    <p:nvPicPr>
                      <p:cNvPr id="11" name="Obje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506175" y="1965866"/>
                        <a:ext cx="13277375" cy="3737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39</a:t>
            </a:fld>
            <a:endParaRPr lang="fr-FR" alt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4" y="532561"/>
            <a:ext cx="2585512" cy="166159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83" y="1326574"/>
            <a:ext cx="1018091" cy="8431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320" y="1420144"/>
            <a:ext cx="1464605" cy="54572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2" y="1326574"/>
            <a:ext cx="525415" cy="55117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846" y="1326574"/>
            <a:ext cx="574983" cy="59183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196" y="2080548"/>
            <a:ext cx="540633" cy="46503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121" y="2080548"/>
            <a:ext cx="545300" cy="5234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325" y="1255395"/>
            <a:ext cx="483612" cy="64065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93" y="1137820"/>
            <a:ext cx="890705" cy="81809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928" y="1143020"/>
            <a:ext cx="975938" cy="7524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169175" y="756036"/>
            <a:ext cx="4958170" cy="1222546"/>
          </a:xfrm>
          <a:prstGeom prst="rect">
            <a:avLst/>
          </a:prstGeom>
          <a:noFill/>
          <a:ln w="9525">
            <a:solidFill>
              <a:srgbClr val="B1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6" name="ZoneTexte 35"/>
          <p:cNvSpPr txBox="1"/>
          <p:nvPr/>
        </p:nvSpPr>
        <p:spPr>
          <a:xfrm>
            <a:off x="7169175" y="756036"/>
            <a:ext cx="4958170" cy="184666"/>
          </a:xfrm>
          <a:prstGeom prst="rect">
            <a:avLst/>
          </a:prstGeom>
          <a:solidFill>
            <a:srgbClr val="B10004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10008209" y="869966"/>
            <a:ext cx="880189" cy="1095900"/>
            <a:chOff x="-4857" y="5184695"/>
            <a:chExt cx="1068029" cy="1534221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857" y="5184695"/>
              <a:ext cx="285750" cy="1533525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43" y="5184695"/>
              <a:ext cx="285750" cy="153352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326" y="5184695"/>
              <a:ext cx="285750" cy="153352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2" y="5184695"/>
              <a:ext cx="285750" cy="15335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27" y="5875427"/>
              <a:ext cx="285080" cy="792757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77" y="6049113"/>
              <a:ext cx="164589" cy="669803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352" y="5234213"/>
              <a:ext cx="228952" cy="1465859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593" y="5988957"/>
              <a:ext cx="258984" cy="720189"/>
            </a:xfrm>
            <a:prstGeom prst="rect">
              <a:avLst/>
            </a:prstGeom>
          </p:spPr>
        </p:pic>
      </p:grpSp>
      <p:sp>
        <p:nvSpPr>
          <p:cNvPr id="38" name="Forme libre 37"/>
          <p:cNvSpPr/>
          <p:nvPr/>
        </p:nvSpPr>
        <p:spPr>
          <a:xfrm>
            <a:off x="2115127" y="1801091"/>
            <a:ext cx="323273" cy="2392218"/>
          </a:xfrm>
          <a:custGeom>
            <a:avLst/>
            <a:gdLst>
              <a:gd name="connsiteX0" fmla="*/ 323273 w 323273"/>
              <a:gd name="connsiteY0" fmla="*/ 0 h 2392218"/>
              <a:gd name="connsiteX1" fmla="*/ 18473 w 323273"/>
              <a:gd name="connsiteY1" fmla="*/ 674254 h 2392218"/>
              <a:gd name="connsiteX2" fmla="*/ 286328 w 323273"/>
              <a:gd name="connsiteY2" fmla="*/ 1976582 h 2392218"/>
              <a:gd name="connsiteX3" fmla="*/ 0 w 323273"/>
              <a:gd name="connsiteY3" fmla="*/ 2392218 h 239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273" h="2392218">
                <a:moveTo>
                  <a:pt x="323273" y="0"/>
                </a:moveTo>
                <a:cubicBezTo>
                  <a:pt x="173951" y="172412"/>
                  <a:pt x="24630" y="344824"/>
                  <a:pt x="18473" y="674254"/>
                </a:cubicBezTo>
                <a:cubicBezTo>
                  <a:pt x="12316" y="1003684"/>
                  <a:pt x="289407" y="1690255"/>
                  <a:pt x="286328" y="1976582"/>
                </a:cubicBezTo>
                <a:cubicBezTo>
                  <a:pt x="283249" y="2262909"/>
                  <a:pt x="141624" y="2327563"/>
                  <a:pt x="0" y="2392218"/>
                </a:cubicBezTo>
              </a:path>
            </a:pathLst>
          </a:custGeom>
          <a:noFill/>
          <a:ln>
            <a:solidFill>
              <a:srgbClr val="1084F8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/>
          <p:cNvSpPr/>
          <p:nvPr/>
        </p:nvSpPr>
        <p:spPr>
          <a:xfrm>
            <a:off x="415636" y="1939636"/>
            <a:ext cx="265575" cy="1366982"/>
          </a:xfrm>
          <a:custGeom>
            <a:avLst/>
            <a:gdLst>
              <a:gd name="connsiteX0" fmla="*/ 0 w 265575"/>
              <a:gd name="connsiteY0" fmla="*/ 0 h 1366982"/>
              <a:gd name="connsiteX1" fmla="*/ 258619 w 265575"/>
              <a:gd name="connsiteY1" fmla="*/ 452582 h 1366982"/>
              <a:gd name="connsiteX2" fmla="*/ 166255 w 265575"/>
              <a:gd name="connsiteY2" fmla="*/ 1366982 h 136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575" h="1366982">
                <a:moveTo>
                  <a:pt x="0" y="0"/>
                </a:moveTo>
                <a:cubicBezTo>
                  <a:pt x="115455" y="112376"/>
                  <a:pt x="230910" y="224752"/>
                  <a:pt x="258619" y="452582"/>
                </a:cubicBezTo>
                <a:cubicBezTo>
                  <a:pt x="286328" y="680412"/>
                  <a:pt x="226291" y="1023697"/>
                  <a:pt x="166255" y="1366982"/>
                </a:cubicBezTo>
              </a:path>
            </a:pathLst>
          </a:custGeom>
          <a:noFill/>
          <a:ln>
            <a:solidFill>
              <a:srgbClr val="D4130E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107813" y="2282279"/>
            <a:ext cx="145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EB5050"/>
                </a:solidFill>
              </a:rPr>
              <a:t>Référence</a:t>
            </a:r>
            <a:endParaRPr lang="fr-FR" sz="2000" dirty="0">
              <a:solidFill>
                <a:srgbClr val="EB505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292047" y="2669795"/>
            <a:ext cx="145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B5E9D"/>
                </a:solidFill>
              </a:rPr>
              <a:t>Alternative</a:t>
            </a:r>
            <a:endParaRPr lang="fr-FR" sz="2000" dirty="0">
              <a:solidFill>
                <a:srgbClr val="0B5E9D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5745018" y="4008582"/>
            <a:ext cx="1414320" cy="369454"/>
          </a:xfrm>
          <a:prstGeom prst="roundRect">
            <a:avLst/>
          </a:prstGeom>
          <a:noFill/>
          <a:ln w="57150">
            <a:solidFill>
              <a:srgbClr val="1084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5727512" y="3340748"/>
            <a:ext cx="1414320" cy="369454"/>
          </a:xfrm>
          <a:prstGeom prst="roundRect">
            <a:avLst/>
          </a:prstGeom>
          <a:noFill/>
          <a:ln w="57150"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7189170" y="4008582"/>
            <a:ext cx="1414320" cy="369454"/>
          </a:xfrm>
          <a:prstGeom prst="roundRect">
            <a:avLst/>
          </a:prstGeom>
          <a:noFill/>
          <a:ln w="57150">
            <a:solidFill>
              <a:srgbClr val="1084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7171664" y="3340748"/>
            <a:ext cx="1414320" cy="369454"/>
          </a:xfrm>
          <a:prstGeom prst="roundRect">
            <a:avLst/>
          </a:prstGeom>
          <a:noFill/>
          <a:ln w="57150"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/>
          <p:cNvGrpSpPr/>
          <p:nvPr/>
        </p:nvGrpSpPr>
        <p:grpSpPr>
          <a:xfrm>
            <a:off x="-82479" y="5291574"/>
            <a:ext cx="1449239" cy="895852"/>
            <a:chOff x="-61712" y="4442766"/>
            <a:chExt cx="1691489" cy="1176919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04" y="4442766"/>
              <a:ext cx="1143712" cy="781492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1712" y="5126058"/>
              <a:ext cx="1691489" cy="493627"/>
            </a:xfrm>
            <a:prstGeom prst="rect">
              <a:avLst/>
            </a:prstGeom>
          </p:spPr>
        </p:pic>
      </p:grpSp>
      <p:sp>
        <p:nvSpPr>
          <p:cNvPr id="45" name="Titre 1"/>
          <p:cNvSpPr>
            <a:spLocks noGrp="1"/>
          </p:cNvSpPr>
          <p:nvPr>
            <p:ph type="title"/>
          </p:nvPr>
        </p:nvSpPr>
        <p:spPr>
          <a:xfrm>
            <a:off x="505255" y="-73025"/>
            <a:ext cx="11830679" cy="765175"/>
          </a:xfrm>
        </p:spPr>
        <p:txBody>
          <a:bodyPr/>
          <a:lstStyle/>
          <a:p>
            <a:r>
              <a:rPr lang="de-DE" dirty="0" err="1"/>
              <a:t>Évaluation</a:t>
            </a:r>
            <a:r>
              <a:rPr lang="de-DE" dirty="0"/>
              <a:t> </a:t>
            </a:r>
            <a:r>
              <a:rPr lang="de-DE" dirty="0" err="1"/>
              <a:t>multicritère</a:t>
            </a:r>
            <a:r>
              <a:rPr lang="de-DE" dirty="0"/>
              <a:t> des </a:t>
            </a:r>
            <a:r>
              <a:rPr lang="de-DE" dirty="0" err="1" smtClean="0"/>
              <a:t>systèmes</a:t>
            </a:r>
            <a:r>
              <a:rPr lang="de-DE" dirty="0" smtClean="0"/>
              <a:t> </a:t>
            </a:r>
            <a:r>
              <a:rPr lang="de-DE" dirty="0"/>
              <a:t>de </a:t>
            </a:r>
            <a:r>
              <a:rPr lang="de-DE" dirty="0" err="1"/>
              <a:t>culture</a:t>
            </a:r>
            <a:endParaRPr lang="fr-FR" dirty="0"/>
          </a:p>
        </p:txBody>
      </p:sp>
      <p:grpSp>
        <p:nvGrpSpPr>
          <p:cNvPr id="48" name="Groupe 47"/>
          <p:cNvGrpSpPr/>
          <p:nvPr/>
        </p:nvGrpSpPr>
        <p:grpSpPr>
          <a:xfrm>
            <a:off x="11162463" y="-8424"/>
            <a:ext cx="1029537" cy="795823"/>
            <a:chOff x="2092939" y="3313440"/>
            <a:chExt cx="2643525" cy="1768634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23">
              <a:extLst/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24">
              <a:extLst/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51" name="Image 50"/>
            <p:cNvPicPr>
              <a:picLocks noChangeAspect="1"/>
            </p:cNvPicPr>
            <p:nvPr/>
          </p:nvPicPr>
          <p:blipFill rotWithShape="1">
            <a:blip r:embed="rId25">
              <a:extLst/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sp>
        <p:nvSpPr>
          <p:cNvPr id="46" name="ZoneTexte 45"/>
          <p:cNvSpPr txBox="1"/>
          <p:nvPr/>
        </p:nvSpPr>
        <p:spPr>
          <a:xfrm>
            <a:off x="132115" y="6246184"/>
            <a:ext cx="633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Anova</a:t>
            </a:r>
            <a:r>
              <a:rPr lang="de-DE" dirty="0"/>
              <a:t>: </a:t>
            </a:r>
            <a:r>
              <a:rPr lang="de-DE" dirty="0" err="1"/>
              <a:t>indicateur</a:t>
            </a:r>
            <a:r>
              <a:rPr lang="de-DE" dirty="0"/>
              <a:t> = </a:t>
            </a:r>
            <a:r>
              <a:rPr lang="de-DE" dirty="0" err="1"/>
              <a:t>cte</a:t>
            </a:r>
            <a:r>
              <a:rPr lang="de-DE" dirty="0"/>
              <a:t> + </a:t>
            </a:r>
            <a:r>
              <a:rPr lang="de-DE" dirty="0" err="1"/>
              <a:t>système</a:t>
            </a:r>
            <a:r>
              <a:rPr lang="de-DE" dirty="0"/>
              <a:t> + </a:t>
            </a:r>
            <a:r>
              <a:rPr lang="de-DE" dirty="0" err="1"/>
              <a:t>année</a:t>
            </a:r>
            <a:r>
              <a:rPr lang="de-DE" dirty="0"/>
              <a:t> + </a:t>
            </a:r>
            <a:r>
              <a:rPr lang="de-DE" dirty="0" err="1"/>
              <a:t>répétition</a:t>
            </a:r>
            <a:r>
              <a:rPr lang="de-DE" dirty="0"/>
              <a:t> + …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80"/>
    </mc:Choice>
    <mc:Fallback xmlns="">
      <p:transition spd="slow" advTm="11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62" x="885825" y="3443288"/>
          <p14:tracePt t="2383" x="881063" y="3433763"/>
          <p14:tracePt t="2446" x="862013" y="3414713"/>
          <p14:tracePt t="2510" x="852488" y="3405188"/>
          <p14:tracePt t="2565" x="828675" y="3386138"/>
          <p14:tracePt t="2623" x="776288" y="3367088"/>
          <p14:tracePt t="2681" x="652463" y="3338513"/>
          <p14:tracePt t="2740" x="566738" y="3319463"/>
          <p14:tracePt t="2744" x="561975" y="3319463"/>
          <p14:tracePt t="2801" x="490538" y="3314700"/>
          <p14:tracePt t="2860" x="376238" y="3295650"/>
          <p14:tracePt t="2863" x="366713" y="3290888"/>
          <p14:tracePt t="2921" x="285750" y="3276600"/>
          <p14:tracePt t="2979" x="176213" y="3281363"/>
          <p14:tracePt t="2981" x="161925" y="3281363"/>
          <p14:tracePt t="3039" x="71438" y="3305175"/>
          <p14:tracePt t="3326" x="19050" y="3833813"/>
          <p14:tracePt t="3383" x="66675" y="3886200"/>
          <p14:tracePt t="3446" x="80963" y="3910013"/>
          <p14:tracePt t="3503" x="119063" y="3967163"/>
          <p14:tracePt t="3562" x="147638" y="4019550"/>
          <p14:tracePt t="3618" x="166688" y="4052888"/>
          <p14:tracePt t="3676" x="176213" y="4057650"/>
          <p14:tracePt t="3679" x="180975" y="4057650"/>
          <p14:tracePt t="3734" x="223838" y="4043363"/>
          <p14:tracePt t="3791" x="285750" y="4000500"/>
          <p14:tracePt t="3851" x="357188" y="3952875"/>
          <p14:tracePt t="3854" x="371475" y="3948113"/>
          <p14:tracePt t="3909" x="485775" y="3924300"/>
          <p14:tracePt t="3966" x="676275" y="3900488"/>
          <p14:tracePt t="4024" x="823913" y="3886200"/>
          <p14:tracePt t="4083" x="966788" y="3881438"/>
          <p14:tracePt t="4085" x="990600" y="3881438"/>
          <p14:tracePt t="4143" x="1252538" y="3852863"/>
          <p14:tracePt t="4201" x="1466850" y="3838575"/>
          <p14:tracePt t="4206" x="1481138" y="3833813"/>
          <p14:tracePt t="4263" x="1538288" y="3829050"/>
          <p14:tracePt t="4322" x="1619250" y="3800475"/>
          <p14:tracePt t="4381" x="1709738" y="3762375"/>
          <p14:tracePt t="4443" x="1747838" y="3709988"/>
          <p14:tracePt t="4500" x="1747838" y="3657600"/>
          <p14:tracePt t="4501" x="1747838" y="3648075"/>
          <p14:tracePt t="4558" x="1700213" y="3581400"/>
          <p14:tracePt t="4617" x="1662113" y="3562350"/>
          <p14:tracePt t="4674" x="1538288" y="3509963"/>
          <p14:tracePt t="4733" x="1371600" y="3490913"/>
          <p14:tracePt t="4792" x="1157288" y="3486150"/>
          <p14:tracePt t="4852" x="1038225" y="3486150"/>
          <p14:tracePt t="4855" x="1028700" y="3486150"/>
          <p14:tracePt t="4911" x="904875" y="3486150"/>
          <p14:tracePt t="4968" x="804863" y="3467100"/>
          <p14:tracePt t="5030" x="709613" y="3462338"/>
          <p14:tracePt t="5088" x="623888" y="3448050"/>
          <p14:tracePt t="5146" x="571500" y="3448050"/>
          <p14:tracePt t="5203" x="500063" y="3448050"/>
          <p14:tracePt t="5206" x="490538" y="3448050"/>
          <p14:tracePt t="5266" x="433388" y="3448050"/>
          <p14:tracePt t="5326" x="371475" y="3471863"/>
          <p14:tracePt t="5384" x="319088" y="3505200"/>
          <p14:tracePt t="5447" x="290513" y="3533775"/>
          <p14:tracePt t="5506" x="285750" y="3538538"/>
          <p14:tracePt t="5563" x="290513" y="3552825"/>
          <p14:tracePt t="5621" x="485775" y="3590925"/>
          <p14:tracePt t="5679" x="642938" y="3600450"/>
          <p14:tracePt t="5736" x="771525" y="3605213"/>
          <p14:tracePt t="5794" x="904875" y="3605213"/>
          <p14:tracePt t="5797" x="914400" y="3605213"/>
          <p14:tracePt t="5854" x="1085850" y="3605213"/>
          <p14:tracePt t="5911" x="1223963" y="3605213"/>
          <p14:tracePt t="5968" x="1262063" y="3605213"/>
          <p14:tracePt t="6027" x="1328738" y="3600450"/>
          <p14:tracePt t="6097" x="1314450" y="3595688"/>
          <p14:tracePt t="6153" x="1152525" y="3590925"/>
          <p14:tracePt t="6212" x="842963" y="3552825"/>
          <p14:tracePt t="6215" x="823913" y="3548063"/>
          <p14:tracePt t="6272" x="762000" y="3548063"/>
          <p14:tracePt t="6332" x="628650" y="3514725"/>
          <p14:tracePt t="6334" x="619125" y="3514725"/>
          <p14:tracePt t="6392" x="561975" y="3509963"/>
          <p14:tracePt t="6452" x="481013" y="3495675"/>
          <p14:tracePt t="6454" x="471488" y="3495675"/>
          <p14:tracePt t="6511" x="333375" y="3486150"/>
          <p14:tracePt t="6568" x="285750" y="3486150"/>
          <p14:tracePt t="6626" x="276225" y="3519488"/>
          <p14:tracePt t="6683" x="280988" y="3562350"/>
          <p14:tracePt t="6686" x="290513" y="3571875"/>
          <p14:tracePt t="6746" x="357188" y="3614738"/>
          <p14:tracePt t="6803" x="576263" y="3629025"/>
          <p14:tracePt t="6807" x="623888" y="3629025"/>
          <p14:tracePt t="6863" x="928688" y="3629025"/>
          <p14:tracePt t="6921" x="1176338" y="3629025"/>
          <p14:tracePt t="6979" x="1485900" y="3629025"/>
          <p14:tracePt t="7037" x="1747838" y="3629025"/>
          <p14:tracePt t="7095" x="1800225" y="3624263"/>
          <p14:tracePt t="7152" x="1809750" y="3595688"/>
          <p14:tracePt t="7209" x="1809750" y="3571875"/>
          <p14:tracePt t="7268" x="1671638" y="3543300"/>
          <p14:tracePt t="7275" x="1647825" y="3533775"/>
          <p14:tracePt t="7277" x="1624013" y="3533775"/>
          <p14:tracePt t="7334" x="1557338" y="3533775"/>
          <p14:tracePt t="7397" x="1547813" y="3533775"/>
          <p14:tracePt t="7398" x="0" y="0"/>
        </p14:tracePtLst>
        <p14:tracePtLst>
          <p14:tracePt t="8416" x="1233488" y="3976688"/>
          <p14:tracePt t="8551" x="1228725" y="3976688"/>
          <p14:tracePt t="8669" x="1057275" y="3976688"/>
          <p14:tracePt t="8726" x="976313" y="3976688"/>
          <p14:tracePt t="8785" x="876300" y="3976688"/>
          <p14:tracePt t="8844" x="781050" y="3986213"/>
          <p14:tracePt t="8845" x="762000" y="3990975"/>
          <p14:tracePt t="8902" x="647700" y="4005263"/>
          <p14:tracePt t="8962" x="566738" y="4024313"/>
          <p14:tracePt t="9019" x="504825" y="4033838"/>
          <p14:tracePt t="9023" x="485775" y="4038600"/>
          <p14:tracePt t="9079" x="395288" y="4038600"/>
          <p14:tracePt t="9136" x="371475" y="4043363"/>
          <p14:tracePt t="9195" x="295275" y="4057650"/>
          <p14:tracePt t="9255" x="209550" y="4090988"/>
          <p14:tracePt t="9313" x="171450" y="4133850"/>
          <p14:tracePt t="9372" x="157163" y="4191000"/>
          <p14:tracePt t="9375" x="157163" y="4200525"/>
          <p14:tracePt t="9433" x="157163" y="4229100"/>
          <p14:tracePt t="9493" x="195263" y="4281488"/>
          <p14:tracePt t="9555" x="228600" y="4291013"/>
          <p14:tracePt t="9558" x="242888" y="4291013"/>
          <p14:tracePt t="9615" x="338138" y="4291013"/>
          <p14:tracePt t="9674" x="514350" y="4291013"/>
          <p14:tracePt t="9731" x="685800" y="4291013"/>
          <p14:tracePt t="9733" x="709613" y="4291013"/>
          <p14:tracePt t="9790" x="838200" y="4300538"/>
          <p14:tracePt t="9849" x="1009650" y="4300538"/>
          <p14:tracePt t="9907" x="1190625" y="4300538"/>
          <p14:tracePt t="9964" x="1276350" y="4300538"/>
          <p14:tracePt t="9966" x="1290638" y="4300538"/>
          <p14:tracePt t="10022" x="1338263" y="4300538"/>
          <p14:tracePt t="10083" x="1414463" y="4305300"/>
          <p14:tracePt t="10140" x="1481138" y="4305300"/>
          <p14:tracePt t="10143" x="1495425" y="4305300"/>
          <p14:tracePt t="10199" x="1566863" y="4291013"/>
          <p14:tracePt t="10259" x="1604963" y="4257675"/>
          <p14:tracePt t="10316" x="1638300" y="4238625"/>
          <p14:tracePt t="10317" x="1647825" y="4233863"/>
          <p14:tracePt t="10375" x="1666875" y="4219575"/>
          <p14:tracePt t="10434" x="1662113" y="4200525"/>
          <p14:tracePt t="10493" x="1590675" y="4195763"/>
          <p14:tracePt t="10553" x="1509713" y="4195763"/>
          <p14:tracePt t="10613" x="1423988" y="4214813"/>
          <p14:tracePt t="10615" x="1419225" y="4219575"/>
          <p14:tracePt t="10670" x="1404938" y="4224338"/>
          <p14:tracePt t="10730" x="1400175" y="4224338"/>
          <p14:tracePt t="10730" x="0" y="0"/>
        </p14:tracePtLst>
        <p14:tracePtLst>
          <p14:tracePt t="15480" x="4872038" y="1285875"/>
          <p14:tracePt t="15596" x="4719638" y="1138238"/>
          <p14:tracePt t="15599" x="4705350" y="1128713"/>
          <p14:tracePt t="15713" x="4243388" y="1033463"/>
          <p14:tracePt t="15718" x="4219575" y="1033463"/>
          <p14:tracePt t="15726" x="4195763" y="1033463"/>
          <p14:tracePt t="15735" x="4176713" y="1033463"/>
          <p14:tracePt t="15742" x="4152900" y="1033463"/>
          <p14:tracePt t="15752" x="4138613" y="1033463"/>
          <p14:tracePt t="15761" x="4114800" y="1033463"/>
          <p14:tracePt t="15768" x="4100513" y="1033463"/>
          <p14:tracePt t="15775" x="4081463" y="1033463"/>
          <p14:tracePt t="15786" x="4052888" y="1042988"/>
          <p14:tracePt t="15796" x="4029075" y="1052513"/>
          <p14:tracePt t="15801" x="3990975" y="1062038"/>
          <p14:tracePt t="15806" x="3967163" y="1066800"/>
          <p14:tracePt t="15815" x="3938588" y="1076325"/>
          <p14:tracePt t="15822" x="3905250" y="1085850"/>
          <p14:tracePt t="15830" x="3881438" y="1085850"/>
          <p14:tracePt t="15838" x="3857625" y="1090613"/>
          <p14:tracePt t="15846" x="3829050" y="1104900"/>
          <p14:tracePt t="15855" x="3800475" y="1109663"/>
          <p14:tracePt t="15863" x="3767138" y="1128713"/>
          <p14:tracePt t="15873" x="3733800" y="1138238"/>
          <p14:tracePt t="15881" x="3695700" y="1157288"/>
          <p14:tracePt t="15894" x="3633788" y="1195388"/>
          <p14:tracePt t="15904" x="3605213" y="1214438"/>
          <p14:tracePt t="15911" x="3576638" y="1228725"/>
          <p14:tracePt t="15920" x="3543300" y="1262063"/>
          <p14:tracePt t="15926" x="3519488" y="1281113"/>
          <p14:tracePt t="15935" x="3500438" y="1304925"/>
          <p14:tracePt t="15943" x="3476625" y="1333500"/>
          <p14:tracePt t="15950" x="3457575" y="1362075"/>
          <p14:tracePt t="15959" x="3438525" y="1390650"/>
          <p14:tracePt t="15970" x="3429000" y="1404938"/>
          <p14:tracePt t="15978" x="3414713" y="1423988"/>
          <p14:tracePt t="15988" x="3405188" y="1433513"/>
          <p14:tracePt t="15994" x="3400425" y="1447800"/>
          <p14:tracePt t="16002" x="3395663" y="1462088"/>
          <p14:tracePt t="16008" x="3390900" y="1481138"/>
          <p14:tracePt t="16021" x="3381375" y="1504950"/>
          <p14:tracePt t="16028" x="3376613" y="1519238"/>
          <p14:tracePt t="16032" x="3376613" y="1543050"/>
          <p14:tracePt t="16038" x="3371850" y="1571625"/>
          <p14:tracePt t="16047" x="3371850" y="1600200"/>
          <p14:tracePt t="16058" x="3357563" y="1638300"/>
          <p14:tracePt t="16064" x="3348038" y="1662113"/>
          <p14:tracePt t="16071" x="3338513" y="1695450"/>
          <p14:tracePt t="16079" x="3338513" y="1714500"/>
          <p14:tracePt t="16086" x="3319463" y="1743075"/>
          <p14:tracePt t="16095" x="3314700" y="1766888"/>
          <p14:tracePt t="16102" x="3314700" y="1785938"/>
          <p14:tracePt t="16111" x="3300413" y="1814513"/>
          <p14:tracePt t="16119" x="3295650" y="1833563"/>
          <p14:tracePt t="16131" x="3290888" y="1862138"/>
          <p14:tracePt t="16214" x="3209925" y="2224088"/>
          <p14:tracePt t="16275" x="3209925" y="2376488"/>
          <p14:tracePt t="16278" x="3214688" y="2395538"/>
          <p14:tracePt t="16333" x="3328988" y="2547938"/>
          <p14:tracePt t="16391" x="3552825" y="2667000"/>
          <p14:tracePt t="16448" x="3895725" y="2767013"/>
          <p14:tracePt t="16558" x="4905375" y="2871788"/>
          <p14:tracePt t="16669" x="5943600" y="2957513"/>
          <p14:tracePt t="16835" x="7067550" y="2890838"/>
          <p14:tracePt t="16837" x="7091363" y="2890838"/>
          <p14:tracePt t="17005" x="7691438" y="2790825"/>
          <p14:tracePt t="17177" x="8462963" y="2747963"/>
          <p14:tracePt t="17348" x="8953500" y="2733675"/>
          <p14:tracePt t="17350" x="8977313" y="2733675"/>
          <p14:tracePt t="17463" x="9525000" y="2728913"/>
          <p14:tracePt t="17471" x="9529763" y="2728913"/>
          <p14:tracePt t="17528" x="9667875" y="2709863"/>
          <p14:tracePt t="17585" x="9891713" y="2686050"/>
          <p14:tracePt t="17644" x="10091738" y="2686050"/>
          <p14:tracePt t="17645" x="10125075" y="2686050"/>
          <p14:tracePt t="17702" x="10358438" y="2686050"/>
          <p14:tracePt t="17760" x="10487025" y="2643188"/>
          <p14:tracePt t="17817" x="10563225" y="2576513"/>
          <p14:tracePt t="17873" x="10668000" y="2443163"/>
          <p14:tracePt t="17933" x="10739438" y="2300288"/>
          <p14:tracePt t="17991" x="10729913" y="2205038"/>
          <p14:tracePt t="18052" x="10706100" y="2100263"/>
          <p14:tracePt t="18055" x="10696575" y="2085975"/>
          <p14:tracePt t="18115" x="10587038" y="1952625"/>
          <p14:tracePt t="18176" x="10491788" y="1866900"/>
          <p14:tracePt t="18239" x="10282238" y="1747838"/>
          <p14:tracePt t="18342" x="9886950" y="1543050"/>
          <p14:tracePt t="18407" x="9496425" y="1433513"/>
          <p14:tracePt t="18462" x="9282113" y="1409700"/>
          <p14:tracePt t="18583" x="8896350" y="1395413"/>
          <p14:tracePt t="18652" x="8858250" y="1404938"/>
          <p14:tracePt t="18654" x="0" y="0"/>
        </p14:tracePtLst>
        <p14:tracePtLst>
          <p14:tracePt t="20279" x="3629025" y="1862138"/>
          <p14:tracePt t="20419" x="3490913" y="1795463"/>
          <p14:tracePt t="20532" x="3081338" y="1762125"/>
          <p14:tracePt t="20533" x="3067050" y="1762125"/>
          <p14:tracePt t="20589" x="3009900" y="1781175"/>
          <p14:tracePt t="20597" x="2986088" y="1800225"/>
          <p14:tracePt t="20609" x="2976563" y="1800225"/>
          <p14:tracePt t="20615" x="2962275" y="1804988"/>
          <p14:tracePt t="20622" x="2943225" y="1814513"/>
          <p14:tracePt t="20631" x="2933700" y="1819275"/>
          <p14:tracePt t="20638" x="2914650" y="1828800"/>
          <p14:tracePt t="20646" x="2900363" y="1838325"/>
          <p14:tracePt t="20655" x="2895600" y="1838325"/>
          <p14:tracePt t="20664" x="2890838" y="1843088"/>
          <p14:tracePt t="20673" x="2886075" y="1843088"/>
          <p14:tracePt t="20681" x="2876550" y="1847850"/>
          <p14:tracePt t="20701" x="2867025" y="1862138"/>
          <p14:tracePt t="20765" x="2790825" y="1905000"/>
          <p14:tracePt t="20824" x="2743200" y="1938338"/>
          <p14:tracePt t="20882" x="2724150" y="1990725"/>
          <p14:tracePt t="20885" x="2724150" y="2000250"/>
          <p14:tracePt t="20943" x="2724150" y="2100263"/>
          <p14:tracePt t="21000" x="2814638" y="2262188"/>
          <p14:tracePt t="21061" x="3005138" y="2381250"/>
          <p14:tracePt t="21120" x="3300413" y="2428875"/>
          <p14:tracePt t="21178" x="3714750" y="2352675"/>
          <p14:tracePt t="21239" x="3781425" y="2286000"/>
          <p14:tracePt t="21299" x="3786188" y="2276475"/>
          <p14:tracePt t="21356" x="0" y="0"/>
        </p14:tracePtLst>
        <p14:tracePtLst>
          <p14:tracePt t="21700" x="3562350" y="2452688"/>
          <p14:tracePt t="21830" x="3533775" y="2438400"/>
          <p14:tracePt t="21944" x="3390900" y="2362200"/>
          <p14:tracePt t="22002" x="3305175" y="2347913"/>
          <p14:tracePt t="22062" x="3228975" y="2347913"/>
          <p14:tracePt t="22120" x="3086100" y="2347913"/>
          <p14:tracePt t="22181" x="3000375" y="2347913"/>
          <p14:tracePt t="22241" x="2914650" y="2371725"/>
          <p14:tracePt t="22302" x="2857500" y="2424113"/>
          <p14:tracePt t="22360" x="2790825" y="2528888"/>
          <p14:tracePt t="22422" x="2738438" y="2609850"/>
          <p14:tracePt t="22482" x="2733675" y="2719388"/>
          <p14:tracePt t="22540" x="2724150" y="2924175"/>
          <p14:tracePt t="22543" x="2724150" y="2943225"/>
          <p14:tracePt t="22600" x="2724150" y="3028950"/>
          <p14:tracePt t="22659" x="2724150" y="3095625"/>
          <p14:tracePt t="22716" x="2771775" y="3171825"/>
          <p14:tracePt t="22718" x="2776538" y="3176588"/>
          <p14:tracePt t="22776" x="2833688" y="3224213"/>
          <p14:tracePt t="22834" x="3009900" y="3271838"/>
          <p14:tracePt t="22893" x="3195638" y="3300413"/>
          <p14:tracePt t="22950" x="3348038" y="3300413"/>
          <p14:tracePt t="23009" x="3467100" y="3300413"/>
          <p14:tracePt t="23069" x="3548063" y="3262313"/>
          <p14:tracePt t="23072" x="3562350" y="3248025"/>
          <p14:tracePt t="23129" x="3624263" y="3205163"/>
          <p14:tracePt t="23186" x="3690938" y="3109913"/>
          <p14:tracePt t="23248" x="3752850" y="2943225"/>
          <p14:tracePt t="23308" x="3776663" y="2752725"/>
          <p14:tracePt t="23310" x="3781425" y="2728913"/>
          <p14:tracePt t="23369" x="3776663" y="2624138"/>
          <p14:tracePt t="23431" x="3748088" y="2600325"/>
          <p14:tracePt t="23491" x="3705225" y="2600325"/>
          <p14:tracePt t="23550" x="0" y="0"/>
        </p14:tracePtLst>
        <p14:tracePtLst>
          <p14:tracePt t="24185" x="4953000" y="2481263"/>
          <p14:tracePt t="24354" x="4919663" y="2428875"/>
          <p14:tracePt t="24538" x="4662488" y="2343150"/>
          <p14:tracePt t="24595" x="4529138" y="2324100"/>
          <p14:tracePt t="24651" x="4400550" y="2295525"/>
          <p14:tracePt t="24654" x="4381500" y="2295525"/>
          <p14:tracePt t="24711" x="4310063" y="2286000"/>
          <p14:tracePt t="24770" x="4252913" y="2286000"/>
          <p14:tracePt t="24829" x="4191000" y="2309813"/>
          <p14:tracePt t="24886" x="4143375" y="2409825"/>
          <p14:tracePt t="24946" x="4114800" y="2505075"/>
          <p14:tracePt t="25003" x="4114800" y="2609850"/>
          <p14:tracePt t="25060" x="4114800" y="2738438"/>
          <p14:tracePt t="25062" x="4114800" y="2757488"/>
          <p14:tracePt t="25118" x="4148138" y="2838450"/>
          <p14:tracePt t="25286" x="4267200" y="3119438"/>
          <p14:tracePt t="25346" x="4338638" y="3167063"/>
          <p14:tracePt t="25405" x="4381500" y="3190875"/>
          <p14:tracePt t="25464" x="4443413" y="3224213"/>
          <p14:tracePt t="25525" x="4543425" y="3252788"/>
          <p14:tracePt t="25584" x="4614863" y="3257550"/>
          <p14:tracePt t="25643" x="4748213" y="3257550"/>
          <p14:tracePt t="25645" x="4772025" y="3257550"/>
          <p14:tracePt t="25700" x="4929188" y="3257550"/>
          <p14:tracePt t="25703" x="4948238" y="3257550"/>
          <p14:tracePt t="25760" x="5157788" y="3257550"/>
          <p14:tracePt t="25817" x="5257800" y="3252788"/>
          <p14:tracePt t="25875" x="5310188" y="3186113"/>
          <p14:tracePt t="25933" x="5362575" y="3095625"/>
          <p14:tracePt t="25991" x="5434013" y="3000375"/>
          <p14:tracePt t="26049" x="5481638" y="2876550"/>
          <p14:tracePt t="26107" x="5495925" y="2757488"/>
          <p14:tracePt t="26165" x="5481638" y="2662238"/>
          <p14:tracePt t="26222" x="5443538" y="2571750"/>
          <p14:tracePt t="26279" x="5410200" y="2519363"/>
          <p14:tracePt t="26338" x="5367338" y="2471738"/>
          <p14:tracePt t="26397" x="5334000" y="2452688"/>
          <p14:tracePt t="26400" x="5329238" y="2452688"/>
          <p14:tracePt t="26458" x="5300663" y="2443163"/>
          <p14:tracePt t="26518" x="5291138" y="2438400"/>
          <p14:tracePt t="26575" x="5276850" y="2438400"/>
          <p14:tracePt t="26799" x="0" y="0"/>
        </p14:tracePtLst>
        <p14:tracePtLst>
          <p14:tracePt t="29017" x="6486525" y="2505075"/>
          <p14:tracePt t="29186" x="6467475" y="2481263"/>
          <p14:tracePt t="29356" x="6200775" y="2443163"/>
          <p14:tracePt t="29360" x="6196013" y="2447925"/>
          <p14:tracePt t="29418" x="6115050" y="2471738"/>
          <p14:tracePt t="29476" x="6048375" y="2519363"/>
          <p14:tracePt t="29478" x="6043613" y="2533650"/>
          <p14:tracePt t="29536" x="5953125" y="2647950"/>
          <p14:tracePt t="29594" x="5891213" y="2757488"/>
          <p14:tracePt t="29652" x="5848350" y="2847975"/>
          <p14:tracePt t="29654" x="5838825" y="2867025"/>
          <p14:tracePt t="29710" x="5829300" y="2967038"/>
          <p14:tracePt t="29769" x="5834063" y="3038475"/>
          <p14:tracePt t="29828" x="5862638" y="3133725"/>
          <p14:tracePt t="29886" x="5900738" y="3200400"/>
          <p14:tracePt t="29947" x="5924550" y="3214688"/>
          <p14:tracePt t="30006" x="6010275" y="3233738"/>
          <p14:tracePt t="30066" x="6143625" y="3243263"/>
          <p14:tracePt t="30125" x="6238875" y="3262313"/>
          <p14:tracePt t="30127" x="6257925" y="3262313"/>
          <p14:tracePt t="30183" x="6367463" y="3276600"/>
          <p14:tracePt t="30243" x="6477000" y="3276600"/>
          <p14:tracePt t="30246" x="6496050" y="3276600"/>
          <p14:tracePt t="30302" x="6586538" y="3262313"/>
          <p14:tracePt t="30359" x="6643688" y="3243263"/>
          <p14:tracePt t="30418" x="6715125" y="3190875"/>
          <p14:tracePt t="30477" x="6862763" y="3086100"/>
          <p14:tracePt t="30534" x="6919913" y="3000375"/>
          <p14:tracePt t="30591" x="6934200" y="2928938"/>
          <p14:tracePt t="30651" x="6943725" y="2843213"/>
          <p14:tracePt t="30653" x="6943725" y="2819400"/>
          <p14:tracePt t="30711" x="6943725" y="2738438"/>
          <p14:tracePt t="30769" x="6919913" y="2681288"/>
          <p14:tracePt t="30830" x="6815138" y="2628900"/>
          <p14:tracePt t="30888" x="6715125" y="2586038"/>
          <p14:tracePt t="30950" x="6586538" y="2571750"/>
          <p14:tracePt t="31011" x="6457950" y="2571750"/>
          <p14:tracePt t="31013" x="6434138" y="2571750"/>
          <p14:tracePt t="31072" x="6348413" y="2571750"/>
          <p14:tracePt t="31131" x="6281738" y="2571750"/>
          <p14:tracePt t="31191" x="6205538" y="2586038"/>
          <p14:tracePt t="31254" x="6162675" y="2614613"/>
          <p14:tracePt t="31311" x="6138863" y="2681288"/>
          <p14:tracePt t="31368" x="6124575" y="2786063"/>
          <p14:tracePt t="31426" x="6124575" y="2890838"/>
          <p14:tracePt t="31429" x="6124575" y="2905125"/>
          <p14:tracePt t="31484" x="6124575" y="2986088"/>
          <p14:tracePt t="31486" x="6124575" y="2995613"/>
          <p14:tracePt t="31544" x="6172200" y="3071813"/>
          <p14:tracePt t="31603" x="6205538" y="3124200"/>
          <p14:tracePt t="31610" x="6215063" y="3133725"/>
          <p14:tracePt t="31667" x="6281738" y="3186113"/>
          <p14:tracePt t="31669" x="6291263" y="3195638"/>
          <p14:tracePt t="31726" x="6357938" y="3200400"/>
          <p14:tracePt t="31784" x="6505575" y="3200400"/>
          <p14:tracePt t="31845" x="6596063" y="3186113"/>
          <p14:tracePt t="31905" x="6643688" y="3124200"/>
          <p14:tracePt t="31966" x="6686550" y="3048000"/>
          <p14:tracePt t="32028" x="6705600" y="2952750"/>
          <p14:tracePt t="32031" x="6705600" y="2943225"/>
          <p14:tracePt t="32087" x="6700838" y="2852738"/>
          <p14:tracePt t="32146" x="6610350" y="2767013"/>
          <p14:tracePt t="32202" x="6567488" y="2757488"/>
          <p14:tracePt t="32205" x="6557963" y="2757488"/>
          <p14:tracePt t="32263" x="6453188" y="2757488"/>
          <p14:tracePt t="32271" x="6443663" y="2757488"/>
          <p14:tracePt t="32327" x="6396038" y="2757488"/>
          <p14:tracePt t="32384" x="6376988" y="2762250"/>
          <p14:tracePt t="32443" x="0" y="0"/>
        </p14:tracePtLst>
        <p14:tracePtLst>
          <p14:tracePt t="35353" x="8515350" y="2062163"/>
          <p14:tracePt t="35691" x="8196263" y="1957388"/>
          <p14:tracePt t="35693" x="8181975" y="1957388"/>
          <p14:tracePt t="35750" x="8096250" y="1947863"/>
          <p14:tracePt t="35808" x="8020050" y="1947863"/>
          <p14:tracePt t="35866" x="7910513" y="1947863"/>
          <p14:tracePt t="35869" x="7896225" y="1947863"/>
          <p14:tracePt t="35925" x="7829550" y="1947863"/>
          <p14:tracePt t="35983" x="7762875" y="1947863"/>
          <p14:tracePt t="36043" x="7696200" y="1962150"/>
          <p14:tracePt t="36045" x="7691438" y="1966913"/>
          <p14:tracePt t="36102" x="7643813" y="1995488"/>
          <p14:tracePt t="36159" x="7615238" y="2038350"/>
          <p14:tracePt t="36216" x="7596188" y="2090738"/>
          <p14:tracePt t="36276" x="7596188" y="2128838"/>
          <p14:tracePt t="36277" x="7600950" y="2138363"/>
          <p14:tracePt t="36335" x="7658100" y="2214563"/>
          <p14:tracePt t="36393" x="7724775" y="2281238"/>
          <p14:tracePt t="36452" x="7867650" y="2366963"/>
          <p14:tracePt t="36453" x="7891463" y="2381250"/>
          <p14:tracePt t="36513" x="8024813" y="2428875"/>
          <p14:tracePt t="36572" x="8177213" y="2433638"/>
          <p14:tracePt t="36575" x="8186738" y="2433638"/>
          <p14:tracePt t="36632" x="8301038" y="2443163"/>
          <p14:tracePt t="36691" x="8424863" y="2443163"/>
          <p14:tracePt t="36693" x="8448675" y="2443163"/>
          <p14:tracePt t="36752" x="8543925" y="2424113"/>
          <p14:tracePt t="36812" x="8653463" y="2347913"/>
          <p14:tracePt t="36815" x="8662988" y="2338388"/>
          <p14:tracePt t="36871" x="8705850" y="2238375"/>
          <p14:tracePt t="36930" x="8701088" y="2124075"/>
          <p14:tracePt t="36990" x="8562975" y="2009775"/>
          <p14:tracePt t="37049" x="8429625" y="1947863"/>
          <p14:tracePt t="37108" x="8367713" y="1943100"/>
          <p14:tracePt t="37113" x="8353425" y="1943100"/>
          <p14:tracePt t="37169" x="8291513" y="1962150"/>
          <p14:tracePt t="37228" x="8253413" y="1995488"/>
          <p14:tracePt t="37287" x="8253413" y="2009775"/>
          <p14:tracePt t="37377" x="0" y="0"/>
        </p14:tracePtLst>
        <p14:tracePtLst>
          <p14:tracePt t="37972" x="8229600" y="2514600"/>
          <p14:tracePt t="38088" x="8239125" y="2500313"/>
          <p14:tracePt t="38202" x="8105775" y="2381250"/>
          <p14:tracePt t="38205" x="8081963" y="2376488"/>
          <p14:tracePt t="38475" x="7472363" y="2462213"/>
          <p14:tracePt t="38477" x="7462838" y="2476500"/>
          <p14:tracePt t="38590" x="7381875" y="2647950"/>
          <p14:tracePt t="38703" x="7367588" y="2786063"/>
          <p14:tracePt t="38761" x="7358063" y="2852738"/>
          <p14:tracePt t="38819" x="7362825" y="2924175"/>
          <p14:tracePt t="38822" x="7367588" y="2933700"/>
          <p14:tracePt t="38879" x="7419975" y="3000375"/>
          <p14:tracePt t="38937" x="7543800" y="3067050"/>
          <p14:tracePt t="38996" x="7667625" y="3076575"/>
          <p14:tracePt t="38997" x="7677150" y="3076575"/>
          <p14:tracePt t="39057" x="7805738" y="3062288"/>
          <p14:tracePt t="39115" x="7929563" y="3005138"/>
          <p14:tracePt t="39117" x="7934325" y="2995613"/>
          <p14:tracePt t="39174" x="7977188" y="2909888"/>
          <p14:tracePt t="39231" x="7972425" y="2771775"/>
          <p14:tracePt t="39233" x="0" y="0"/>
        </p14:tracePtLst>
        <p14:tracePtLst>
          <p14:tracePt t="39878" x="9477375" y="2466975"/>
          <p14:tracePt t="40072" x="9458325" y="2438400"/>
          <p14:tracePt t="40244" x="9110663" y="2395538"/>
          <p14:tracePt t="40246" x="9091613" y="2395538"/>
          <p14:tracePt t="40301" x="8948738" y="2400300"/>
          <p14:tracePt t="40358" x="8867775" y="2424113"/>
          <p14:tracePt t="40417" x="8748713" y="2495550"/>
          <p14:tracePt t="40475" x="8653463" y="2614613"/>
          <p14:tracePt t="40533" x="8620125" y="2743200"/>
          <p14:tracePt t="40593" x="8620125" y="2838450"/>
          <p14:tracePt t="40652" x="8620125" y="2933700"/>
          <p14:tracePt t="40654" x="8620125" y="2943225"/>
          <p14:tracePt t="40711" x="8682038" y="3081338"/>
          <p14:tracePt t="40879" x="8924925" y="3214688"/>
          <p14:tracePt t="40940" x="9058275" y="3214688"/>
          <p14:tracePt t="40942" x="9082088" y="3214688"/>
          <p14:tracePt t="41001" x="9239250" y="3214688"/>
          <p14:tracePt t="41062" x="9291638" y="3214688"/>
          <p14:tracePt t="41119" x="9296400" y="3214688"/>
          <p14:tracePt t="41176" x="9339263" y="3214688"/>
          <p14:tracePt t="41234" x="9382125" y="3214688"/>
          <p14:tracePt t="41291" x="9429750" y="3214688"/>
          <p14:tracePt t="41294" x="9439275" y="3214688"/>
          <p14:tracePt t="41349" x="9510713" y="3190875"/>
          <p14:tracePt t="41407" x="9563100" y="3133725"/>
          <p14:tracePt t="41468" x="9601200" y="3038475"/>
          <p14:tracePt t="41469" x="9601200" y="3033713"/>
          <p14:tracePt t="41530" x="9610725" y="2938463"/>
          <p14:tracePt t="41590" x="9625013" y="2833688"/>
          <p14:tracePt t="41651" x="9634538" y="2743200"/>
          <p14:tracePt t="41654" x="9634538" y="2733675"/>
          <p14:tracePt t="41710" x="9629775" y="2681288"/>
          <p14:tracePt t="41768" x="9615488" y="2609850"/>
          <p14:tracePt t="41828" x="9596438" y="2562225"/>
          <p14:tracePt t="41829" x="9591675" y="2557463"/>
          <p14:tracePt t="41886" x="9572625" y="2543175"/>
          <p14:tracePt t="41944" x="9558338" y="2543175"/>
          <p14:tracePt t="42001" x="9544050" y="2552700"/>
          <p14:tracePt t="42061" x="0" y="0"/>
        </p14:tracePtLst>
        <p14:tracePtLst>
          <p14:tracePt t="44598" x="10744200" y="2557463"/>
          <p14:tracePt t="44766" x="10715625" y="2409825"/>
          <p14:tracePt t="44938" x="10501313" y="2371725"/>
          <p14:tracePt t="44941" x="10487025" y="2371725"/>
          <p14:tracePt t="45000" x="10377488" y="2409825"/>
          <p14:tracePt t="45060" x="10291763" y="2457450"/>
          <p14:tracePt t="45062" x="10272713" y="2462213"/>
          <p14:tracePt t="45120" x="10206038" y="2500313"/>
          <p14:tracePt t="45178" x="10129838" y="2566988"/>
          <p14:tracePt t="45184" x="10110788" y="2581275"/>
          <p14:tracePt t="45243" x="10039350" y="2657475"/>
          <p14:tracePt t="45245" x="10029825" y="2667000"/>
          <p14:tracePt t="45301" x="10020300" y="2743200"/>
          <p14:tracePt t="45359" x="10010775" y="2843213"/>
          <p14:tracePt t="45417" x="10010775" y="2952750"/>
          <p14:tracePt t="45474" x="10020300" y="3109913"/>
          <p14:tracePt t="45641" x="10158413" y="3262313"/>
          <p14:tracePt t="45697" x="10253663" y="3281363"/>
          <p14:tracePt t="45755" x="10334625" y="3314700"/>
          <p14:tracePt t="45757" x="10348913" y="3314700"/>
          <p14:tracePt t="45816" x="10387013" y="3314700"/>
          <p14:tracePt t="45872" x="10496550" y="3314700"/>
          <p14:tracePt t="45930" x="10548938" y="3309938"/>
          <p14:tracePt t="45990" x="10615613" y="3181350"/>
          <p14:tracePt t="46051" x="10677525" y="3052763"/>
          <p14:tracePt t="46053" x="10691813" y="3028950"/>
          <p14:tracePt t="46112" x="10729913" y="2933700"/>
          <p14:tracePt t="46172" x="10739438" y="2857500"/>
          <p14:tracePt t="46176" x="10739438" y="2847975"/>
          <p14:tracePt t="46234" x="10725150" y="2795588"/>
          <p14:tracePt t="46238" x="10720388" y="2786063"/>
          <p14:tracePt t="46239" x="0" y="0"/>
        </p14:tracePtLst>
        <p14:tracePtLst>
          <p14:tracePt t="47105" x="11949113" y="2486025"/>
          <p14:tracePt t="47277" x="11715750" y="2281238"/>
          <p14:tracePt t="47450" x="11434763" y="2390775"/>
          <p14:tracePt t="47454" x="11430000" y="2405063"/>
          <p14:tracePt t="47512" x="11358563" y="2576513"/>
          <p14:tracePt t="47625" x="11301413" y="2938463"/>
          <p14:tracePt t="47682" x="11287125" y="3067050"/>
          <p14:tracePt t="47741" x="11296650" y="3190875"/>
          <p14:tracePt t="47799" x="11344275" y="3281363"/>
          <p14:tracePt t="47857" x="11391900" y="3338513"/>
          <p14:tracePt t="47915" x="11410950" y="3343275"/>
          <p14:tracePt t="47917" x="11415713" y="3343275"/>
          <p14:tracePt t="47973" x="11553825" y="3295650"/>
          <p14:tracePt t="48032" x="11706225" y="3162300"/>
          <p14:tracePt t="48092" x="11730038" y="2957513"/>
          <p14:tracePt t="48093" x="11730038" y="2933700"/>
          <p14:tracePt t="48152" x="11706225" y="2686050"/>
          <p14:tracePt t="48212" x="11677650" y="2590800"/>
          <p14:tracePt t="48215" x="11672888" y="2586038"/>
          <p14:tracePt t="48274" x="11663363" y="2543175"/>
          <p14:tracePt t="48276" x="0" y="0"/>
        </p14:tracePtLst>
        <p14:tracePtLst>
          <p14:tracePt t="73575" x="6767513" y="3305175"/>
          <p14:tracePt t="73936" x="6757988" y="3305175"/>
          <p14:tracePt t="74007" x="6748463" y="3305175"/>
          <p14:tracePt t="74064" x="6605588" y="3314700"/>
          <p14:tracePt t="74120" x="6496050" y="3314700"/>
          <p14:tracePt t="74179" x="6381750" y="3314700"/>
          <p14:tracePt t="74236" x="6267450" y="3300413"/>
          <p14:tracePt t="74239" x="6262688" y="3300413"/>
          <p14:tracePt t="74296" x="6224588" y="3295650"/>
          <p14:tracePt t="74353" x="6157913" y="3295650"/>
          <p14:tracePt t="74410" x="6100763" y="3305175"/>
          <p14:tracePt t="74467" x="6038850" y="3314700"/>
          <p14:tracePt t="74527" x="6005513" y="3328988"/>
          <p14:tracePt t="74585" x="5967413" y="3348038"/>
          <p14:tracePt t="74645" x="5953125" y="3367088"/>
          <p14:tracePt t="74647" x="5948363" y="3371850"/>
          <p14:tracePt t="74705" x="5924550" y="3419475"/>
          <p14:tracePt t="74765" x="5910263" y="3452813"/>
          <p14:tracePt t="74825" x="5895975" y="3476625"/>
          <p14:tracePt t="74882" x="5886450" y="3529013"/>
          <p14:tracePt t="74940" x="5867400" y="3576638"/>
          <p14:tracePt t="74997" x="5867400" y="3609975"/>
          <p14:tracePt t="75059" x="5895975" y="3662363"/>
          <p14:tracePt t="75062" x="5905500" y="3676650"/>
          <p14:tracePt t="75117" x="5948363" y="3724275"/>
          <p14:tracePt t="75174" x="5972175" y="3748088"/>
          <p14:tracePt t="75232" x="6057900" y="3776663"/>
          <p14:tracePt t="75290" x="6110288" y="3790950"/>
          <p14:tracePt t="75347" x="6200775" y="3790950"/>
          <p14:tracePt t="75404" x="6305550" y="3767138"/>
          <p14:tracePt t="75406" x="6310313" y="3767138"/>
          <p14:tracePt t="75464" x="6400800" y="3752850"/>
          <p14:tracePt t="75520" x="6500813" y="3752850"/>
          <p14:tracePt t="75580" x="6624638" y="3748088"/>
          <p14:tracePt t="75583" x="6634163" y="3743325"/>
          <p14:tracePt t="75642" x="6719888" y="3743325"/>
          <p14:tracePt t="75702" x="6891338" y="3743325"/>
          <p14:tracePt t="75764" x="6991350" y="3743325"/>
          <p14:tracePt t="75765" x="6996113" y="3743325"/>
          <p14:tracePt t="75823" x="7138988" y="3743325"/>
          <p14:tracePt t="75882" x="7267575" y="3743325"/>
          <p14:tracePt t="75940" x="7367588" y="3743325"/>
          <p14:tracePt t="75942" x="7381875" y="3743325"/>
          <p14:tracePt t="75999" x="7510463" y="3743325"/>
          <p14:tracePt t="76057" x="7605713" y="3738563"/>
          <p14:tracePt t="76115" x="7658100" y="3738563"/>
          <p14:tracePt t="76118" x="7672388" y="3738563"/>
          <p14:tracePt t="76174" x="7739063" y="3738563"/>
          <p14:tracePt t="76232" x="7820025" y="3738563"/>
          <p14:tracePt t="76291" x="7939088" y="3738563"/>
          <p14:tracePt t="76293" x="7958138" y="3738563"/>
          <p14:tracePt t="76348" x="8015288" y="3738563"/>
          <p14:tracePt t="76351" x="8020050" y="3738563"/>
          <p14:tracePt t="76407" x="8110538" y="3738563"/>
          <p14:tracePt t="76465" x="8186738" y="3738563"/>
          <p14:tracePt t="76522" x="8262938" y="3738563"/>
          <p14:tracePt t="76579" x="8315325" y="3724275"/>
          <p14:tracePt t="76582" x="8324850" y="3724275"/>
          <p14:tracePt t="76641" x="8396288" y="3714750"/>
          <p14:tracePt t="76703" x="8467725" y="3705225"/>
          <p14:tracePt t="76764" x="8501063" y="3690938"/>
          <p14:tracePt t="76766" x="8520113" y="3686175"/>
          <p14:tracePt t="76822" x="8548688" y="3662363"/>
          <p14:tracePt t="76882" x="8591550" y="3605213"/>
          <p14:tracePt t="76940" x="8620125" y="3543300"/>
          <p14:tracePt t="76942" x="8620125" y="3533775"/>
          <p14:tracePt t="76998" x="8624888" y="3490913"/>
          <p14:tracePt t="77057" x="8624888" y="3467100"/>
          <p14:tracePt t="77114" x="8615363" y="3419475"/>
          <p14:tracePt t="77170" x="8591550" y="3390900"/>
          <p14:tracePt t="77177" x="8582025" y="3386138"/>
          <p14:tracePt t="77238" x="8534400" y="3367088"/>
          <p14:tracePt t="77295" x="8462963" y="3343275"/>
          <p14:tracePt t="77356" x="8391525" y="3333750"/>
          <p14:tracePt t="77358" x="8386763" y="3333750"/>
          <p14:tracePt t="77415" x="8286750" y="3324225"/>
          <p14:tracePt t="77474" x="8177213" y="3309938"/>
          <p14:tracePt t="77532" x="8101013" y="3309938"/>
          <p14:tracePt t="77535" x="8077200" y="3309938"/>
          <p14:tracePt t="77595" x="7958138" y="3309938"/>
          <p14:tracePt t="77653" x="7872413" y="3314700"/>
          <p14:tracePt t="77713" x="7858125" y="3314700"/>
          <p14:tracePt t="77773" x="7820025" y="3314700"/>
          <p14:tracePt t="77831" x="7758113" y="3314700"/>
          <p14:tracePt t="77888" x="7653338" y="3305175"/>
          <p14:tracePt t="77950" x="7543800" y="3305175"/>
          <p14:tracePt t="78010" x="7415213" y="3305175"/>
          <p14:tracePt t="78071" x="7281863" y="3300413"/>
          <p14:tracePt t="78144" x="7196138" y="3300413"/>
          <p14:tracePt t="78205" x="7172325" y="3300413"/>
          <p14:tracePt t="78278" x="7167563" y="3300413"/>
          <p14:tracePt t="78349" x="7153275" y="3305175"/>
          <p14:tracePt t="78440" x="7129463" y="3305175"/>
          <p14:tracePt t="78566" x="7115175" y="3371850"/>
          <p14:tracePt t="78648" x="7115175" y="3409950"/>
          <p14:tracePt t="78759" x="7119938" y="3476625"/>
          <p14:tracePt t="78858" x="7134225" y="3500438"/>
          <p14:tracePt t="78861" x="7138988" y="3509963"/>
          <p14:tracePt t="78987" x="7153275" y="3524250"/>
          <p14:tracePt t="79111" x="7186613" y="3595688"/>
          <p14:tracePt t="79236" x="7243763" y="3648075"/>
          <p14:tracePt t="79351" x="7377113" y="3676650"/>
          <p14:tracePt t="79430" x="7448550" y="3676650"/>
          <p14:tracePt t="79491" x="7477125" y="3676650"/>
          <p14:tracePt t="79493" x="7486650" y="3676650"/>
          <p14:tracePt t="79553" x="7500938" y="3676650"/>
          <p14:tracePt t="79616" x="7524750" y="3681413"/>
          <p14:tracePt t="79679" x="7529513" y="3681413"/>
          <p14:tracePt t="79849" x="7539038" y="3681413"/>
          <p14:tracePt t="79927" x="0" y="0"/>
        </p14:tracePtLst>
        <p14:tracePtLst>
          <p14:tracePt t="80598" x="7186613" y="3648075"/>
          <p14:tracePt t="80712" x="7134225" y="3648075"/>
          <p14:tracePt t="80833" x="6929438" y="3690938"/>
          <p14:tracePt t="80896" x="6824663" y="3690938"/>
          <p14:tracePt t="80952" x="6681788" y="3700463"/>
          <p14:tracePt t="81118" x="6281738" y="3700463"/>
          <p14:tracePt t="81178" x="6248400" y="3700463"/>
          <p14:tracePt t="81238" x="6215063" y="3700463"/>
          <p14:tracePt t="81295" x="6176963" y="3690938"/>
          <p14:tracePt t="81352" x="6110288" y="3671888"/>
          <p14:tracePt t="81410" x="6048375" y="3648075"/>
          <p14:tracePt t="81470" x="6000750" y="3605213"/>
          <p14:tracePt t="81529" x="5948363" y="3538538"/>
          <p14:tracePt t="81589" x="5943600" y="3476625"/>
          <p14:tracePt t="81648" x="5938838" y="3452813"/>
          <p14:tracePt t="81708" x="5929313" y="3409950"/>
          <p14:tracePt t="81710" x="5929313" y="3405188"/>
          <p14:tracePt t="81768" x="5929313" y="3371850"/>
          <p14:tracePt t="81831" x="5938838" y="3333750"/>
          <p14:tracePt t="81892" x="5976938" y="3324225"/>
          <p14:tracePt t="81894" x="5986463" y="3324225"/>
          <p14:tracePt t="81894" x="0" y="0"/>
        </p14:tracePtLst>
        <p14:tracePtLst>
          <p14:tracePt t="82640" x="5981700" y="4010025"/>
          <p14:tracePt t="82755" x="5981700" y="4005263"/>
          <p14:tracePt t="82868" x="5900738" y="4005263"/>
          <p14:tracePt t="82927" x="5867400" y="4014788"/>
          <p14:tracePt t="82986" x="5815013" y="4029075"/>
          <p14:tracePt t="83044" x="5776913" y="4043363"/>
          <p14:tracePt t="83101" x="5757863" y="4048125"/>
          <p14:tracePt t="83158" x="5729288" y="4062413"/>
          <p14:tracePt t="83215" x="5695950" y="4100513"/>
          <p14:tracePt t="83273" x="5676900" y="4138613"/>
          <p14:tracePt t="83331" x="5676900" y="4148138"/>
          <p14:tracePt t="83386" x="5676900" y="4167188"/>
          <p14:tracePt t="83390" x="5676900" y="4176713"/>
          <p14:tracePt t="83447" x="5691188" y="4210050"/>
          <p14:tracePt t="83505" x="5724525" y="4243388"/>
          <p14:tracePt t="83565" x="5762625" y="4276725"/>
          <p14:tracePt t="83626" x="5800725" y="4295775"/>
          <p14:tracePt t="83686" x="5829300" y="4305300"/>
          <p14:tracePt t="83745" x="5872163" y="4324350"/>
          <p14:tracePt t="83806" x="5948363" y="4357688"/>
          <p14:tracePt t="83867" x="6024563" y="4386263"/>
          <p14:tracePt t="83869" x="6038850" y="4386263"/>
          <p14:tracePt t="83927" x="6072188" y="4391025"/>
          <p14:tracePt t="83987" x="6129338" y="4395788"/>
          <p14:tracePt t="83989" x="6143625" y="4395788"/>
          <p14:tracePt t="84048" x="6253163" y="4395788"/>
          <p14:tracePt t="84105" x="6396038" y="4395788"/>
          <p14:tracePt t="84162" x="6491288" y="4395788"/>
          <p14:tracePt t="84219" x="6572250" y="4395788"/>
          <p14:tracePt t="84222" x="6586538" y="4395788"/>
          <p14:tracePt t="84279" x="6643688" y="4395788"/>
          <p14:tracePt t="84335" x="6677025" y="4386263"/>
          <p14:tracePt t="84393" x="6729413" y="4376738"/>
          <p14:tracePt t="84452" x="6800850" y="4362450"/>
          <p14:tracePt t="84454" x="6810375" y="4362450"/>
          <p14:tracePt t="84511" x="6838950" y="4357688"/>
          <p14:tracePt t="84569" x="6900863" y="4343400"/>
          <p14:tracePt t="84630" x="6953250" y="4333875"/>
          <p14:tracePt t="84690" x="6991350" y="4319588"/>
          <p14:tracePt t="84696" x="6996113" y="4319588"/>
          <p14:tracePt t="84755" x="7019925" y="4314825"/>
          <p14:tracePt t="84814" x="7048500" y="4305300"/>
          <p14:tracePt t="84873" x="7067550" y="4286250"/>
          <p14:tracePt t="84935" x="7091363" y="4267200"/>
          <p14:tracePt t="84995" x="7091363" y="4243388"/>
          <p14:tracePt t="85054" x="7091363" y="4200525"/>
          <p14:tracePt t="85112" x="7091363" y="4181475"/>
          <p14:tracePt t="85169" x="7086600" y="4152900"/>
          <p14:tracePt t="85227" x="7086600" y="4114800"/>
          <p14:tracePt t="85286" x="7086600" y="4090988"/>
          <p14:tracePt t="85343" x="7091363" y="4071938"/>
          <p14:tracePt t="85400" x="7134225" y="4038600"/>
          <p14:tracePt t="85458" x="7167563" y="4014788"/>
          <p14:tracePt t="85515" x="7200900" y="4010025"/>
          <p14:tracePt t="85573" x="7253288" y="4010025"/>
          <p14:tracePt t="85633" x="7319963" y="4010025"/>
          <p14:tracePt t="85693" x="7410450" y="4010025"/>
          <p14:tracePt t="85752" x="7462838" y="4010025"/>
          <p14:tracePt t="85814" x="7500938" y="4010025"/>
          <p14:tracePt t="85877" x="7543800" y="3995738"/>
          <p14:tracePt t="85937" x="7600950" y="3995738"/>
          <p14:tracePt t="85997" x="7658100" y="3995738"/>
          <p14:tracePt t="86057" x="7743825" y="3995738"/>
          <p14:tracePt t="86114" x="7820025" y="3986213"/>
          <p14:tracePt t="86171" x="7886700" y="3981450"/>
          <p14:tracePt t="86174" x="7891463" y="3981450"/>
          <p14:tracePt t="86230" x="7934325" y="3981450"/>
          <p14:tracePt t="86288" x="8043863" y="3976688"/>
          <p14:tracePt t="86345" x="8139113" y="3976688"/>
          <p14:tracePt t="86405" x="8177213" y="3976688"/>
          <p14:tracePt t="86461" x="8262938" y="3986213"/>
          <p14:tracePt t="86518" x="8377238" y="4005263"/>
          <p14:tracePt t="86575" x="8448675" y="4014788"/>
          <p14:tracePt t="86634" x="8491538" y="4024313"/>
          <p14:tracePt t="86693" x="8524875" y="4033838"/>
          <p14:tracePt t="86753" x="8543925" y="4043363"/>
          <p14:tracePt t="86812" x="8562975" y="4062413"/>
          <p14:tracePt t="86870" x="8577263" y="4081463"/>
          <p14:tracePt t="86933" x="8586788" y="4119563"/>
          <p14:tracePt t="86993" x="8591550" y="4157663"/>
          <p14:tracePt t="87052" x="8601075" y="4210050"/>
          <p14:tracePt t="87111" x="8601075" y="4248150"/>
          <p14:tracePt t="87167" x="8601075" y="4286250"/>
          <p14:tracePt t="87226" x="8582025" y="4329113"/>
          <p14:tracePt t="87285" x="8562975" y="4357688"/>
          <p14:tracePt t="87286" x="8553450" y="4367213"/>
          <p14:tracePt t="87342" x="8524875" y="4381500"/>
          <p14:tracePt t="87400" x="8472488" y="4391025"/>
          <p14:tracePt t="87458" x="8382000" y="4391025"/>
          <p14:tracePt t="87517" x="8305800" y="4391025"/>
          <p14:tracePt t="87575" x="8234363" y="4391025"/>
          <p14:tracePt t="87634" x="8158163" y="4386263"/>
          <p14:tracePt t="87637" x="8153400" y="4386263"/>
          <p14:tracePt t="87694" x="8096250" y="4381500"/>
          <p14:tracePt t="87753" x="7953375" y="4362450"/>
          <p14:tracePt t="87814" x="7858125" y="4362450"/>
          <p14:tracePt t="87873" x="7777163" y="4357688"/>
          <p14:tracePt t="87934" x="7696200" y="4348163"/>
          <p14:tracePt t="87994" x="7634288" y="4348163"/>
          <p14:tracePt t="88054" x="7577138" y="4338638"/>
          <p14:tracePt t="88112" x="7553325" y="4333875"/>
          <p14:tracePt t="88169" x="7524750" y="4333875"/>
          <p14:tracePt t="88227" x="7496175" y="4319588"/>
          <p14:tracePt t="88286" x="7481888" y="4319588"/>
          <p14:tracePt t="88343" x="7448550" y="4319588"/>
          <p14:tracePt t="88400" x="7429500" y="4319588"/>
          <p14:tracePt t="88459" x="7415213" y="4319588"/>
          <p14:tracePt t="88515" x="7391400" y="4319588"/>
          <p14:tracePt t="88518" x="7377113" y="4314825"/>
          <p14:tracePt t="88575" x="7329488" y="4295775"/>
          <p14:tracePt t="88636" x="7296150" y="4271963"/>
          <p14:tracePt t="88695" x="7277100" y="4252913"/>
          <p14:tracePt t="88754" x="7258050" y="4205288"/>
          <p14:tracePt t="88814" x="7253288" y="4181475"/>
          <p14:tracePt t="88874" x="7248525" y="4152900"/>
          <p14:tracePt t="88940" x="7248525" y="4119563"/>
          <p14:tracePt t="88942" x="7248525" y="4114800"/>
          <p14:tracePt t="89001" x="7262813" y="4086225"/>
          <p14:tracePt t="89060" x="7281863" y="4062413"/>
          <p14:tracePt t="89062" x="7286625" y="4062413"/>
          <p14:tracePt t="89119" x="7319963" y="4043363"/>
          <p14:tracePt t="89177" x="7334250" y="4033838"/>
          <p14:tracePt t="89234" x="7400925" y="4033838"/>
          <p14:tracePt t="89293" x="7486650" y="4033838"/>
          <p14:tracePt t="89349" x="7500938" y="4033838"/>
          <p14:tracePt t="89409" x="7515225" y="4024313"/>
          <p14:tracePt t="89465" x="7534275" y="4019550"/>
          <p14:tracePt t="89469" x="7539038" y="4019550"/>
          <p14:tracePt t="89525" x="7562850" y="4019550"/>
          <p14:tracePt t="89583" x="7591425" y="4019550"/>
          <p14:tracePt t="90080" x="0" y="0"/>
        </p14:tracePtLst>
        <p14:tracePtLst>
          <p14:tracePt t="90664" x="7024688" y="4086225"/>
          <p14:tracePt t="90832" x="7024688" y="4076700"/>
          <p14:tracePt t="91003" x="6810375" y="4043363"/>
          <p14:tracePt t="91005" x="6781800" y="4038600"/>
          <p14:tracePt t="91064" x="6677025" y="4024313"/>
          <p14:tracePt t="91122" x="6596063" y="4024313"/>
          <p14:tracePt t="91179" x="6515100" y="4024313"/>
          <p14:tracePt t="91182" x="6505575" y="4024313"/>
          <p14:tracePt t="91241" x="6467475" y="4024313"/>
          <p14:tracePt t="91297" x="6448425" y="4024313"/>
          <p14:tracePt t="91356" x="6396038" y="4024313"/>
          <p14:tracePt t="91358" x="6386513" y="4024313"/>
          <p14:tracePt t="91415" x="6315075" y="4029075"/>
          <p14:tracePt t="91422" x="6305550" y="4029075"/>
          <p14:tracePt t="91479" x="6200775" y="4033838"/>
          <p14:tracePt t="91538" x="6157913" y="4038600"/>
          <p14:tracePt t="91596" x="6110288" y="4052888"/>
          <p14:tracePt t="91598" x="6105525" y="4052888"/>
          <p14:tracePt t="91657" x="6067425" y="4076700"/>
          <p14:tracePt t="91713" x="5986463" y="4100513"/>
          <p14:tracePt t="91773" x="5900738" y="4143375"/>
          <p14:tracePt t="91832" x="5872163" y="4162425"/>
          <p14:tracePt t="91891" x="5867400" y="4195763"/>
          <p14:tracePt t="91950" x="5857875" y="4224338"/>
          <p14:tracePt t="92010" x="5872163" y="4248150"/>
          <p14:tracePt t="92070" x="5891213" y="4276725"/>
          <p14:tracePt t="92128" x="5915025" y="4300538"/>
          <p14:tracePt t="92184" x="5962650" y="4319588"/>
          <p14:tracePt t="92246" x="6015038" y="4329113"/>
          <p14:tracePt t="92303" x="6086475" y="4338638"/>
          <p14:tracePt t="92361" x="6181725" y="4352925"/>
          <p14:tracePt t="92419" x="6238875" y="4362450"/>
          <p14:tracePt t="92422" x="6243638" y="4362450"/>
          <p14:tracePt t="92478" x="6319838" y="4371975"/>
          <p14:tracePt t="92534" x="6429375" y="4405313"/>
          <p14:tracePt t="92593" x="6586538" y="4429125"/>
          <p14:tracePt t="92650" x="6686550" y="4438650"/>
          <p14:tracePt t="92708" x="6772275" y="4438650"/>
          <p14:tracePt t="92710" x="6781800" y="4438650"/>
          <p14:tracePt t="92767" x="6843713" y="4438650"/>
          <p14:tracePt t="92826" x="6910388" y="4438650"/>
          <p14:tracePt t="92886" x="6943725" y="4438650"/>
          <p14:tracePt t="92948" x="6953250" y="4433888"/>
          <p14:tracePt t="93072" x="0" y="0"/>
        </p14:tracePtLst>
        <p14:tracePtLst>
          <p14:tracePt t="101860" x="3819525" y="4786313"/>
          <p14:tracePt t="102028" x="3757613" y="4757738"/>
          <p14:tracePt t="102029" x="3743325" y="4757738"/>
          <p14:tracePt t="102199" x="3476625" y="4733925"/>
          <p14:tracePt t="102257" x="3386138" y="4719638"/>
          <p14:tracePt t="102314" x="3281363" y="4719638"/>
          <p14:tracePt t="102317" x="3252788" y="4719638"/>
          <p14:tracePt t="102372" x="3148013" y="4714875"/>
          <p14:tracePt t="102375" x="3128963" y="4714875"/>
          <p14:tracePt t="102433" x="3067050" y="4714875"/>
          <p14:tracePt t="102491" x="2971800" y="4714875"/>
          <p14:tracePt t="102547" x="2890838" y="4724400"/>
          <p14:tracePt t="102549" x="2886075" y="4724400"/>
          <p14:tracePt t="102608" x="2824163" y="4748213"/>
          <p14:tracePt t="102667" x="2786063" y="4757738"/>
          <p14:tracePt t="102670" x="2781300" y="4762500"/>
          <p14:tracePt t="102727" x="2762250" y="4800600"/>
          <p14:tracePt t="102785" x="2747963" y="4852988"/>
          <p14:tracePt t="102843" x="2747963" y="4900613"/>
          <p14:tracePt t="102845" x="2747963" y="4910138"/>
          <p14:tracePt t="102902" x="2776538" y="4976813"/>
          <p14:tracePt t="102960" x="2805113" y="5000625"/>
          <p14:tracePt t="103018" x="2843213" y="5029200"/>
          <p14:tracePt t="103076" x="2876550" y="5038725"/>
          <p14:tracePt t="103077" x="2881313" y="5038725"/>
          <p14:tracePt t="103134" x="2967038" y="5038725"/>
          <p14:tracePt t="103191" x="3062288" y="5038725"/>
          <p14:tracePt t="103251" x="3124200" y="5038725"/>
          <p14:tracePt t="103309" x="3171825" y="5043488"/>
          <p14:tracePt t="103365" x="3257550" y="5057775"/>
          <p14:tracePt t="103425" x="3395663" y="5076825"/>
          <p14:tracePt t="103485" x="3557588" y="5100638"/>
          <p14:tracePt t="103545" x="3643313" y="5110163"/>
          <p14:tracePt t="103606" x="3819525" y="5114925"/>
          <p14:tracePt t="103667" x="4090988" y="5167313"/>
          <p14:tracePt t="103671" x="4114800" y="5167313"/>
          <p14:tracePt t="103726" x="4319588" y="5200650"/>
          <p14:tracePt t="103784" x="4548188" y="5214938"/>
          <p14:tracePt t="103843" x="4729163" y="5224463"/>
          <p14:tracePt t="103845" x="4752975" y="5224463"/>
          <p14:tracePt t="103900" x="4876800" y="5224463"/>
          <p14:tracePt t="103902" x="4900613" y="5224463"/>
          <p14:tracePt t="103958" x="5067300" y="5224463"/>
          <p14:tracePt t="104015" x="5172075" y="5224463"/>
          <p14:tracePt t="104073" x="5257800" y="5224463"/>
          <p14:tracePt t="104130" x="5353050" y="5224463"/>
          <p14:tracePt t="104188" x="5481638" y="5224463"/>
          <p14:tracePt t="104190" x="5495925" y="5224463"/>
          <p14:tracePt t="104247" x="5653088" y="5224463"/>
          <p14:tracePt t="104305" x="5895975" y="5224463"/>
          <p14:tracePt t="104372" x="6238875" y="5224463"/>
          <p14:tracePt t="104375" x="6272213" y="5224463"/>
          <p14:tracePt t="104440" x="6477000" y="5224463"/>
          <p14:tracePt t="104507" x="6677025" y="5186363"/>
          <p14:tracePt t="104571" x="6843713" y="5162550"/>
          <p14:tracePt t="104573" x="6867525" y="5157788"/>
          <p14:tracePt t="104639" x="7058025" y="5133975"/>
          <p14:tracePt t="104697" x="7205663" y="5119688"/>
          <p14:tracePt t="104758" x="7334250" y="5119688"/>
          <p14:tracePt t="104816" x="7543800" y="5119688"/>
          <p14:tracePt t="104873" x="7753350" y="5119688"/>
          <p14:tracePt t="104933" x="7924800" y="5119688"/>
          <p14:tracePt t="104990" x="8058150" y="5114925"/>
          <p14:tracePt t="105049" x="8181975" y="5105400"/>
          <p14:tracePt t="105106" x="8267700" y="5086350"/>
          <p14:tracePt t="105109" x="8277225" y="5086350"/>
          <p14:tracePt t="105164" x="8329613" y="5076825"/>
          <p14:tracePt t="105167" x="8339138" y="5076825"/>
          <p14:tracePt t="105224" x="8348663" y="5072063"/>
          <p14:tracePt t="105282" x="8353425" y="5057775"/>
          <p14:tracePt t="105340" x="7996238" y="4995863"/>
          <p14:tracePt t="105341" x="0" y="0"/>
        </p14:tracePtLst>
        <p14:tracePtLst>
          <p14:tracePt t="105922" x="604838" y="4757738"/>
          <p14:tracePt t="106039" x="595313" y="4757738"/>
          <p14:tracePt t="106155" x="442913" y="4748213"/>
          <p14:tracePt t="106157" x="423863" y="4743450"/>
          <p14:tracePt t="106214" x="400050" y="4738688"/>
          <p14:tracePt t="106271" x="347663" y="4738688"/>
          <p14:tracePt t="106328" x="261938" y="4757738"/>
          <p14:tracePt t="106385" x="195263" y="4795838"/>
          <p14:tracePt t="106444" x="171450" y="4843463"/>
          <p14:tracePt t="106502" x="223838" y="4919663"/>
          <p14:tracePt t="106560" x="290513" y="4976813"/>
          <p14:tracePt t="106617" x="366713" y="4981575"/>
          <p14:tracePt t="106678" x="442913" y="4981575"/>
          <p14:tracePt t="106739" x="552450" y="4981575"/>
          <p14:tracePt t="106741" x="561975" y="4981575"/>
          <p14:tracePt t="106800" x="633413" y="4967288"/>
          <p14:tracePt t="106860" x="661988" y="4919663"/>
          <p14:tracePt t="106919" x="661988" y="4895850"/>
          <p14:tracePt t="106977" x="652463" y="4895850"/>
          <p14:tracePt t="107035" x="642938" y="4905375"/>
          <p14:tracePt t="107038" x="647700" y="4910138"/>
          <p14:tracePt t="107096" x="714375" y="4914900"/>
          <p14:tracePt t="107152" x="795338" y="4900613"/>
          <p14:tracePt t="107210" x="795338" y="4848225"/>
          <p14:tracePt t="107268" x="795338" y="4824413"/>
          <p14:tracePt t="107271" x="785813" y="4824413"/>
          <p14:tracePt t="107327" x="671513" y="4824413"/>
          <p14:tracePt t="107494" x="623888" y="4943475"/>
          <p14:tracePt t="107555" x="647700" y="4972050"/>
          <p14:tracePt t="107614" x="700088" y="4976813"/>
          <p14:tracePt t="107674" x="809625" y="4976813"/>
          <p14:tracePt t="107677" x="819150" y="4976813"/>
          <p14:tracePt t="107735" x="838200" y="4962525"/>
          <p14:tracePt t="107795" x="847725" y="4938713"/>
          <p14:tracePt t="107854" x="847725" y="4924425"/>
          <p14:tracePt t="108039" x="838200" y="4924425"/>
          <p14:tracePt t="108102" x="828675" y="4943475"/>
          <p14:tracePt t="108160" x="828675" y="4953000"/>
          <p14:tracePt t="108240" x="838200" y="4953000"/>
          <p14:tracePt t="108295" x="895350" y="4957763"/>
          <p14:tracePt t="108352" x="990600" y="4957763"/>
          <p14:tracePt t="108411" x="1138238" y="4953000"/>
          <p14:tracePt t="108413" x="1162050" y="4948238"/>
          <p14:tracePt t="108469" x="1233488" y="4929188"/>
          <p14:tracePt t="108527" x="1252538" y="4905375"/>
          <p14:tracePt t="108625" x="1252538" y="4900613"/>
          <p14:tracePt t="108696" x="1247775" y="4924425"/>
          <p14:tracePt t="108759" x="1319213" y="4943475"/>
          <p14:tracePt t="108818" x="1362075" y="4953000"/>
          <p14:tracePt t="10887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e 144">
            <a:extLst>
              <a:ext uri="{FF2B5EF4-FFF2-40B4-BE49-F238E27FC236}">
                <a16:creationId xmlns:a16="http://schemas.microsoft.com/office/drawing/2014/main" id="{D375ED38-4084-41BC-903C-BF38EFB6EED9}"/>
              </a:ext>
            </a:extLst>
          </p:cNvPr>
          <p:cNvGrpSpPr/>
          <p:nvPr/>
        </p:nvGrpSpPr>
        <p:grpSpPr>
          <a:xfrm>
            <a:off x="2833315" y="2926321"/>
            <a:ext cx="2168315" cy="1048938"/>
            <a:chOff x="1224461" y="4051158"/>
            <a:chExt cx="2168315" cy="1048938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AAF01BA-5412-41D8-B7BC-ADC8D2C753B6}"/>
                </a:ext>
              </a:extLst>
            </p:cNvPr>
            <p:cNvSpPr/>
            <p:nvPr/>
          </p:nvSpPr>
          <p:spPr>
            <a:xfrm>
              <a:off x="1224461" y="4074288"/>
              <a:ext cx="2168315" cy="1025808"/>
            </a:xfrm>
            <a:prstGeom prst="rect">
              <a:avLst/>
            </a:prstGeom>
            <a:noFill/>
            <a:ln w="9525">
              <a:solidFill>
                <a:srgbClr val="B100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id="{1CA57EEC-88D6-4F33-B59E-936493EAA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591" y="4513015"/>
              <a:ext cx="570438" cy="523934"/>
            </a:xfrm>
            <a:prstGeom prst="rect">
              <a:avLst/>
            </a:prstGeom>
          </p:spPr>
        </p:pic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8549B4C0-6841-44D7-A19C-F069452FEE5E}"/>
                </a:ext>
              </a:extLst>
            </p:cNvPr>
            <p:cNvGrpSpPr/>
            <p:nvPr/>
          </p:nvGrpSpPr>
          <p:grpSpPr>
            <a:xfrm>
              <a:off x="2858597" y="4386641"/>
              <a:ext cx="497224" cy="689251"/>
              <a:chOff x="-4857" y="5184695"/>
              <a:chExt cx="1068029" cy="1534221"/>
            </a:xfrm>
          </p:grpSpPr>
          <p:pic>
            <p:nvPicPr>
              <p:cNvPr id="152" name="Image 151">
                <a:extLst>
                  <a:ext uri="{FF2B5EF4-FFF2-40B4-BE49-F238E27FC236}">
                    <a16:creationId xmlns:a16="http://schemas.microsoft.com/office/drawing/2014/main" id="{170A32FA-1247-42AC-AD32-F129ECF54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857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53" name="Image 152">
                <a:extLst>
                  <a:ext uri="{FF2B5EF4-FFF2-40B4-BE49-F238E27FC236}">
                    <a16:creationId xmlns:a16="http://schemas.microsoft.com/office/drawing/2014/main" id="{B4F34065-AD14-47D6-8216-05EFCB444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9143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54" name="Image 153">
                <a:extLst>
                  <a:ext uri="{FF2B5EF4-FFF2-40B4-BE49-F238E27FC236}">
                    <a16:creationId xmlns:a16="http://schemas.microsoft.com/office/drawing/2014/main" id="{0113AC9A-E69B-4BC1-8541-C20669597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26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55" name="Image 154">
                <a:extLst>
                  <a:ext uri="{FF2B5EF4-FFF2-40B4-BE49-F238E27FC236}">
                    <a16:creationId xmlns:a16="http://schemas.microsoft.com/office/drawing/2014/main" id="{358BD464-5584-443F-8C09-611619AF4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422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56" name="Image 155">
                <a:extLst>
                  <a:ext uri="{FF2B5EF4-FFF2-40B4-BE49-F238E27FC236}">
                    <a16:creationId xmlns:a16="http://schemas.microsoft.com/office/drawing/2014/main" id="{237DB8CB-442D-4595-A5F7-42349B6A4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127" y="5875427"/>
                <a:ext cx="285080" cy="792757"/>
              </a:xfrm>
              <a:prstGeom prst="rect">
                <a:avLst/>
              </a:prstGeom>
            </p:spPr>
          </p:pic>
          <p:pic>
            <p:nvPicPr>
              <p:cNvPr id="157" name="Image 156">
                <a:extLst>
                  <a:ext uri="{FF2B5EF4-FFF2-40B4-BE49-F238E27FC236}">
                    <a16:creationId xmlns:a16="http://schemas.microsoft.com/office/drawing/2014/main" id="{FA2E4DBD-6A0C-486B-975D-24C94D2B0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177" y="6049113"/>
                <a:ext cx="164589" cy="669803"/>
              </a:xfrm>
              <a:prstGeom prst="rect">
                <a:avLst/>
              </a:prstGeom>
            </p:spPr>
          </p:pic>
          <p:pic>
            <p:nvPicPr>
              <p:cNvPr id="158" name="Image 157">
                <a:extLst>
                  <a:ext uri="{FF2B5EF4-FFF2-40B4-BE49-F238E27FC236}">
                    <a16:creationId xmlns:a16="http://schemas.microsoft.com/office/drawing/2014/main" id="{BB28CBD6-0D54-4CCF-A7BE-831094FC4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352" y="5234213"/>
                <a:ext cx="228952" cy="1465859"/>
              </a:xfrm>
              <a:prstGeom prst="rect">
                <a:avLst/>
              </a:prstGeom>
            </p:spPr>
          </p:pic>
          <p:pic>
            <p:nvPicPr>
              <p:cNvPr id="159" name="Image 158">
                <a:extLst>
                  <a:ext uri="{FF2B5EF4-FFF2-40B4-BE49-F238E27FC236}">
                    <a16:creationId xmlns:a16="http://schemas.microsoft.com/office/drawing/2014/main" id="{C3804683-83FF-49E0-B0FF-B4B842E65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8593" y="5988957"/>
                <a:ext cx="258984" cy="720189"/>
              </a:xfrm>
              <a:prstGeom prst="rect">
                <a:avLst/>
              </a:prstGeom>
            </p:spPr>
          </p:pic>
        </p:grpSp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A5C2DB1B-B709-4A4B-B262-A5907A12E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447" y="4475111"/>
              <a:ext cx="749039" cy="577472"/>
            </a:xfrm>
            <a:prstGeom prst="rect">
              <a:avLst/>
            </a:prstGeom>
          </p:spPr>
        </p:pic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EE5E89C6-68E4-4FA8-87A6-67EE633DAC1A}"/>
                </a:ext>
              </a:extLst>
            </p:cNvPr>
            <p:cNvSpPr txBox="1"/>
            <p:nvPr/>
          </p:nvSpPr>
          <p:spPr>
            <a:xfrm>
              <a:off x="1224461" y="4051158"/>
              <a:ext cx="2168315" cy="307777"/>
            </a:xfrm>
            <a:prstGeom prst="rect">
              <a:avLst/>
            </a:prstGeom>
            <a:solidFill>
              <a:srgbClr val="B1000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Dommages</a:t>
              </a:r>
            </a:p>
          </p:txBody>
        </p:sp>
        <p:sp>
          <p:nvSpPr>
            <p:cNvPr id="151" name="Émoticône 150">
              <a:extLst>
                <a:ext uri="{FF2B5EF4-FFF2-40B4-BE49-F238E27FC236}">
                  <a16:creationId xmlns:a16="http://schemas.microsoft.com/office/drawing/2014/main" id="{2887BD63-A4A4-4ED1-8419-925F89163A34}"/>
                </a:ext>
              </a:extLst>
            </p:cNvPr>
            <p:cNvSpPr/>
            <p:nvPr/>
          </p:nvSpPr>
          <p:spPr>
            <a:xfrm>
              <a:off x="1295185" y="4067139"/>
              <a:ext cx="246309" cy="227408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9F2567A9-07F9-4190-8716-9DE3C8DD227E}"/>
              </a:ext>
            </a:extLst>
          </p:cNvPr>
          <p:cNvCxnSpPr/>
          <p:nvPr/>
        </p:nvCxnSpPr>
        <p:spPr>
          <a:xfrm rot="5400000">
            <a:off x="5235871" y="3305668"/>
            <a:ext cx="0" cy="475673"/>
          </a:xfrm>
          <a:prstGeom prst="straightConnector1">
            <a:avLst/>
          </a:prstGeom>
          <a:ln w="7620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Groupe 160">
            <a:extLst>
              <a:ext uri="{FF2B5EF4-FFF2-40B4-BE49-F238E27FC236}">
                <a16:creationId xmlns:a16="http://schemas.microsoft.com/office/drawing/2014/main" id="{07029FE9-D95F-43BA-A9C5-988FC12786C6}"/>
              </a:ext>
            </a:extLst>
          </p:cNvPr>
          <p:cNvGrpSpPr/>
          <p:nvPr/>
        </p:nvGrpSpPr>
        <p:grpSpPr>
          <a:xfrm>
            <a:off x="163560" y="2966641"/>
            <a:ext cx="2208396" cy="984101"/>
            <a:chOff x="1335906" y="2771517"/>
            <a:chExt cx="2208396" cy="984101"/>
          </a:xfrm>
        </p:grpSpPr>
        <p:pic>
          <p:nvPicPr>
            <p:cNvPr id="162" name="Image 161">
              <a:extLst>
                <a:ext uri="{FF2B5EF4-FFF2-40B4-BE49-F238E27FC236}">
                  <a16:creationId xmlns:a16="http://schemas.microsoft.com/office/drawing/2014/main" id="{E587DA20-DC13-41E8-86C9-AF3A55711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9002" y="3188130"/>
              <a:ext cx="545300" cy="523488"/>
            </a:xfrm>
            <a:prstGeom prst="rect">
              <a:avLst/>
            </a:prstGeom>
          </p:spPr>
        </p:pic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0D4BDF7-13D2-491A-A734-EA53BDF0D5CA}"/>
                </a:ext>
              </a:extLst>
            </p:cNvPr>
            <p:cNvSpPr/>
            <p:nvPr/>
          </p:nvSpPr>
          <p:spPr>
            <a:xfrm>
              <a:off x="1335906" y="2784353"/>
              <a:ext cx="2205375" cy="971265"/>
            </a:xfrm>
            <a:prstGeom prst="rect">
              <a:avLst/>
            </a:prstGeom>
            <a:noFill/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pic>
          <p:nvPicPr>
            <p:cNvPr id="164" name="Image 163">
              <a:extLst>
                <a:ext uri="{FF2B5EF4-FFF2-40B4-BE49-F238E27FC236}">
                  <a16:creationId xmlns:a16="http://schemas.microsoft.com/office/drawing/2014/main" id="{B279F54D-966A-46C8-9AEC-53750777F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7883" y="3132711"/>
              <a:ext cx="525415" cy="551170"/>
            </a:xfrm>
            <a:prstGeom prst="rect">
              <a:avLst/>
            </a:prstGeom>
          </p:spPr>
        </p:pic>
        <p:pic>
          <p:nvPicPr>
            <p:cNvPr id="165" name="Image 164">
              <a:extLst>
                <a:ext uri="{FF2B5EF4-FFF2-40B4-BE49-F238E27FC236}">
                  <a16:creationId xmlns:a16="http://schemas.microsoft.com/office/drawing/2014/main" id="{3B7973FF-F948-4F6D-9379-4F2D6A6D8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0694" y="3147952"/>
              <a:ext cx="430096" cy="442700"/>
            </a:xfrm>
            <a:prstGeom prst="rect">
              <a:avLst/>
            </a:prstGeom>
          </p:spPr>
        </p:pic>
        <p:pic>
          <p:nvPicPr>
            <p:cNvPr id="166" name="Image 165">
              <a:extLst>
                <a:ext uri="{FF2B5EF4-FFF2-40B4-BE49-F238E27FC236}">
                  <a16:creationId xmlns:a16="http://schemas.microsoft.com/office/drawing/2014/main" id="{168F967D-6B80-4104-87BD-230282F2D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2913" y="3195209"/>
              <a:ext cx="540633" cy="465030"/>
            </a:xfrm>
            <a:prstGeom prst="rect">
              <a:avLst/>
            </a:prstGeom>
          </p:spPr>
        </p:pic>
        <p:sp>
          <p:nvSpPr>
            <p:cNvPr id="167" name="ZoneTexte 166">
              <a:extLst>
                <a:ext uri="{FF2B5EF4-FFF2-40B4-BE49-F238E27FC236}">
                  <a16:creationId xmlns:a16="http://schemas.microsoft.com/office/drawing/2014/main" id="{B1E164E7-94D6-4729-9353-1554D7C669D2}"/>
                </a:ext>
              </a:extLst>
            </p:cNvPr>
            <p:cNvSpPr txBox="1"/>
            <p:nvPr/>
          </p:nvSpPr>
          <p:spPr>
            <a:xfrm>
              <a:off x="1335906" y="2771517"/>
              <a:ext cx="2205375" cy="307777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168" name="Émoticône 167">
              <a:extLst>
                <a:ext uri="{FF2B5EF4-FFF2-40B4-BE49-F238E27FC236}">
                  <a16:creationId xmlns:a16="http://schemas.microsoft.com/office/drawing/2014/main" id="{A3A7644E-CD98-4F72-ADD0-1B3B40B71DA1}"/>
                </a:ext>
              </a:extLst>
            </p:cNvPr>
            <p:cNvSpPr/>
            <p:nvPr/>
          </p:nvSpPr>
          <p:spPr>
            <a:xfrm>
              <a:off x="1391662" y="2796128"/>
              <a:ext cx="299665" cy="25855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F6900E4F-1381-4127-8A52-50868AAB1D96}"/>
              </a:ext>
            </a:extLst>
          </p:cNvPr>
          <p:cNvCxnSpPr/>
          <p:nvPr/>
        </p:nvCxnSpPr>
        <p:spPr>
          <a:xfrm rot="5400000">
            <a:off x="2598262" y="3256625"/>
            <a:ext cx="0" cy="475673"/>
          </a:xfrm>
          <a:prstGeom prst="straightConnector1">
            <a:avLst/>
          </a:prstGeom>
          <a:ln w="7620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C'est</a:t>
            </a:r>
            <a:r>
              <a:rPr lang="de-DE" dirty="0"/>
              <a:t> </a:t>
            </a:r>
            <a:r>
              <a:rPr lang="de-DE" dirty="0" err="1"/>
              <a:t>quoi</a:t>
            </a:r>
            <a:r>
              <a:rPr lang="de-DE" dirty="0"/>
              <a:t>, les </a:t>
            </a:r>
            <a:r>
              <a:rPr lang="de-DE" dirty="0" err="1"/>
              <a:t>adventices</a:t>
            </a:r>
            <a:r>
              <a:rPr lang="de-DE" dirty="0"/>
              <a:t>?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ZoneTexte 1">
            <a:extLst>
              <a:ext uri="{FF2B5EF4-FFF2-40B4-BE49-F238E27FC236}">
                <a16:creationId xmlns:a16="http://schemas.microsoft.com/office/drawing/2014/main" id="{BFE7F563-E70B-4CC2-944E-D3255F467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27" y="1360248"/>
            <a:ext cx="83248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D’un point de vue agronomique </a:t>
            </a:r>
            <a:endParaRPr kumimoji="0" lang="fr-FR" alt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fr-FR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oute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espèce qui va interférer (négativement) avec le développement de la culture et provoquer une gêne nécessitant une intervention culturale</a:t>
            </a:r>
          </a:p>
        </p:txBody>
      </p:sp>
      <p:pic>
        <p:nvPicPr>
          <p:cNvPr id="53" name="Picture 1">
            <a:extLst>
              <a:ext uri="{FF2B5EF4-FFF2-40B4-BE49-F238E27FC236}">
                <a16:creationId xmlns:a16="http://schemas.microsoft.com/office/drawing/2014/main" id="{29C1326A-B1FF-4B75-B509-07D0F4031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1"/>
          <a:stretch>
            <a:fillRect/>
          </a:stretch>
        </p:blipFill>
        <p:spPr bwMode="auto">
          <a:xfrm>
            <a:off x="5513240" y="2482067"/>
            <a:ext cx="2527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3280680A-134C-4D61-8536-07591D9527CD}"/>
              </a:ext>
            </a:extLst>
          </p:cNvPr>
          <p:cNvCxnSpPr/>
          <p:nvPr/>
        </p:nvCxnSpPr>
        <p:spPr>
          <a:xfrm rot="5400000">
            <a:off x="5279012" y="3312447"/>
            <a:ext cx="0" cy="475673"/>
          </a:xfrm>
          <a:prstGeom prst="straightConnector1">
            <a:avLst/>
          </a:prstGeom>
          <a:ln w="1905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" y="3603420"/>
            <a:ext cx="1254319" cy="130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B33CC00B-7C0A-47DB-807D-6A1A0386E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475" y="886014"/>
            <a:ext cx="7772400" cy="536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r>
              <a:rPr lang="fr-FR" altLang="fr-FR" sz="2400" kern="0" dirty="0">
                <a:solidFill>
                  <a:srgbClr val="FF0000"/>
                </a:solidFill>
                <a:latin typeface="Verdana" panose="020B0604030504040204" pitchFamily="34" charset="0"/>
              </a:rPr>
              <a:t>Mauvaises herbes 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77"/>
    </mc:Choice>
    <mc:Fallback xmlns="">
      <p:transition spd="slow" advTm="4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6B6BE32-58C8-4275-8CDF-E69ED1FDE46C}"/>
              </a:ext>
            </a:extLst>
          </p:cNvPr>
          <p:cNvCxnSpPr/>
          <p:nvPr/>
        </p:nvCxnSpPr>
        <p:spPr>
          <a:xfrm flipH="1">
            <a:off x="3624263" y="1117600"/>
            <a:ext cx="9525" cy="5238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3351E8A-612F-4D22-8EB7-E83026161F91}"/>
              </a:ext>
            </a:extLst>
          </p:cNvPr>
          <p:cNvCxnSpPr/>
          <p:nvPr/>
        </p:nvCxnSpPr>
        <p:spPr>
          <a:xfrm flipH="1" flipV="1">
            <a:off x="331788" y="3576638"/>
            <a:ext cx="6748462" cy="95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0115633D-8587-462F-B46E-BAFD70B98016}"/>
              </a:ext>
            </a:extLst>
          </p:cNvPr>
          <p:cNvSpPr txBox="1"/>
          <p:nvPr/>
        </p:nvSpPr>
        <p:spPr>
          <a:xfrm>
            <a:off x="4205288" y="604838"/>
            <a:ext cx="31305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Blé après culture annuelle</a:t>
            </a:r>
          </a:p>
        </p:txBody>
      </p:sp>
      <p:sp>
        <p:nvSpPr>
          <p:cNvPr id="18" name="Flèche courbée vers la gauche 17">
            <a:extLst>
              <a:ext uri="{FF2B5EF4-FFF2-40B4-BE49-F238E27FC236}">
                <a16:creationId xmlns:a16="http://schemas.microsoft.com/office/drawing/2014/main" id="{FC2CD219-159D-41B7-B50C-147DE1FB84E7}"/>
              </a:ext>
            </a:extLst>
          </p:cNvPr>
          <p:cNvSpPr/>
          <p:nvPr/>
        </p:nvSpPr>
        <p:spPr>
          <a:xfrm rot="4332208">
            <a:off x="3144044" y="2866231"/>
            <a:ext cx="960438" cy="14382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402E84-DCAB-4561-A5C3-E40A0A6261EB}"/>
              </a:ext>
            </a:extLst>
          </p:cNvPr>
          <p:cNvSpPr txBox="1"/>
          <p:nvPr/>
        </p:nvSpPr>
        <p:spPr>
          <a:xfrm>
            <a:off x="3509963" y="977900"/>
            <a:ext cx="13636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Mercuriale annuelle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B97E8E8-8734-4DB4-9732-DBCF9FBD03F6}"/>
              </a:ext>
            </a:extLst>
          </p:cNvPr>
          <p:cNvSpPr txBox="1"/>
          <p:nvPr/>
        </p:nvSpPr>
        <p:spPr>
          <a:xfrm>
            <a:off x="3889375" y="1438275"/>
            <a:ext cx="21939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Véronique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336945E-04DA-4D45-B696-6FC15785200E}"/>
              </a:ext>
            </a:extLst>
          </p:cNvPr>
          <p:cNvSpPr txBox="1"/>
          <p:nvPr/>
        </p:nvSpPr>
        <p:spPr>
          <a:xfrm>
            <a:off x="5321300" y="1017588"/>
            <a:ext cx="12287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Gaillet grateron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F2907D0-C013-4CA3-A4A8-95E78BD414F5}"/>
              </a:ext>
            </a:extLst>
          </p:cNvPr>
          <p:cNvSpPr txBox="1"/>
          <p:nvPr/>
        </p:nvSpPr>
        <p:spPr>
          <a:xfrm>
            <a:off x="6080125" y="1103313"/>
            <a:ext cx="1609725" cy="593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Chardon des champs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1F95A1D-AD88-408B-8F69-36B3BDD1423B}"/>
              </a:ext>
            </a:extLst>
          </p:cNvPr>
          <p:cNvSpPr txBox="1"/>
          <p:nvPr/>
        </p:nvSpPr>
        <p:spPr>
          <a:xfrm>
            <a:off x="3973513" y="2265363"/>
            <a:ext cx="12700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Chénopode blanc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8751F82-0C68-49BE-926A-5C1FC32D076C}"/>
              </a:ext>
            </a:extLst>
          </p:cNvPr>
          <p:cNvSpPr txBox="1"/>
          <p:nvPr/>
        </p:nvSpPr>
        <p:spPr>
          <a:xfrm>
            <a:off x="4883150" y="2259013"/>
            <a:ext cx="14986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Pensée des champs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3678EDD-F075-4A95-9340-910B15A90991}"/>
              </a:ext>
            </a:extLst>
          </p:cNvPr>
          <p:cNvSpPr txBox="1"/>
          <p:nvPr/>
        </p:nvSpPr>
        <p:spPr>
          <a:xfrm>
            <a:off x="6873875" y="2347913"/>
            <a:ext cx="12827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Renouée des oiseaux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A266C59-D935-4F98-85BC-D8A1614D555F}"/>
              </a:ext>
            </a:extLst>
          </p:cNvPr>
          <p:cNvSpPr txBox="1"/>
          <p:nvPr/>
        </p:nvSpPr>
        <p:spPr>
          <a:xfrm>
            <a:off x="5775325" y="2401888"/>
            <a:ext cx="14097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Renouée liseron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66700" y="606425"/>
            <a:ext cx="2997200" cy="2601913"/>
            <a:chOff x="266700" y="606425"/>
            <a:chExt cx="2997200" cy="2601913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6458165-9B56-4D36-8E86-9FE74810BF1E}"/>
                </a:ext>
              </a:extLst>
            </p:cNvPr>
            <p:cNvSpPr txBox="1"/>
            <p:nvPr/>
          </p:nvSpPr>
          <p:spPr>
            <a:xfrm>
              <a:off x="844550" y="606425"/>
              <a:ext cx="2176463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Blé après luzerne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58AE928-F5C9-49B9-9AFF-CEBB19C4F466}"/>
                </a:ext>
              </a:extLst>
            </p:cNvPr>
            <p:cNvSpPr txBox="1"/>
            <p:nvPr/>
          </p:nvSpPr>
          <p:spPr>
            <a:xfrm>
              <a:off x="1501775" y="1068388"/>
              <a:ext cx="10287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Pissenlit</a:t>
              </a:r>
            </a:p>
          </p:txBody>
        </p:sp>
        <p:pic>
          <p:nvPicPr>
            <p:cNvPr id="81930" name="Image 21">
              <a:extLst>
                <a:ext uri="{FF2B5EF4-FFF2-40B4-BE49-F238E27FC236}">
                  <a16:creationId xmlns:a16="http://schemas.microsoft.com/office/drawing/2014/main" id="{06043AAB-AB14-4148-A891-9B592DD11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0" y="2544763"/>
              <a:ext cx="720725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837F64D-C7F6-47EA-AE87-6CE85924F0D2}"/>
                </a:ext>
              </a:extLst>
            </p:cNvPr>
            <p:cNvSpPr txBox="1"/>
            <p:nvPr/>
          </p:nvSpPr>
          <p:spPr>
            <a:xfrm>
              <a:off x="1854200" y="2157413"/>
              <a:ext cx="1409700" cy="339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Pâturin annuel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647FF07-9F71-4B8B-A0A0-D231FAED9CCE}"/>
                </a:ext>
              </a:extLst>
            </p:cNvPr>
            <p:cNvSpPr txBox="1"/>
            <p:nvPr/>
          </p:nvSpPr>
          <p:spPr>
            <a:xfrm>
              <a:off x="266700" y="1924050"/>
              <a:ext cx="1360488" cy="5857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Fumeterre officinale</a:t>
              </a:r>
            </a:p>
          </p:txBody>
        </p:sp>
        <p:pic>
          <p:nvPicPr>
            <p:cNvPr id="81941" name="Image 34">
              <a:extLst>
                <a:ext uri="{FF2B5EF4-FFF2-40B4-BE49-F238E27FC236}">
                  <a16:creationId xmlns:a16="http://schemas.microsoft.com/office/drawing/2014/main" id="{C67F369E-C628-4EF2-B3A6-048581F9E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650" y="1414463"/>
              <a:ext cx="71913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2" name="Image 36">
              <a:extLst>
                <a:ext uri="{FF2B5EF4-FFF2-40B4-BE49-F238E27FC236}">
                  <a16:creationId xmlns:a16="http://schemas.microsoft.com/office/drawing/2014/main" id="{2FF6B884-5FF6-459D-BE44-FE2CFA176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63" y="2487613"/>
              <a:ext cx="5937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43" name="Image 37">
            <a:extLst>
              <a:ext uri="{FF2B5EF4-FFF2-40B4-BE49-F238E27FC236}">
                <a16:creationId xmlns:a16="http://schemas.microsoft.com/office/drawing/2014/main" id="{490FED7F-4C12-4800-B68F-A869E49331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1558925"/>
            <a:ext cx="5778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4" name="Image 38">
            <a:extLst>
              <a:ext uri="{FF2B5EF4-FFF2-40B4-BE49-F238E27FC236}">
                <a16:creationId xmlns:a16="http://schemas.microsoft.com/office/drawing/2014/main" id="{391E1EF7-089E-4E30-A60D-0D7C50567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755775"/>
            <a:ext cx="72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5" name="Image 39">
            <a:extLst>
              <a:ext uri="{FF2B5EF4-FFF2-40B4-BE49-F238E27FC236}">
                <a16:creationId xmlns:a16="http://schemas.microsoft.com/office/drawing/2014/main" id="{DC2A41FF-4523-4A82-9704-E70C78C6F7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1689100"/>
            <a:ext cx="61436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6" name="Image 40">
            <a:extLst>
              <a:ext uri="{FF2B5EF4-FFF2-40B4-BE49-F238E27FC236}">
                <a16:creationId xmlns:a16="http://schemas.microsoft.com/office/drawing/2014/main" id="{9B27104A-B21B-41F4-95D2-443175E470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52738"/>
            <a:ext cx="682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7" name="Image 41">
            <a:extLst>
              <a:ext uri="{FF2B5EF4-FFF2-40B4-BE49-F238E27FC236}">
                <a16:creationId xmlns:a16="http://schemas.microsoft.com/office/drawing/2014/main" id="{875FE1A9-AE19-474B-B53E-EB055ECC6D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1576388"/>
            <a:ext cx="5826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8" name="Image 42">
            <a:extLst>
              <a:ext uri="{FF2B5EF4-FFF2-40B4-BE49-F238E27FC236}">
                <a16:creationId xmlns:a16="http://schemas.microsoft.com/office/drawing/2014/main" id="{B38F0EB5-32E0-4E14-827E-BF0D6462C0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819400"/>
            <a:ext cx="6445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9" name="Image 43">
            <a:extLst>
              <a:ext uri="{FF2B5EF4-FFF2-40B4-BE49-F238E27FC236}">
                <a16:creationId xmlns:a16="http://schemas.microsoft.com/office/drawing/2014/main" id="{19FCCF49-641C-4746-839C-7F63D7B9A5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2867025"/>
            <a:ext cx="6016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0" name="Image 44">
            <a:extLst>
              <a:ext uri="{FF2B5EF4-FFF2-40B4-BE49-F238E27FC236}">
                <a16:creationId xmlns:a16="http://schemas.microsoft.com/office/drawing/2014/main" id="{E74F8FA6-ECEE-4981-84A1-4664690636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970213"/>
            <a:ext cx="7461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254DC49D-6DF9-4BF3-B4BB-B818428DFC84}"/>
              </a:ext>
            </a:extLst>
          </p:cNvPr>
          <p:cNvSpPr txBox="1"/>
          <p:nvPr/>
        </p:nvSpPr>
        <p:spPr>
          <a:xfrm>
            <a:off x="6400800" y="5489575"/>
            <a:ext cx="16573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Moutarde des champs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-390525" y="3551238"/>
            <a:ext cx="3586163" cy="2746375"/>
            <a:chOff x="-390525" y="3551238"/>
            <a:chExt cx="3586163" cy="274637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F5B9BB4-D2ED-49B4-A31D-5A6EABB0444D}"/>
                </a:ext>
              </a:extLst>
            </p:cNvPr>
            <p:cNvSpPr txBox="1"/>
            <p:nvPr/>
          </p:nvSpPr>
          <p:spPr>
            <a:xfrm>
              <a:off x="666750" y="3551238"/>
              <a:ext cx="2176463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Luzerne 2 à 6 ans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73944204-6ED3-4601-B208-3865B5B70B9A}"/>
                </a:ext>
              </a:extLst>
            </p:cNvPr>
            <p:cNvSpPr txBox="1"/>
            <p:nvPr/>
          </p:nvSpPr>
          <p:spPr>
            <a:xfrm>
              <a:off x="-390525" y="5435600"/>
              <a:ext cx="2144713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Véronique</a:t>
              </a:r>
            </a:p>
          </p:txBody>
        </p:sp>
        <p:pic>
          <p:nvPicPr>
            <p:cNvPr id="81970" name="Image 65">
              <a:extLst>
                <a:ext uri="{FF2B5EF4-FFF2-40B4-BE49-F238E27FC236}">
                  <a16:creationId xmlns:a16="http://schemas.microsoft.com/office/drawing/2014/main" id="{126F03DA-A586-4835-99C9-9DE96FF20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8388" y="5037138"/>
              <a:ext cx="766762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23897AF1-3ABC-46FA-832E-35208C269748}"/>
                </a:ext>
              </a:extLst>
            </p:cNvPr>
            <p:cNvSpPr txBox="1"/>
            <p:nvPr/>
          </p:nvSpPr>
          <p:spPr>
            <a:xfrm>
              <a:off x="963613" y="5248275"/>
              <a:ext cx="1600200" cy="339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Rumex</a:t>
              </a:r>
            </a:p>
          </p:txBody>
        </p:sp>
        <p:pic>
          <p:nvPicPr>
            <p:cNvPr id="81972" name="Image 67">
              <a:extLst>
                <a:ext uri="{FF2B5EF4-FFF2-40B4-BE49-F238E27FC236}">
                  <a16:creationId xmlns:a16="http://schemas.microsoft.com/office/drawing/2014/main" id="{F806AAF1-B6F0-496F-B531-3F9B09BCD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563" y="5573713"/>
              <a:ext cx="6064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3" name="Image 68">
              <a:extLst>
                <a:ext uri="{FF2B5EF4-FFF2-40B4-BE49-F238E27FC236}">
                  <a16:creationId xmlns:a16="http://schemas.microsoft.com/office/drawing/2014/main" id="{8D369751-BBF2-4072-B1DD-06D63218B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088" y="4537075"/>
              <a:ext cx="560387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CC28D992-6AED-4347-AB5C-7ED133548FBD}"/>
                </a:ext>
              </a:extLst>
            </p:cNvPr>
            <p:cNvSpPr txBox="1"/>
            <p:nvPr/>
          </p:nvSpPr>
          <p:spPr>
            <a:xfrm>
              <a:off x="1054100" y="3963988"/>
              <a:ext cx="120015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Compagnon blanc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2CC7A0A6-5A39-42DF-B788-5A1F9BCA25A6}"/>
                </a:ext>
              </a:extLst>
            </p:cNvPr>
            <p:cNvSpPr txBox="1"/>
            <p:nvPr/>
          </p:nvSpPr>
          <p:spPr>
            <a:xfrm>
              <a:off x="63500" y="4232275"/>
              <a:ext cx="1292225" cy="339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Crépis</a:t>
              </a:r>
            </a:p>
          </p:txBody>
        </p:sp>
        <p:pic>
          <p:nvPicPr>
            <p:cNvPr id="81976" name="Image 71">
              <a:extLst>
                <a:ext uri="{FF2B5EF4-FFF2-40B4-BE49-F238E27FC236}">
                  <a16:creationId xmlns:a16="http://schemas.microsoft.com/office/drawing/2014/main" id="{9321DD7A-FC8A-43BF-BDCF-4D85793EB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8" y="4652963"/>
              <a:ext cx="457200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7" name="Image 72">
              <a:extLst>
                <a:ext uri="{FF2B5EF4-FFF2-40B4-BE49-F238E27FC236}">
                  <a16:creationId xmlns:a16="http://schemas.microsoft.com/office/drawing/2014/main" id="{B8EC92EA-0C10-4A7C-BCCF-4901C2573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700" y="4181475"/>
              <a:ext cx="719138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6BE5587E-A6A4-46F9-91A4-1284B60A853B}"/>
                </a:ext>
              </a:extLst>
            </p:cNvPr>
            <p:cNvSpPr txBox="1"/>
            <p:nvPr/>
          </p:nvSpPr>
          <p:spPr>
            <a:xfrm>
              <a:off x="2247900" y="3884613"/>
              <a:ext cx="898525" cy="339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Brome</a:t>
              </a:r>
            </a:p>
          </p:txBody>
        </p:sp>
        <p:pic>
          <p:nvPicPr>
            <p:cNvPr id="81979" name="Image 74">
              <a:extLst>
                <a:ext uri="{FF2B5EF4-FFF2-40B4-BE49-F238E27FC236}">
                  <a16:creationId xmlns:a16="http://schemas.microsoft.com/office/drawing/2014/main" id="{79591817-AE7E-4814-BFD4-E492A840F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5819775"/>
              <a:ext cx="719138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AABFE525-A7FE-496A-A9FA-CDF72F4E491F}"/>
                </a:ext>
              </a:extLst>
            </p:cNvPr>
            <p:cNvSpPr txBox="1"/>
            <p:nvPr/>
          </p:nvSpPr>
          <p:spPr>
            <a:xfrm>
              <a:off x="2232025" y="4729163"/>
              <a:ext cx="963613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Myosotis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3667125" y="3619500"/>
            <a:ext cx="4278313" cy="3238500"/>
            <a:chOff x="3667125" y="3619500"/>
            <a:chExt cx="4278313" cy="3238500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173A29D-4590-495B-88F6-A66446D8CFA9}"/>
                </a:ext>
              </a:extLst>
            </p:cNvPr>
            <p:cNvSpPr txBox="1"/>
            <p:nvPr/>
          </p:nvSpPr>
          <p:spPr>
            <a:xfrm>
              <a:off x="4608513" y="3619500"/>
              <a:ext cx="21764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Luzerne 1 an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C5BE86F8-EF0C-4AF9-AF9E-D61B0A318A4B}"/>
                </a:ext>
              </a:extLst>
            </p:cNvPr>
            <p:cNvSpPr txBox="1"/>
            <p:nvPr/>
          </p:nvSpPr>
          <p:spPr>
            <a:xfrm>
              <a:off x="3673475" y="3951288"/>
              <a:ext cx="158115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Capselle bourse à pasteur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C4AFF99E-7A65-482A-8934-921F0F7F9804}"/>
                </a:ext>
              </a:extLst>
            </p:cNvPr>
            <p:cNvSpPr txBox="1"/>
            <p:nvPr/>
          </p:nvSpPr>
          <p:spPr>
            <a:xfrm>
              <a:off x="6183313" y="4279900"/>
              <a:ext cx="1762125" cy="339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Picris</a:t>
              </a:r>
            </a:p>
          </p:txBody>
        </p:sp>
        <p:pic>
          <p:nvPicPr>
            <p:cNvPr id="81953" name="Image 47">
              <a:extLst>
                <a:ext uri="{FF2B5EF4-FFF2-40B4-BE49-F238E27FC236}">
                  <a16:creationId xmlns:a16="http://schemas.microsoft.com/office/drawing/2014/main" id="{E49C1670-95BB-4229-9A4A-73B1D1367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325" y="4581525"/>
              <a:ext cx="531813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4" name="Image 48">
              <a:extLst>
                <a:ext uri="{FF2B5EF4-FFF2-40B4-BE49-F238E27FC236}">
                  <a16:creationId xmlns:a16="http://schemas.microsoft.com/office/drawing/2014/main" id="{F438A3E4-B230-44B5-9EA5-7548AA2F9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075" y="4487863"/>
              <a:ext cx="804863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6" name="Image 50">
              <a:extLst>
                <a:ext uri="{FF2B5EF4-FFF2-40B4-BE49-F238E27FC236}">
                  <a16:creationId xmlns:a16="http://schemas.microsoft.com/office/drawing/2014/main" id="{988C0E49-FF75-4999-AC67-60681383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475" y="6008688"/>
              <a:ext cx="7207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2B07E248-FCBB-4F30-B1B2-5B6250B429A4}"/>
                </a:ext>
              </a:extLst>
            </p:cNvPr>
            <p:cNvSpPr txBox="1"/>
            <p:nvPr/>
          </p:nvSpPr>
          <p:spPr>
            <a:xfrm>
              <a:off x="4503738" y="5159375"/>
              <a:ext cx="151765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Stellaire intermédiaire</a:t>
              </a:r>
            </a:p>
          </p:txBody>
        </p:sp>
        <p:pic>
          <p:nvPicPr>
            <p:cNvPr id="81958" name="Image 52">
              <a:extLst>
                <a:ext uri="{FF2B5EF4-FFF2-40B4-BE49-F238E27FC236}">
                  <a16:creationId xmlns:a16="http://schemas.microsoft.com/office/drawing/2014/main" id="{394A3A46-ABB7-49DF-9F95-C5461D39A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550" y="5732463"/>
              <a:ext cx="719138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B449BE04-98AB-4303-B0B2-7EF5C977DC35}"/>
                </a:ext>
              </a:extLst>
            </p:cNvPr>
            <p:cNvSpPr txBox="1"/>
            <p:nvPr/>
          </p:nvSpPr>
          <p:spPr>
            <a:xfrm>
              <a:off x="4922838" y="4046538"/>
              <a:ext cx="1171575" cy="5857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Linaire </a:t>
              </a: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batarde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1960" name="Image 54">
              <a:extLst>
                <a:ext uri="{FF2B5EF4-FFF2-40B4-BE49-F238E27FC236}">
                  <a16:creationId xmlns:a16="http://schemas.microsoft.com/office/drawing/2014/main" id="{ADAEA924-3CCD-467E-BEF3-ED74B6E7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113" y="4594225"/>
              <a:ext cx="836612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1" name="Image 55">
              <a:extLst>
                <a:ext uri="{FF2B5EF4-FFF2-40B4-BE49-F238E27FC236}">
                  <a16:creationId xmlns:a16="http://schemas.microsoft.com/office/drawing/2014/main" id="{572104BF-EF1D-451B-83EE-0AE9F6E9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838" y="4373563"/>
              <a:ext cx="530225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57621EB9-9015-4440-8A3C-33A81BD43A1D}"/>
                </a:ext>
              </a:extLst>
            </p:cNvPr>
            <p:cNvSpPr txBox="1"/>
            <p:nvPr/>
          </p:nvSpPr>
          <p:spPr>
            <a:xfrm>
              <a:off x="5734050" y="4070350"/>
              <a:ext cx="1311275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Fétuque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990FFE69-6080-4CF3-A489-66D8C14FCD9A}"/>
                </a:ext>
              </a:extLst>
            </p:cNvPr>
            <p:cNvSpPr txBox="1"/>
            <p:nvPr/>
          </p:nvSpPr>
          <p:spPr>
            <a:xfrm>
              <a:off x="3667125" y="5035550"/>
              <a:ext cx="860425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Mauve</a:t>
              </a:r>
            </a:p>
          </p:txBody>
        </p:sp>
        <p:pic>
          <p:nvPicPr>
            <p:cNvPr id="81964" name="Image 58">
              <a:extLst>
                <a:ext uri="{FF2B5EF4-FFF2-40B4-BE49-F238E27FC236}">
                  <a16:creationId xmlns:a16="http://schemas.microsoft.com/office/drawing/2014/main" id="{C2F9E878-7B1B-4D80-AE9C-CB56ACA78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613" y="5314950"/>
              <a:ext cx="71913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5" name="Image 59">
              <a:extLst>
                <a:ext uri="{FF2B5EF4-FFF2-40B4-BE49-F238E27FC236}">
                  <a16:creationId xmlns:a16="http://schemas.microsoft.com/office/drawing/2014/main" id="{67577A23-3EAD-45CF-9B26-4B484FA12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250" y="5511800"/>
              <a:ext cx="547688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6245016D-9235-4684-A0E1-0200465B57F5}"/>
                </a:ext>
              </a:extLst>
            </p:cNvPr>
            <p:cNvSpPr txBox="1"/>
            <p:nvPr/>
          </p:nvSpPr>
          <p:spPr>
            <a:xfrm>
              <a:off x="5772150" y="5183188"/>
              <a:ext cx="917575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Laiteron</a:t>
              </a:r>
            </a:p>
          </p:txBody>
        </p:sp>
        <p:pic>
          <p:nvPicPr>
            <p:cNvPr id="81967" name="Image 61">
              <a:extLst>
                <a:ext uri="{FF2B5EF4-FFF2-40B4-BE49-F238E27FC236}">
                  <a16:creationId xmlns:a16="http://schemas.microsoft.com/office/drawing/2014/main" id="{FDBCEAB5-C4A5-4213-AC9E-F12020A83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363" y="6113463"/>
              <a:ext cx="720725" cy="56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CD1B2A0D-9EC4-4D62-872E-C3480623B46F}"/>
                </a:ext>
              </a:extLst>
            </p:cNvPr>
            <p:cNvSpPr txBox="1"/>
            <p:nvPr/>
          </p:nvSpPr>
          <p:spPr>
            <a:xfrm>
              <a:off x="3921125" y="5805488"/>
              <a:ext cx="879475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Atriplex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C40E75F-89D0-4681-ACEF-E7C7DE0B8A1B}"/>
                </a:ext>
              </a:extLst>
            </p:cNvPr>
            <p:cNvSpPr txBox="1"/>
            <p:nvPr/>
          </p:nvSpPr>
          <p:spPr>
            <a:xfrm>
              <a:off x="5567363" y="6581775"/>
              <a:ext cx="2360612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Adapté d’après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Meiss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et al,2010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9D1A4B80-EA8E-45E0-AC5C-D3E9F4C853AD}"/>
              </a:ext>
            </a:extLst>
          </p:cNvPr>
          <p:cNvSpPr/>
          <p:nvPr/>
        </p:nvSpPr>
        <p:spPr>
          <a:xfrm>
            <a:off x="8274050" y="2558256"/>
            <a:ext cx="3532188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strike="noStrike" kern="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Avantages</a:t>
            </a:r>
            <a:r>
              <a:rPr kumimoji="0" lang="fr-FR" sz="2000" b="0" i="0" strike="noStrike" kern="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d’un point de vue </a:t>
            </a:r>
            <a:r>
              <a:rPr kumimoji="0" lang="fr-FR" sz="2000" b="1" i="0" strike="noStrike" kern="0" cap="none" spc="0" normalizeH="0" baseline="0" noProof="0" dirty="0" err="1" smtClean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malherbologique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kumimoji="0" lang="fr-FR" sz="2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æ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Graminées hivernales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æ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Eudicotylédones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dressées (sensibles à la fauche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1983" name="ZoneTexte 76">
            <a:extLst>
              <a:ext uri="{FF2B5EF4-FFF2-40B4-BE49-F238E27FC236}">
                <a16:creationId xmlns:a16="http://schemas.microsoft.com/office/drawing/2014/main" id="{6C5BFC03-FD01-4247-B0CD-1FED1246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0" y="-12700"/>
            <a:ext cx="717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Introduction d’une prairie temporaire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0A5E3CBB-1F45-4653-8DB0-D96507CACF32}"/>
              </a:ext>
            </a:extLst>
          </p:cNvPr>
          <p:cNvSpPr txBox="1"/>
          <p:nvPr/>
        </p:nvSpPr>
        <p:spPr>
          <a:xfrm>
            <a:off x="-39783" y="6540084"/>
            <a:ext cx="386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Bruno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Chauvel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 - 2018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17280" y="58862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(Munier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Jolain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et al 2012,</a:t>
            </a:r>
          </a:p>
          <a:p>
            <a:pPr lvl="0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Meiss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et al, 2010)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rgbClr val="324759"/>
          </a:solidFill>
        </p:spPr>
        <p:txBody>
          <a:bodyPr>
            <a:spAutoFit/>
          </a:bodyPr>
          <a:lstStyle/>
          <a:p>
            <a:pPr marL="182563">
              <a:defRPr/>
            </a:pPr>
            <a:r>
              <a:rPr lang="de-DE" sz="3200" b="1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Introduction</a:t>
            </a:r>
            <a:r>
              <a:rPr lang="de-DE" sz="3200" b="1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 </a:t>
            </a:r>
            <a:r>
              <a:rPr lang="de-DE" sz="3200" b="1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d'une</a:t>
            </a:r>
            <a:r>
              <a:rPr lang="de-DE" sz="3200" b="1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 </a:t>
            </a:r>
            <a:r>
              <a:rPr lang="de-DE" sz="3200" b="1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prairie</a:t>
            </a:r>
            <a:r>
              <a:rPr lang="de-DE" sz="3200" b="1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 </a:t>
            </a:r>
            <a:r>
              <a:rPr lang="de-DE" sz="3200" b="1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temporaire</a:t>
            </a:r>
            <a:endParaRPr lang="fr-FR" sz="2400" dirty="0">
              <a:solidFill>
                <a:srgbClr val="FFFFFF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47"/>
    </mc:Choice>
    <mc:Fallback xmlns="">
      <p:transition spd="slow" advTm="12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 animBg="1"/>
      <p:bldP spid="50" grpId="0"/>
      <p:bldP spid="64" grpId="0"/>
    </p:bldLst>
  </p:timing>
  <p:extLst mod="1">
    <p:ext uri="{3A86A75C-4F4B-4683-9AE1-C65F6400EC91}">
      <p14:laserTraceLst xmlns:p14="http://schemas.microsoft.com/office/powerpoint/2010/main">
        <p14:tracePtLst>
          <p14:tracePt t="14347" x="3957638" y="785813"/>
          <p14:tracePt t="14387" x="3957638" y="781050"/>
          <p14:tracePt t="14410" x="3952875" y="781050"/>
          <p14:tracePt t="14418" x="3943350" y="781050"/>
          <p14:tracePt t="14427" x="3933825" y="781050"/>
          <p14:tracePt t="14430" x="3914775" y="781050"/>
          <p14:tracePt t="14439" x="3890963" y="790575"/>
          <p14:tracePt t="14450" x="3871913" y="795338"/>
          <p14:tracePt t="14459" x="3843338" y="814388"/>
          <p14:tracePt t="14464" x="3800475" y="838200"/>
          <p14:tracePt t="14470" x="3771900" y="852488"/>
          <p14:tracePt t="14479" x="3738563" y="885825"/>
          <p14:tracePt t="14489" x="3714750" y="904875"/>
          <p14:tracePt t="14498" x="3690938" y="933450"/>
          <p14:tracePt t="14503" x="3681413" y="947738"/>
          <p14:tracePt t="14510" x="3667125" y="971550"/>
          <p14:tracePt t="14520" x="3657600" y="995363"/>
          <p14:tracePt t="14526" x="3638550" y="1028700"/>
          <p14:tracePt t="14535" x="3629025" y="1047750"/>
          <p14:tracePt t="14542" x="3624263" y="1066800"/>
          <p14:tracePt t="14551" x="3624263" y="1100138"/>
          <p14:tracePt t="14559" x="3614738" y="1123950"/>
          <p14:tracePt t="14568" x="3609975" y="1138238"/>
          <p14:tracePt t="14574" x="3605213" y="1162050"/>
          <p14:tracePt t="14582" x="3605213" y="1185863"/>
          <p14:tracePt t="14590" x="3605213" y="1228725"/>
          <p14:tracePt t="14598" x="3605213" y="1262063"/>
          <p14:tracePt t="14611" x="3605213" y="1290638"/>
          <p14:tracePt t="14623" x="3600450" y="1371600"/>
          <p14:tracePt t="14634" x="3600450" y="1414463"/>
          <p14:tracePt t="14643" x="3600450" y="1462088"/>
          <p14:tracePt t="14650" x="3600450" y="1500188"/>
          <p14:tracePt t="14657" x="3600450" y="1547813"/>
          <p14:tracePt t="14663" x="3600450" y="1604963"/>
          <p14:tracePt t="14671" x="3600450" y="1666875"/>
          <p14:tracePt t="14679" x="3600450" y="1728788"/>
          <p14:tracePt t="14690" x="3600450" y="1800225"/>
          <p14:tracePt t="14700" x="3600450" y="1866900"/>
          <p14:tracePt t="14713" x="3600450" y="1990725"/>
          <p14:tracePt t="14718" x="3600450" y="2047875"/>
          <p14:tracePt t="14727" x="3595688" y="2105025"/>
          <p14:tracePt t="14734" x="3581400" y="2162175"/>
          <p14:tracePt t="14742" x="3576638" y="2214563"/>
          <p14:tracePt t="14750" x="3567113" y="2271713"/>
          <p14:tracePt t="14759" x="3557588" y="2338388"/>
          <p14:tracePt t="14767" x="3548063" y="2395538"/>
          <p14:tracePt t="14774" x="3538538" y="2443163"/>
          <p14:tracePt t="14782" x="3538538" y="2500313"/>
          <p14:tracePt t="14791" x="3524250" y="2557463"/>
          <p14:tracePt t="14798" x="3519488" y="2609850"/>
          <p14:tracePt t="14807" x="3509963" y="2652713"/>
          <p14:tracePt t="14814" x="3505200" y="2714625"/>
          <p14:tracePt t="14823" x="3505200" y="2747963"/>
          <p14:tracePt t="14830" x="3505200" y="2795588"/>
          <p14:tracePt t="14839" x="3505200" y="2828925"/>
          <p14:tracePt t="14846" x="3505200" y="2862263"/>
          <p14:tracePt t="14855" x="3505200" y="2876550"/>
          <p14:tracePt t="14862" x="3505200" y="2900363"/>
          <p14:tracePt t="14874" x="3505200" y="2933700"/>
          <p14:tracePt t="14881" x="3505200" y="2976563"/>
          <p14:tracePt t="14889" x="3505200" y="3009900"/>
          <p14:tracePt t="14896" x="3505200" y="3038475"/>
          <p14:tracePt t="14902" x="3524250" y="3081338"/>
          <p14:tracePt t="14912" x="3529013" y="3114675"/>
          <p14:tracePt t="14918" x="3543300" y="3143250"/>
          <p14:tracePt t="14927" x="3552825" y="3157538"/>
          <p14:tracePt t="14934" x="3567113" y="3176588"/>
          <p14:tracePt t="14943" x="3571875" y="3186113"/>
          <p14:tracePt t="14950" x="3590925" y="3195638"/>
          <p14:tracePt t="14963" x="3609975" y="3205163"/>
          <p14:tracePt t="14966" x="3638550" y="3219450"/>
          <p14:tracePt t="14975" x="3667125" y="3233738"/>
          <p14:tracePt t="14981" x="3700463" y="3248025"/>
          <p14:tracePt t="14990" x="3743325" y="3262313"/>
          <p14:tracePt t="15001" x="3795713" y="3286125"/>
          <p14:tracePt t="15010" x="3852863" y="3314700"/>
          <p14:tracePt t="15019" x="3910013" y="3333750"/>
          <p14:tracePt t="15030" x="4014788" y="3362325"/>
          <p14:tracePt t="15038" x="4057650" y="3381375"/>
          <p14:tracePt t="15046" x="4100513" y="3395663"/>
          <p14:tracePt t="15054" x="4143375" y="3405188"/>
          <p14:tracePt t="15062" x="4157663" y="3409950"/>
          <p14:tracePt t="15070" x="4167188" y="3414713"/>
          <p14:tracePt t="15078" x="4186238" y="3419475"/>
          <p14:tracePt t="15087" x="4200525" y="3429000"/>
          <p14:tracePt t="15094" x="4214813" y="3429000"/>
          <p14:tracePt t="15101" x="4233863" y="3433763"/>
          <p14:tracePt t="15111" x="4248150" y="3433763"/>
          <p14:tracePt t="15118" x="4271963" y="3433763"/>
          <p14:tracePt t="15126" x="4300538" y="3438525"/>
          <p14:tracePt t="15135" x="4333875" y="3443288"/>
          <p14:tracePt t="15143" x="4367213" y="3452813"/>
          <p14:tracePt t="15150" x="4405313" y="3462338"/>
          <p14:tracePt t="15158" x="4448175" y="3467100"/>
          <p14:tracePt t="15166" x="4495800" y="3471863"/>
          <p14:tracePt t="15174" x="4538663" y="3490913"/>
          <p14:tracePt t="15182" x="4595813" y="3495675"/>
          <p14:tracePt t="15192" x="4638675" y="3500438"/>
          <p14:tracePt t="15198" x="4700588" y="3514725"/>
          <p14:tracePt t="15208" x="4748213" y="3519488"/>
          <p14:tracePt t="15214" x="4805363" y="3529013"/>
          <p14:tracePt t="15225" x="4848225" y="3533775"/>
          <p14:tracePt t="15230" x="4895850" y="3548063"/>
          <p14:tracePt t="15240" x="4929188" y="3552825"/>
          <p14:tracePt t="15249" x="4962525" y="3562350"/>
          <p14:tracePt t="15260" x="5000625" y="3576638"/>
          <p14:tracePt t="15271" x="5081588" y="3586163"/>
          <p14:tracePt t="15282" x="5129213" y="3590925"/>
          <p14:tracePt t="15287" x="5176838" y="3605213"/>
          <p14:tracePt t="15296" x="5243513" y="3609975"/>
          <p14:tracePt t="15303" x="5295900" y="3609975"/>
          <p14:tracePt t="15310" x="5372100" y="3624263"/>
          <p14:tracePt t="15318" x="5457825" y="3638550"/>
          <p14:tracePt t="15326" x="5567363" y="3652838"/>
          <p14:tracePt t="15339" x="5629275" y="3671888"/>
          <p14:tracePt t="15347" x="5719763" y="3686175"/>
          <p14:tracePt t="15359" x="5886450" y="3714750"/>
          <p14:tracePt t="15367" x="5967413" y="3719513"/>
          <p14:tracePt t="15374" x="6038850" y="3733800"/>
          <p14:tracePt t="15384" x="6096000" y="3743325"/>
          <p14:tracePt t="15395" x="6143625" y="3757613"/>
          <p14:tracePt t="15400" x="6167438" y="3767138"/>
          <p14:tracePt t="15749" x="6176963" y="3767138"/>
          <p14:tracePt t="15764" x="6234113" y="3767138"/>
          <p14:tracePt t="15766" x="6257925" y="3767138"/>
          <p14:tracePt t="15774" x="6291263" y="3767138"/>
          <p14:tracePt t="15782" x="6315075" y="3767138"/>
          <p14:tracePt t="15790" x="6348413" y="3767138"/>
          <p14:tracePt t="15798" x="6396038" y="3767138"/>
          <p14:tracePt t="15807" x="6453188" y="3776663"/>
          <p14:tracePt t="15815" x="6496050" y="3781425"/>
          <p14:tracePt t="15827" x="6557963" y="3786188"/>
          <p14:tracePt t="15839" x="6653213" y="3800475"/>
          <p14:tracePt t="15846" x="6696075" y="3819525"/>
          <p14:tracePt t="15854" x="6777038" y="3819525"/>
          <p14:tracePt t="15862" x="6848475" y="3829050"/>
          <p14:tracePt t="15870" x="6905625" y="3838575"/>
          <p14:tracePt t="15879" x="6977063" y="3843338"/>
          <p14:tracePt t="15886" x="7024688" y="3848100"/>
          <p14:tracePt t="15894" x="7105650" y="3862388"/>
          <p14:tracePt t="15904" x="7191375" y="3862388"/>
          <p14:tracePt t="15917" x="7386638" y="3871913"/>
          <p14:tracePt t="15927" x="7500938" y="3871913"/>
          <p14:tracePt t="15934" x="7600950" y="3871913"/>
          <p14:tracePt t="15943" x="7715250" y="3871913"/>
          <p14:tracePt t="15950" x="7800975" y="3871913"/>
          <p14:tracePt t="15961" x="7872413" y="3867150"/>
          <p14:tracePt t="15970" x="7953375" y="3862388"/>
          <p14:tracePt t="15983" x="8105775" y="3833813"/>
          <p14:tracePt t="15989" x="8158163" y="3829050"/>
          <p14:tracePt t="15998" x="8224838" y="3829050"/>
          <p14:tracePt t="16006" x="8272463" y="3824288"/>
          <p14:tracePt t="16016" x="8305800" y="3819525"/>
          <p14:tracePt t="16023" x="8339138" y="3800475"/>
          <p14:tracePt t="16030" x="8358188" y="3795713"/>
          <p14:tracePt t="16039" x="8377238" y="3790950"/>
          <p14:tracePt t="16046" x="8396288" y="3781425"/>
          <p14:tracePt t="16054" x="8410575" y="3767138"/>
          <p14:tracePt t="16063" x="8424863" y="3752850"/>
          <p14:tracePt t="16070" x="8439150" y="3733800"/>
          <p14:tracePt t="16079" x="8458200" y="3705225"/>
          <p14:tracePt t="16087" x="8472488" y="3676650"/>
          <p14:tracePt t="16094" x="8496300" y="3648075"/>
          <p14:tracePt t="16103" x="8505825" y="3624263"/>
          <p14:tracePt t="16111" x="8515350" y="3600450"/>
          <p14:tracePt t="16118" x="8534400" y="3567113"/>
          <p14:tracePt t="16126" x="8543925" y="3548063"/>
          <p14:tracePt t="16134" x="8543925" y="3524250"/>
          <p14:tracePt t="16143" x="8548688" y="3495675"/>
          <p14:tracePt t="16150" x="8548688" y="3467100"/>
          <p14:tracePt t="16159" x="8548688" y="3438525"/>
          <p14:tracePt t="16169" x="8553450" y="3400425"/>
          <p14:tracePt t="16178" x="8553450" y="3352800"/>
          <p14:tracePt t="16187" x="8553450" y="3305175"/>
          <p14:tracePt t="16193" x="8553450" y="3233738"/>
          <p14:tracePt t="16199" x="8553450" y="3186113"/>
          <p14:tracePt t="16208" x="8553450" y="3119438"/>
          <p14:tracePt t="16213" x="8553450" y="3052763"/>
          <p14:tracePt t="16223" x="8553450" y="2995613"/>
          <p14:tracePt t="16230" x="8553450" y="2947988"/>
          <p14:tracePt t="16240" x="8553450" y="2905125"/>
          <p14:tracePt t="16247" x="8553450" y="2867025"/>
          <p14:tracePt t="16261" x="8553450" y="2795588"/>
          <p14:tracePt t="16270" x="8553450" y="2752725"/>
          <p14:tracePt t="16279" x="8553450" y="2724150"/>
          <p14:tracePt t="16286" x="8553450" y="2681288"/>
          <p14:tracePt t="16295" x="8553450" y="2643188"/>
          <p14:tracePt t="16312" x="8553450" y="2552700"/>
          <p14:tracePt t="16317" x="8553450" y="2524125"/>
          <p14:tracePt t="16329" x="8553450" y="2481263"/>
          <p14:tracePt t="16338" x="8548688" y="2433638"/>
          <p14:tracePt t="16352" x="8529638" y="2343150"/>
          <p14:tracePt t="16358" x="8529638" y="2309813"/>
          <p14:tracePt t="16366" x="8510588" y="2262188"/>
          <p14:tracePt t="16375" x="8501063" y="2224088"/>
          <p14:tracePt t="16382" x="8482013" y="2185988"/>
          <p14:tracePt t="16390" x="8467725" y="2128838"/>
          <p14:tracePt t="16399" x="8443913" y="2090738"/>
          <p14:tracePt t="16407" x="8410575" y="2038350"/>
          <p14:tracePt t="16414" x="8377238" y="1995488"/>
          <p14:tracePt t="16422" x="8343900" y="1943100"/>
          <p14:tracePt t="16431" x="8310563" y="1909763"/>
          <p14:tracePt t="16438" x="8267700" y="1862138"/>
          <p14:tracePt t="16446" x="8239125" y="1833563"/>
          <p14:tracePt t="16455" x="8201025" y="1795463"/>
          <p14:tracePt t="16465" x="8162925" y="1762125"/>
          <p14:tracePt t="16476" x="8129588" y="1724025"/>
          <p14:tracePt t="16486" x="8048625" y="1652588"/>
          <p14:tracePt t="16497" x="7996238" y="1624013"/>
          <p14:tracePt t="16503" x="7953375" y="1590675"/>
          <p14:tracePt t="16516" x="7915275" y="1562100"/>
          <p14:tracePt t="16529" x="7829550" y="1490663"/>
          <p14:tracePt t="16534" x="7791450" y="1466850"/>
          <p14:tracePt t="16543" x="7748588" y="1438275"/>
          <p14:tracePt t="16551" x="7710488" y="1414463"/>
          <p14:tracePt t="16559" x="7667625" y="1381125"/>
          <p14:tracePt t="16567" x="7615238" y="1347788"/>
          <p14:tracePt t="16574" x="7581900" y="1319213"/>
          <p14:tracePt t="16583" x="7515225" y="1285875"/>
          <p14:tracePt t="16590" x="7462838" y="1276350"/>
          <p14:tracePt t="16598" x="7415213" y="1247775"/>
          <p14:tracePt t="16607" x="7348538" y="1223963"/>
          <p14:tracePt t="16615" x="7286625" y="1209675"/>
          <p14:tracePt t="16622" x="7210425" y="1181100"/>
          <p14:tracePt t="16631" x="7129463" y="1157288"/>
          <p14:tracePt t="16639" x="7048500" y="1143000"/>
          <p14:tracePt t="16646" x="6943725" y="1119188"/>
          <p14:tracePt t="16656" x="6872288" y="1109663"/>
          <p14:tracePt t="16665" x="6781800" y="1085850"/>
          <p14:tracePt t="16680" x="6524625" y="1052513"/>
          <p14:tracePt t="16690" x="6396038" y="1028700"/>
          <p14:tracePt t="16697" x="6276975" y="1009650"/>
          <p14:tracePt t="16704" x="6167438" y="995363"/>
          <p14:tracePt t="16711" x="6043613" y="971550"/>
          <p14:tracePt t="16729" x="5819775" y="947738"/>
          <p14:tracePt t="16741" x="5624513" y="923925"/>
          <p14:tracePt t="16750" x="5543550" y="919163"/>
          <p14:tracePt t="16758" x="5443538" y="914400"/>
          <p14:tracePt t="16767" x="5334000" y="890588"/>
          <p14:tracePt t="16779" x="5248275" y="881063"/>
          <p14:tracePt t="16786" x="5176838" y="866775"/>
          <p14:tracePt t="16792" x="5110163" y="862013"/>
          <p14:tracePt t="16798" x="5057775" y="847725"/>
          <p14:tracePt t="16812" x="5014913" y="847725"/>
          <p14:tracePt t="16820" x="4981575" y="842963"/>
          <p14:tracePt t="16823" x="4933950" y="833438"/>
          <p14:tracePt t="16831" x="4900613" y="828675"/>
          <p14:tracePt t="16844" x="4867275" y="814388"/>
          <p14:tracePt t="16852" x="4824413" y="814388"/>
          <p14:tracePt t="16858" x="4781550" y="804863"/>
          <p14:tracePt t="16863" x="4733925" y="804863"/>
          <p14:tracePt t="16872" x="4681538" y="804863"/>
          <p14:tracePt t="16879" x="4600575" y="804863"/>
          <p14:tracePt t="16887" x="4524375" y="804863"/>
          <p14:tracePt t="16895" x="4410075" y="785813"/>
          <p14:tracePt t="16902" x="4291013" y="781050"/>
          <p14:tracePt t="16913" x="4210050" y="766763"/>
          <p14:tracePt t="16919" x="4148138" y="766763"/>
          <p14:tracePt t="16927" x="4100513" y="766763"/>
          <p14:tracePt t="16935" x="4043363" y="766763"/>
          <p14:tracePt t="16942" x="3995738" y="766763"/>
          <p14:tracePt t="16950" x="3967163" y="766763"/>
          <p14:tracePt t="16958" x="3938588" y="766763"/>
          <p14:tracePt t="16966" x="3924300" y="766763"/>
          <p14:tracePt t="16975" x="3914775" y="766763"/>
          <p14:tracePt t="16983" x="3900488" y="766763"/>
          <p14:tracePt t="16991" x="3895725" y="766763"/>
          <p14:tracePt t="17001" x="3876675" y="771525"/>
          <p14:tracePt t="17019" x="3843338" y="785813"/>
          <p14:tracePt t="17027" x="3824288" y="790575"/>
          <p14:tracePt t="17031" x="3790950" y="795338"/>
          <p14:tracePt t="17039" x="3767138" y="800100"/>
          <p14:tracePt t="17046" x="3724275" y="819150"/>
          <p14:tracePt t="17054" x="3681413" y="828675"/>
          <p14:tracePt t="17062" x="3638550" y="842963"/>
          <p14:tracePt t="17072" x="3595688" y="852488"/>
          <p14:tracePt t="17078" x="3562350" y="862013"/>
          <p14:tracePt t="17087" x="3538538" y="876300"/>
          <p14:tracePt t="17094" x="3514725" y="885825"/>
          <p14:tracePt t="17103" x="3495675" y="900113"/>
          <p14:tracePt t="17110" x="3481388" y="914400"/>
          <p14:tracePt t="17125" x="3462338" y="928688"/>
          <p14:tracePt t="17135" x="3438525" y="957263"/>
          <p14:tracePt t="17142" x="3429000" y="971550"/>
          <p14:tracePt t="17150" x="3419475" y="981075"/>
          <p14:tracePt t="17158" x="3414713" y="990600"/>
          <p14:tracePt t="17166" x="3409950" y="1004888"/>
          <p14:tracePt t="17174" x="3395663" y="1019175"/>
          <p14:tracePt t="17182" x="3390900" y="1028700"/>
          <p14:tracePt t="17190" x="3386138" y="1038225"/>
          <p14:tracePt t="17198" x="3371850" y="1052513"/>
          <p14:tracePt t="17207" x="3357563" y="1071563"/>
          <p14:tracePt t="17214" x="3343275" y="1090613"/>
          <p14:tracePt t="17225" x="3319463" y="1128713"/>
          <p14:tracePt t="17231" x="3295650" y="1162050"/>
          <p14:tracePt t="17240" x="3276600" y="1204913"/>
          <p14:tracePt t="17247" x="3243263" y="1262063"/>
          <p14:tracePt t="17255" x="3219450" y="1309688"/>
          <p14:tracePt t="17263" x="3195638" y="1357313"/>
          <p14:tracePt t="17270" x="3167063" y="1400175"/>
          <p14:tracePt t="17278" x="3157538" y="1457325"/>
          <p14:tracePt t="17286" x="3148013" y="1500188"/>
          <p14:tracePt t="17298" x="3128963" y="1547813"/>
          <p14:tracePt t="17313" x="3105150" y="1638300"/>
          <p14:tracePt t="17326" x="3100388" y="1743075"/>
          <p14:tracePt t="17336" x="3095625" y="1800225"/>
          <p14:tracePt t="17343" x="3095625" y="1857375"/>
          <p14:tracePt t="17351" x="3095625" y="1919288"/>
          <p14:tracePt t="17358" x="3095625" y="1976438"/>
          <p14:tracePt t="17367" x="3095625" y="2038350"/>
          <p14:tracePt t="17378" x="3095625" y="2100263"/>
          <p14:tracePt t="17387" x="3095625" y="2166938"/>
          <p14:tracePt t="17395" x="3095625" y="2233613"/>
          <p14:tracePt t="17401" x="3095625" y="2305050"/>
          <p14:tracePt t="17410" x="3095625" y="2371725"/>
          <p14:tracePt t="17416" x="3095625" y="2447925"/>
          <p14:tracePt t="17422" x="3095625" y="2519363"/>
          <p14:tracePt t="17430" x="3105150" y="2586038"/>
          <p14:tracePt t="17439" x="3124200" y="2662238"/>
          <p14:tracePt t="17447" x="3148013" y="2724150"/>
          <p14:tracePt t="17456" x="3167063" y="2786063"/>
          <p14:tracePt t="17465" x="3186113" y="2824163"/>
          <p14:tracePt t="17481" x="3257550" y="2933700"/>
          <p14:tracePt t="17486" x="3295650" y="2976563"/>
          <p14:tracePt t="17494" x="3309938" y="3005138"/>
          <p14:tracePt t="17506" x="3357563" y="3057525"/>
          <p14:tracePt t="17514" x="3395663" y="3095625"/>
          <p14:tracePt t="17526" x="3462338" y="3181350"/>
          <p14:tracePt t="17534" x="3495675" y="3219450"/>
          <p14:tracePt t="17542" x="3533775" y="3262313"/>
          <p14:tracePt t="17551" x="3576638" y="3324225"/>
          <p14:tracePt t="17559" x="3609975" y="3357563"/>
          <p14:tracePt t="17568" x="3652838" y="3405188"/>
          <p14:tracePt t="17573" x="3695700" y="3448050"/>
          <p14:tracePt t="17582" x="3748088" y="3495675"/>
          <p14:tracePt t="17590" x="3814763" y="3538538"/>
          <p14:tracePt t="17599" x="3876675" y="3581400"/>
          <p14:tracePt t="17610" x="3933825" y="3605213"/>
          <p14:tracePt t="17621" x="3976688" y="3638550"/>
          <p14:tracePt t="17628" x="4038600" y="3671888"/>
          <p14:tracePt t="17638" x="4138613" y="3714750"/>
          <p14:tracePt t="17649" x="4195763" y="3724275"/>
          <p14:tracePt t="17656" x="4229100" y="3738563"/>
          <p14:tracePt t="17662" x="4271963" y="3748088"/>
          <p14:tracePt t="17671" x="4305300" y="3767138"/>
          <p14:tracePt t="17678" x="4348163" y="3771900"/>
          <p14:tracePt t="17689" x="4391025" y="3790950"/>
          <p14:tracePt t="17700" x="4424363" y="3810000"/>
          <p14:tracePt t="17710" x="4505325" y="3833813"/>
          <p14:tracePt t="17719" x="4538663" y="3838575"/>
          <p14:tracePt t="17727" x="4591050" y="3852863"/>
          <p14:tracePt t="17734" x="4638675" y="3857625"/>
          <p14:tracePt t="17743" x="4700588" y="3862388"/>
          <p14:tracePt t="17750" x="4772025" y="3862388"/>
          <p14:tracePt t="17758" x="4872038" y="3862388"/>
          <p14:tracePt t="17768" x="4957763" y="3862388"/>
          <p14:tracePt t="17774" x="5053013" y="3862388"/>
          <p14:tracePt t="17783" x="5153025" y="3862388"/>
          <p14:tracePt t="17790" x="5267325" y="3862388"/>
          <p14:tracePt t="17798" x="5395913" y="3862388"/>
          <p14:tracePt t="17810" x="5543550" y="3862388"/>
          <p14:tracePt t="17818" x="5657850" y="3862388"/>
          <p14:tracePt t="17826" x="5753100" y="3862388"/>
          <p14:tracePt t="17833" x="5867400" y="3862388"/>
          <p14:tracePt t="17841" x="5915025" y="3862388"/>
          <p14:tracePt t="17846" x="6000750" y="3862388"/>
          <p14:tracePt t="17854" x="6081713" y="3848100"/>
          <p14:tracePt t="17863" x="6172200" y="3843338"/>
          <p14:tracePt t="17870" x="6238875" y="3843338"/>
          <p14:tracePt t="17879" x="6310313" y="3843338"/>
          <p14:tracePt t="17887" x="6396038" y="3843338"/>
          <p14:tracePt t="17903" x="6534150" y="3833813"/>
          <p14:tracePt t="17911" x="6596063" y="3819525"/>
          <p14:tracePt t="17918" x="6667500" y="3814763"/>
          <p14:tracePt t="17927" x="6734175" y="3810000"/>
          <p14:tracePt t="17934" x="6796088" y="3800475"/>
          <p14:tracePt t="17943" x="6862763" y="3790950"/>
          <p14:tracePt t="17950" x="6924675" y="3790950"/>
          <p14:tracePt t="17958" x="6986588" y="3790950"/>
          <p14:tracePt t="17966" x="7053263" y="3790950"/>
          <p14:tracePt t="17975" x="7115175" y="3790950"/>
          <p14:tracePt t="17983" x="7172325" y="3790950"/>
          <p14:tracePt t="17991" x="7224713" y="3790950"/>
          <p14:tracePt t="17998" x="7286625" y="3790950"/>
          <p14:tracePt t="18006" x="7353300" y="3790950"/>
          <p14:tracePt t="18014" x="7405688" y="3790950"/>
          <p14:tracePt t="18023" x="7453313" y="3790950"/>
          <p14:tracePt t="18030" x="7510463" y="3790950"/>
          <p14:tracePt t="18040" x="7567613" y="3790950"/>
          <p14:tracePt t="18046" x="7605713" y="3790950"/>
          <p14:tracePt t="18056" x="7648575" y="3790950"/>
          <p14:tracePt t="18066" x="7677150" y="3790950"/>
          <p14:tracePt t="18072" x="7720013" y="3790950"/>
          <p14:tracePt t="18078" x="7758113" y="3790950"/>
          <p14:tracePt t="18086" x="7800975" y="3790950"/>
          <p14:tracePt t="18095" x="7848600" y="3790950"/>
          <p14:tracePt t="18101" x="7886700" y="3790950"/>
          <p14:tracePt t="18110" x="7934325" y="3790950"/>
          <p14:tracePt t="18120" x="7972425" y="3790950"/>
          <p14:tracePt t="18126" x="8029575" y="3781425"/>
          <p14:tracePt t="18134" x="8072438" y="3776663"/>
          <p14:tracePt t="18143" x="8115300" y="3757613"/>
          <p14:tracePt t="18150" x="8148638" y="3748088"/>
          <p14:tracePt t="18159" x="8181975" y="3729038"/>
          <p14:tracePt t="18165" x="8205788" y="3719513"/>
          <p14:tracePt t="18175" x="8239125" y="3705225"/>
          <p14:tracePt t="18183" x="8258175" y="3686175"/>
          <p14:tracePt t="18191" x="8281988" y="3671888"/>
          <p14:tracePt t="18198" x="8296275" y="3652838"/>
          <p14:tracePt t="18207" x="8324850" y="3614738"/>
          <p14:tracePt t="18214" x="8362950" y="3562350"/>
          <p14:tracePt t="18224" x="8396288" y="3519488"/>
          <p14:tracePt t="18230" x="8434388" y="3462338"/>
          <p14:tracePt t="18239" x="8467725" y="3409950"/>
          <p14:tracePt t="18247" x="8486775" y="3357563"/>
          <p14:tracePt t="18255" x="8510588" y="3309938"/>
          <p14:tracePt t="18263" x="8515350" y="3262313"/>
          <p14:tracePt t="18271" x="8524875" y="3209925"/>
          <p14:tracePt t="18278" x="8534400" y="3162300"/>
          <p14:tracePt t="18286" x="8534400" y="3143250"/>
          <p14:tracePt t="18295" x="8539163" y="3119438"/>
          <p14:tracePt t="18307" x="8539163" y="3081338"/>
          <p14:tracePt t="18314" x="8539163" y="3038475"/>
          <p14:tracePt t="18330" x="8539163" y="2943225"/>
          <p14:tracePt t="18333" x="8539163" y="2881313"/>
          <p14:tracePt t="18346" x="8539163" y="2819400"/>
          <p14:tracePt t="18354" x="8539163" y="2762250"/>
          <p14:tracePt t="18360" x="8539163" y="2705100"/>
          <p14:tracePt t="18366" x="8539163" y="2652713"/>
          <p14:tracePt t="18374" x="8539163" y="2609850"/>
          <p14:tracePt t="18382" x="8539163" y="2557463"/>
          <p14:tracePt t="18392" x="8539163" y="2524125"/>
          <p14:tracePt t="18399" x="8539163" y="2490788"/>
          <p14:tracePt t="18407" x="8539163" y="2452688"/>
          <p14:tracePt t="18414" x="8539163" y="2419350"/>
          <p14:tracePt t="18423" x="8539163" y="2395538"/>
          <p14:tracePt t="18430" x="8539163" y="2362200"/>
          <p14:tracePt t="18439" x="8539163" y="2328863"/>
          <p14:tracePt t="18448" x="8539163" y="2281238"/>
          <p14:tracePt t="18469" x="8539163" y="2171700"/>
          <p14:tracePt t="18478" x="8539163" y="2143125"/>
          <p14:tracePt t="18487" x="8539163" y="2119313"/>
          <p14:tracePt t="18494" x="8539163" y="2100263"/>
          <p14:tracePt t="18502" x="8539163" y="2071688"/>
          <p14:tracePt t="18511" x="8539163" y="2066925"/>
          <p14:tracePt t="18519" x="8539163" y="2047875"/>
          <p14:tracePt t="18526" x="8539163" y="2028825"/>
          <p14:tracePt t="18535" x="8539163" y="2009775"/>
          <p14:tracePt t="18542" x="8534400" y="1995488"/>
          <p14:tracePt t="18551" x="8534400" y="1985963"/>
          <p14:tracePt t="18558" x="8534400" y="1966913"/>
          <p14:tracePt t="18567" x="8534400" y="1957388"/>
          <p14:tracePt t="18574" x="8534400" y="1943100"/>
          <p14:tracePt t="18615" x="8510588" y="1866900"/>
          <p14:tracePt t="18639" x="8491538" y="1814513"/>
          <p14:tracePt t="18696" x="8462963" y="1747838"/>
          <p14:tracePt t="18703" x="8453438" y="1738313"/>
          <p14:tracePt t="18710" x="8448675" y="1728788"/>
          <p14:tracePt t="18876" x="8420100" y="1638300"/>
          <p14:tracePt t="18886" x="0" y="0"/>
        </p14:tracePtLst>
        <p14:tracePtLst>
          <p14:tracePt t="26273" x="7705725" y="1490663"/>
          <p14:tracePt t="26348" x="7705725" y="1485900"/>
          <p14:tracePt t="26361" x="7705725" y="1476375"/>
          <p14:tracePt t="26368" x="7705725" y="1471613"/>
          <p14:tracePt t="26375" x="7705725" y="1466850"/>
          <p14:tracePt t="26382" x="7700963" y="1457325"/>
          <p14:tracePt t="26394" x="7700963" y="1452563"/>
          <p14:tracePt t="26402" x="7700963" y="1443038"/>
          <p14:tracePt t="26415" x="7691438" y="1419225"/>
          <p14:tracePt t="26426" x="7677150" y="1400175"/>
          <p14:tracePt t="26430" x="7667625" y="1381125"/>
          <p14:tracePt t="26439" x="7653338" y="1362075"/>
          <p14:tracePt t="26446" x="7634288" y="1333500"/>
          <p14:tracePt t="26454" x="7615238" y="1309688"/>
          <p14:tracePt t="26463" x="7600950" y="1295400"/>
          <p14:tracePt t="26472" x="7577138" y="1276350"/>
          <p14:tracePt t="26478" x="7572375" y="1266825"/>
          <p14:tracePt t="26486" x="7548563" y="1247775"/>
          <p14:tracePt t="26494" x="7543800" y="1238250"/>
          <p14:tracePt t="26503" x="7529513" y="1228725"/>
          <p14:tracePt t="26510" x="7510463" y="1219200"/>
          <p14:tracePt t="26529" x="7481888" y="1209675"/>
          <p14:tracePt t="26542" x="7448550" y="1204913"/>
          <p14:tracePt t="26550" x="7434263" y="1204913"/>
          <p14:tracePt t="26559" x="7410450" y="1190625"/>
          <p14:tracePt t="26567" x="7391400" y="1190625"/>
          <p14:tracePt t="26574" x="7362825" y="1185863"/>
          <p14:tracePt t="26583" x="7334250" y="1185863"/>
          <p14:tracePt t="26590" x="7310438" y="1185863"/>
          <p14:tracePt t="26598" x="7277100" y="1185863"/>
          <p14:tracePt t="26610" x="7253288" y="1185863"/>
          <p14:tracePt t="26614" x="7219950" y="1185863"/>
          <p14:tracePt t="26623" x="7196138" y="1185863"/>
          <p14:tracePt t="26630" x="7167563" y="1185863"/>
          <p14:tracePt t="26645" x="7138988" y="1185863"/>
          <p14:tracePt t="26655" x="7110413" y="1185863"/>
          <p14:tracePt t="26662" x="7086600" y="1185863"/>
          <p14:tracePt t="26671" x="7043738" y="1190625"/>
          <p14:tracePt t="26679" x="7019925" y="1195388"/>
          <p14:tracePt t="26687" x="6986588" y="1195388"/>
          <p14:tracePt t="26697" x="6962775" y="1195388"/>
          <p14:tracePt t="26712" x="6900863" y="1204913"/>
          <p14:tracePt t="26718" x="6867525" y="1204913"/>
          <p14:tracePt t="26727" x="6829425" y="1214438"/>
          <p14:tracePt t="26735" x="6810375" y="1219200"/>
          <p14:tracePt t="26742" x="6767513" y="1228725"/>
          <p14:tracePt t="26750" x="6762750" y="1228725"/>
          <p14:tracePt t="26758" x="6729413" y="1238250"/>
          <p14:tracePt t="26767" x="6710363" y="1252538"/>
          <p14:tracePt t="26775" x="6691313" y="1257300"/>
          <p14:tracePt t="26783" x="6662738" y="1271588"/>
          <p14:tracePt t="26791" x="6629400" y="1290638"/>
          <p14:tracePt t="26798" x="6605588" y="1304925"/>
          <p14:tracePt t="26806" x="6577013" y="1333500"/>
          <p14:tracePt t="26814" x="6543675" y="1357313"/>
          <p14:tracePt t="26822" x="6505575" y="1381125"/>
          <p14:tracePt t="26831" x="6477000" y="1404938"/>
          <p14:tracePt t="26839" x="6457950" y="1428750"/>
          <p14:tracePt t="26846" x="6424613" y="1457325"/>
          <p14:tracePt t="26854" x="6405563" y="1476375"/>
          <p14:tracePt t="26861" x="6381750" y="1504950"/>
          <p14:tracePt t="26870" x="6372225" y="1519238"/>
          <p14:tracePt t="26878" x="6357938" y="1552575"/>
          <p14:tracePt t="26891" x="6348413" y="1566863"/>
          <p14:tracePt t="26910" x="6315075" y="1643063"/>
          <p14:tracePt t="26918" x="6300788" y="1681163"/>
          <p14:tracePt t="26926" x="6286500" y="1704975"/>
          <p14:tracePt t="26934" x="6272213" y="1733550"/>
          <p14:tracePt t="26944" x="6267450" y="1757363"/>
          <p14:tracePt t="26951" x="6248400" y="1795463"/>
          <p14:tracePt t="26958" x="6238875" y="1819275"/>
          <p14:tracePt t="26966" x="6219825" y="1857375"/>
          <p14:tracePt t="26974" x="6215063" y="1881188"/>
          <p14:tracePt t="26983" x="6210300" y="1909763"/>
          <p14:tracePt t="26991" x="6205538" y="1933575"/>
          <p14:tracePt t="26998" x="6205538" y="1957388"/>
          <p14:tracePt t="27006" x="6196013" y="1985963"/>
          <p14:tracePt t="27014" x="6196013" y="2009775"/>
          <p14:tracePt t="27023" x="6196013" y="2033588"/>
          <p14:tracePt t="27030" x="6196013" y="2052638"/>
          <p14:tracePt t="27038" x="6196013" y="2076450"/>
          <p14:tracePt t="27045" x="6196013" y="2100263"/>
          <p14:tracePt t="27059" x="6196013" y="2124075"/>
          <p14:tracePt t="27069" x="6196013" y="2143125"/>
          <p14:tracePt t="27075" x="6196013" y="2171700"/>
          <p14:tracePt t="27082" x="6196013" y="2190750"/>
          <p14:tracePt t="27088" x="6200775" y="2214563"/>
          <p14:tracePt t="27095" x="6205538" y="2247900"/>
          <p14:tracePt t="27103" x="6219825" y="2271713"/>
          <p14:tracePt t="27111" x="6238875" y="2314575"/>
          <p14:tracePt t="27119" x="6248400" y="2333625"/>
          <p14:tracePt t="27127" x="6257925" y="2352675"/>
          <p14:tracePt t="27135" x="6267450" y="2371725"/>
          <p14:tracePt t="27142" x="6286500" y="2390775"/>
          <p14:tracePt t="27151" x="6300788" y="2414588"/>
          <p14:tracePt t="27159" x="6310313" y="2419350"/>
          <p14:tracePt t="27167" x="6319838" y="2433638"/>
          <p14:tracePt t="27174" x="6334125" y="2438400"/>
          <p14:tracePt t="27182" x="6353175" y="2462213"/>
          <p14:tracePt t="27193" x="6362700" y="2462213"/>
          <p14:tracePt t="27203" x="6376988" y="2466975"/>
          <p14:tracePt t="27212" x="6396038" y="2476500"/>
          <p14:tracePt t="27218" x="6415088" y="2486025"/>
          <p14:tracePt t="27225" x="6434138" y="2486025"/>
          <p14:tracePt t="27230" x="6453188" y="2505075"/>
          <p14:tracePt t="27239" x="6477000" y="2514600"/>
          <p14:tracePt t="27246" x="6505575" y="2524125"/>
          <p14:tracePt t="27258" x="6548438" y="2543175"/>
          <p14:tracePt t="27268" x="6600825" y="2562225"/>
          <p14:tracePt t="27274" x="6634163" y="2566988"/>
          <p14:tracePt t="27278" x="6681788" y="2586038"/>
          <p14:tracePt t="27287" x="6724650" y="2590800"/>
          <p14:tracePt t="27294" x="6762750" y="2590800"/>
          <p14:tracePt t="27303" x="6805613" y="2595563"/>
          <p14:tracePt t="27311" x="6829425" y="2614613"/>
          <p14:tracePt t="27319" x="6872288" y="2614613"/>
          <p14:tracePt t="27326" x="6919913" y="2614613"/>
          <p14:tracePt t="27334" x="6958013" y="2614613"/>
          <p14:tracePt t="27342" x="6996113" y="2605088"/>
          <p14:tracePt t="27350" x="7024688" y="2605088"/>
          <p14:tracePt t="27358" x="7067550" y="2600325"/>
          <p14:tracePt t="27367" x="7091363" y="2600325"/>
          <p14:tracePt t="27376" x="7119938" y="2590800"/>
          <p14:tracePt t="27384" x="7153275" y="2581275"/>
          <p14:tracePt t="27391" x="7177088" y="2571750"/>
          <p14:tracePt t="27401" x="7196138" y="2562225"/>
          <p14:tracePt t="27407" x="7234238" y="2552700"/>
          <p14:tracePt t="27415" x="7262813" y="2538413"/>
          <p14:tracePt t="27423" x="7296150" y="2519363"/>
          <p14:tracePt t="27430" x="7324725" y="2495550"/>
          <p14:tracePt t="27438" x="7358063" y="2471738"/>
          <p14:tracePt t="27446" x="7396163" y="2462213"/>
          <p14:tracePt t="27454" x="7424738" y="2428875"/>
          <p14:tracePt t="27463" x="7453313" y="2409825"/>
          <p14:tracePt t="27471" x="7477125" y="2381250"/>
          <p14:tracePt t="27478" x="7500938" y="2343150"/>
          <p14:tracePt t="27486" x="7524750" y="2309813"/>
          <p14:tracePt t="27494" x="7543800" y="2281238"/>
          <p14:tracePt t="27502" x="7558088" y="2228850"/>
          <p14:tracePt t="27510" x="7581900" y="2181225"/>
          <p14:tracePt t="27524" x="7591425" y="2138363"/>
          <p14:tracePt t="27539" x="7615238" y="2019300"/>
          <p14:tracePt t="27542" x="7620000" y="1966913"/>
          <p14:tracePt t="27551" x="7629525" y="1914525"/>
          <p14:tracePt t="27558" x="7629525" y="1857375"/>
          <p14:tracePt t="27566" x="7629525" y="1800225"/>
          <p14:tracePt t="27575" x="7629525" y="1747838"/>
          <p14:tracePt t="27583" x="7629525" y="1681163"/>
          <p14:tracePt t="27590" x="7624763" y="1624013"/>
          <p14:tracePt t="27598" x="7605713" y="1576388"/>
          <p14:tracePt t="27606" x="7600950" y="1528763"/>
          <p14:tracePt t="27614" x="7577138" y="1476375"/>
          <p14:tracePt t="27623" x="7572375" y="1438275"/>
          <p14:tracePt t="27631" x="7543800" y="1376363"/>
          <p14:tracePt t="27641" x="7539038" y="1343025"/>
          <p14:tracePt t="27655" x="7505700" y="1281113"/>
          <p14:tracePt t="27667" x="7486650" y="1252538"/>
          <p14:tracePt t="27671" x="7472363" y="1219200"/>
          <p14:tracePt t="27679" x="7448550" y="1195388"/>
          <p14:tracePt t="27686" x="7424738" y="1166813"/>
          <p14:tracePt t="27695" x="7405688" y="1147763"/>
          <p14:tracePt t="27702" x="7377113" y="1119188"/>
          <p14:tracePt t="27710" x="7348538" y="1100138"/>
          <p14:tracePt t="27718" x="7296150" y="1076325"/>
          <p14:tracePt t="27728" x="7253288" y="1052513"/>
          <p14:tracePt t="27734" x="7210425" y="1028700"/>
          <p14:tracePt t="27742" x="7167563" y="1014413"/>
          <p14:tracePt t="27752" x="7124700" y="990600"/>
          <p14:tracePt t="27762" x="7067550" y="985838"/>
          <p14:tracePt t="27769" x="7019925" y="966788"/>
          <p14:tracePt t="27774" x="6986588" y="957263"/>
          <p14:tracePt t="27783" x="6958013" y="952500"/>
          <p14:tracePt t="27790" x="6934200" y="952500"/>
          <p14:tracePt t="27798" x="6910388" y="952500"/>
          <p14:tracePt t="27806" x="6886575" y="952500"/>
          <p14:tracePt t="27814" x="6867525" y="947738"/>
          <p14:tracePt t="27823" x="6843713" y="947738"/>
          <p14:tracePt t="27830" x="6810375" y="952500"/>
          <p14:tracePt t="27843" x="6781800" y="966788"/>
          <p14:tracePt t="27850" x="6772275" y="971550"/>
          <p14:tracePt t="27858" x="6743700" y="990600"/>
          <p14:tracePt t="27862" x="6719888" y="1000125"/>
          <p14:tracePt t="27870" x="6686550" y="1023938"/>
          <p14:tracePt t="27884" x="6648450" y="1047750"/>
          <p14:tracePt t="27891" x="6629400" y="1076325"/>
          <p14:tracePt t="27898" x="6600825" y="1100138"/>
          <p14:tracePt t="27903" x="6577013" y="1123950"/>
          <p14:tracePt t="27911" x="6548438" y="1152525"/>
          <p14:tracePt t="27918" x="6524625" y="1181100"/>
          <p14:tracePt t="27929" x="6515100" y="1214438"/>
          <p14:tracePt t="27934" x="6496050" y="1243013"/>
          <p14:tracePt t="27943" x="6486525" y="1276350"/>
          <p14:tracePt t="27950" x="6467475" y="1314450"/>
          <p14:tracePt t="27960" x="6457950" y="1352550"/>
          <p14:tracePt t="27966" x="6443663" y="1390650"/>
          <p14:tracePt t="27974" x="6434138" y="1428750"/>
          <p14:tracePt t="27982" x="6434138" y="1471613"/>
          <p14:tracePt t="27991" x="6429375" y="1504950"/>
          <p14:tracePt t="27999" x="6415088" y="1547813"/>
          <p14:tracePt t="28006" x="6410325" y="1595438"/>
          <p14:tracePt t="28017" x="6396038" y="1628775"/>
          <p14:tracePt t="28034" x="6372225" y="1714500"/>
          <p14:tracePt t="28038" x="6362700" y="1752600"/>
          <p14:tracePt t="28049" x="6348413" y="1795463"/>
          <p14:tracePt t="28057" x="6338888" y="1838325"/>
          <p14:tracePt t="28062" x="6338888" y="1895475"/>
          <p14:tracePt t="28073" x="6324600" y="1933575"/>
          <p14:tracePt t="28080" x="6319838" y="1990725"/>
          <p14:tracePt t="28087" x="6315075" y="2057400"/>
          <p14:tracePt t="28095" x="6315075" y="2109788"/>
          <p14:tracePt t="28103" x="6315075" y="2166938"/>
          <p14:tracePt t="28110" x="6315075" y="2228850"/>
          <p14:tracePt t="28118" x="6315075" y="2286000"/>
          <p14:tracePt t="28126" x="6315075" y="2347913"/>
          <p14:tracePt t="28134" x="6334125" y="2400300"/>
          <p14:tracePt t="28142" x="6357938" y="2433638"/>
          <p14:tracePt t="28151" x="6391275" y="2476500"/>
          <p14:tracePt t="28158" x="6419850" y="2514600"/>
          <p14:tracePt t="28166" x="6443663" y="2543175"/>
          <p14:tracePt t="28176" x="6477000" y="2571750"/>
          <p14:tracePt t="28186" x="6500813" y="2590800"/>
          <p14:tracePt t="28199" x="6572250" y="2628900"/>
          <p14:tracePt t="28206" x="6596063" y="2643188"/>
          <p14:tracePt t="28214" x="6638925" y="2657475"/>
          <p14:tracePt t="28223" x="6681788" y="2676525"/>
          <p14:tracePt t="28230" x="6710363" y="2695575"/>
          <p14:tracePt t="28239" x="6753225" y="2719388"/>
          <p14:tracePt t="28246" x="6796088" y="2728913"/>
          <p14:tracePt t="28256" x="6815138" y="2747963"/>
          <p14:tracePt t="28262" x="6848475" y="2752725"/>
          <p14:tracePt t="28271" x="6891338" y="2757488"/>
          <p14:tracePt t="28278" x="6938963" y="2757488"/>
          <p14:tracePt t="28286" x="6977063" y="2757488"/>
          <p14:tracePt t="28294" x="7034213" y="2757488"/>
          <p14:tracePt t="28302" x="7100888" y="2743200"/>
          <p14:tracePt t="28311" x="7153275" y="2728913"/>
          <p14:tracePt t="28319" x="7205663" y="2705100"/>
          <p14:tracePt t="28326" x="7262813" y="2681288"/>
          <p14:tracePt t="28334" x="7324725" y="2647950"/>
          <p14:tracePt t="28342" x="7367588" y="2614613"/>
          <p14:tracePt t="28350" x="7400925" y="2586038"/>
          <p14:tracePt t="28358" x="7439025" y="2547938"/>
          <p14:tracePt t="28366" x="7467600" y="2519363"/>
          <p14:tracePt t="28375" x="7486650" y="2486025"/>
          <p14:tracePt t="28382" x="7519988" y="2433638"/>
          <p14:tracePt t="28390" x="7543800" y="2381250"/>
          <p14:tracePt t="28398" x="7567613" y="2324100"/>
          <p14:tracePt t="28406" x="7596188" y="2271713"/>
          <p14:tracePt t="28414" x="7610475" y="2209800"/>
          <p14:tracePt t="28423" x="7629525" y="2143125"/>
          <p14:tracePt t="28430" x="7662863" y="2071688"/>
          <p14:tracePt t="28439" x="7672388" y="2014538"/>
          <p14:tracePt t="28446" x="7691438" y="1957388"/>
          <p14:tracePt t="28455" x="7700963" y="1905000"/>
          <p14:tracePt t="28462" x="7705725" y="1857375"/>
          <p14:tracePt t="28471" x="7710488" y="1819275"/>
          <p14:tracePt t="28479" x="7710488" y="1771650"/>
          <p14:tracePt t="28488" x="7710488" y="1738313"/>
          <p14:tracePt t="28494" x="7710488" y="1690688"/>
          <p14:tracePt t="28502" x="7710488" y="1657350"/>
          <p14:tracePt t="28510" x="7710488" y="1633538"/>
          <p14:tracePt t="28519" x="7710488" y="1604963"/>
          <p14:tracePt t="28526" x="7696200" y="1581150"/>
          <p14:tracePt t="28535" x="7653338" y="1528763"/>
          <p14:tracePt t="28543" x="7624763" y="1490663"/>
          <p14:tracePt t="28550" x="7600950" y="1457325"/>
          <p14:tracePt t="28558" x="7577138" y="1419225"/>
          <p14:tracePt t="28566" x="7539038" y="1366838"/>
          <p14:tracePt t="28574" x="7500938" y="1328738"/>
          <p14:tracePt t="28584" x="7462838" y="1281113"/>
          <p14:tracePt t="28590" x="7419975" y="1233488"/>
          <p14:tracePt t="28598" x="7367588" y="1195388"/>
          <p14:tracePt t="28606" x="7315200" y="1162050"/>
          <p14:tracePt t="28614" x="7277100" y="1133475"/>
          <p14:tracePt t="28622" x="7243763" y="1123950"/>
          <p14:tracePt t="28630" x="7200900" y="1095375"/>
          <p14:tracePt t="28639" x="7172325" y="1081088"/>
          <p14:tracePt t="28646" x="7148513" y="1076325"/>
          <p14:tracePt t="28654" x="7119938" y="1057275"/>
          <p14:tracePt t="28662" x="7096125" y="1057275"/>
          <p14:tracePt t="28670" x="7067550" y="1052513"/>
          <p14:tracePt t="28679" x="7043738" y="1047750"/>
          <p14:tracePt t="28686" x="7019925" y="1047750"/>
          <p14:tracePt t="28695" x="6986588" y="1047750"/>
          <p14:tracePt t="28702" x="6962775" y="1047750"/>
          <p14:tracePt t="28710" x="6938963" y="1047750"/>
          <p14:tracePt t="28719" x="6915150" y="1047750"/>
          <p14:tracePt t="28725" x="6896100" y="1047750"/>
          <p14:tracePt t="28735" x="6862763" y="1047750"/>
          <p14:tracePt t="28743" x="6853238" y="1057275"/>
          <p14:tracePt t="28751" x="6834188" y="1066800"/>
          <p14:tracePt t="28758" x="6819900" y="1081088"/>
          <p14:tracePt t="28767" x="6805613" y="1090613"/>
          <p14:tracePt t="28774" x="6791325" y="1100138"/>
          <p14:tracePt t="28782" x="6786563" y="1104900"/>
          <p14:tracePt t="28791" x="6777038" y="1123950"/>
          <p14:tracePt t="28798" x="6772275" y="1128713"/>
          <p14:tracePt t="28815" x="6772275" y="1138238"/>
          <p14:tracePt t="29415" x="6757988" y="1166813"/>
          <p14:tracePt t="29432" x="6719888" y="1214438"/>
          <p14:tracePt t="29438" x="6691313" y="1243013"/>
          <p14:tracePt t="29446" x="6667500" y="1271588"/>
          <p14:tracePt t="29455" x="6638925" y="1300163"/>
          <p14:tracePt t="29462" x="6615113" y="1319213"/>
          <p14:tracePt t="29472" x="6600825" y="1328738"/>
          <p14:tracePt t="29478" x="6581775" y="1357313"/>
          <p14:tracePt t="29489" x="6557963" y="1390650"/>
          <p14:tracePt t="29497" x="6548438" y="1414463"/>
          <p14:tracePt t="29508" x="6529388" y="1452563"/>
          <p14:tracePt t="29513" x="6524625" y="1500188"/>
          <p14:tracePt t="29522" x="6515100" y="1533525"/>
          <p14:tracePt t="29527" x="6496050" y="1624013"/>
          <p14:tracePt t="29535" x="6496050" y="1671638"/>
          <p14:tracePt t="29543" x="6481763" y="1719263"/>
          <p14:tracePt t="29550" x="6472238" y="1776413"/>
          <p14:tracePt t="29558" x="6472238" y="1824038"/>
          <p14:tracePt t="29567" x="6472238" y="1890713"/>
          <p14:tracePt t="29574" x="6472238" y="1938338"/>
          <p14:tracePt t="29583" x="6472238" y="1976438"/>
          <p14:tracePt t="29591" x="6472238" y="2024063"/>
          <p14:tracePt t="29601" x="6472238" y="2057400"/>
          <p14:tracePt t="29611" x="6477000" y="2085975"/>
          <p14:tracePt t="29617" x="6491288" y="2109788"/>
          <p14:tracePt t="29626" x="6510338" y="2147888"/>
          <p14:tracePt t="29633" x="6519863" y="2162175"/>
          <p14:tracePt t="29644" x="6534150" y="2185988"/>
          <p14:tracePt t="29652" x="6557963" y="2214563"/>
          <p14:tracePt t="29658" x="6586538" y="2243138"/>
          <p14:tracePt t="29667" x="6619875" y="2281238"/>
          <p14:tracePt t="29676" x="6648450" y="2309813"/>
          <p14:tracePt t="29679" x="6677025" y="2338388"/>
          <p14:tracePt t="29688" x="6696075" y="2362200"/>
          <p14:tracePt t="29697" x="6729413" y="2390775"/>
          <p14:tracePt t="29711" x="6762750" y="2419350"/>
          <p14:tracePt t="29718" x="6767513" y="2424113"/>
          <p14:tracePt t="29727" x="6777038" y="2424113"/>
          <p14:tracePt t="29735" x="6791325" y="2424113"/>
          <p14:tracePt t="29742" x="6805613" y="2424113"/>
          <p14:tracePt t="29750" x="6819900" y="2424113"/>
          <p14:tracePt t="29758" x="6843713" y="2424113"/>
          <p14:tracePt t="29767" x="6872288" y="2400300"/>
          <p14:tracePt t="29776" x="6900863" y="2381250"/>
          <p14:tracePt t="29782" x="6938963" y="2347913"/>
          <p14:tracePt t="29791" x="6972300" y="2324100"/>
          <p14:tracePt t="29798" x="7005638" y="2309813"/>
          <p14:tracePt t="29807" x="7043738" y="2281238"/>
          <p14:tracePt t="29815" x="7081838" y="2257425"/>
          <p14:tracePt t="29823" x="7129463" y="2228850"/>
          <p14:tracePt t="29830" x="7162800" y="2219325"/>
          <p14:tracePt t="29840" x="7200900" y="2195513"/>
          <p14:tracePt t="29846" x="7243763" y="2171700"/>
          <p14:tracePt t="29855" x="7281863" y="2147888"/>
          <p14:tracePt t="29862" x="7315200" y="2124075"/>
          <p14:tracePt t="29871" x="7353300" y="2085975"/>
          <p14:tracePt t="29878" x="7372350" y="2071688"/>
          <p14:tracePt t="29886" x="7410450" y="2033588"/>
          <p14:tracePt t="29895" x="7434263" y="1990725"/>
          <p14:tracePt t="29902" x="7458075" y="1938338"/>
          <p14:tracePt t="29911" x="7486650" y="1890713"/>
          <p14:tracePt t="29918" x="7505700" y="1838325"/>
          <p14:tracePt t="29926" x="7529513" y="1790700"/>
          <p14:tracePt t="29934" x="7534275" y="1757363"/>
          <p14:tracePt t="29942" x="7558088" y="1704975"/>
          <p14:tracePt t="29951" x="7558088" y="1671638"/>
          <p14:tracePt t="29960" x="7567613" y="1633538"/>
          <p14:tracePt t="29969" x="7572375" y="1604963"/>
          <p14:tracePt t="29979" x="7572375" y="1581150"/>
          <p14:tracePt t="29984" x="7572375" y="1562100"/>
          <p14:tracePt t="29991" x="7572375" y="1533525"/>
          <p14:tracePt t="29998" x="7572375" y="1509713"/>
          <p14:tracePt t="30007" x="7572375" y="1476375"/>
          <p14:tracePt t="30014" x="7553325" y="1438275"/>
          <p14:tracePt t="30030" x="7519988" y="1371600"/>
          <p14:tracePt t="30042" x="7496175" y="1343025"/>
          <p14:tracePt t="30045" x="7472363" y="1314450"/>
          <p14:tracePt t="30059" x="7458075" y="1300163"/>
          <p14:tracePt t="30065" x="7434263" y="1271588"/>
          <p14:tracePt t="30071" x="7424738" y="1257300"/>
          <p14:tracePt t="30078" x="7415213" y="1247775"/>
          <p14:tracePt t="30086" x="7396163" y="1238250"/>
          <p14:tracePt t="30094" x="7381875" y="1228725"/>
          <p14:tracePt t="30102" x="7372350" y="1223963"/>
          <p14:tracePt t="30110" x="7358063" y="1219200"/>
          <p14:tracePt t="30126" x="7343775" y="1214438"/>
          <p14:tracePt t="30134" x="7339013" y="1214438"/>
          <p14:tracePt t="30145" x="7334250" y="1214438"/>
          <p14:tracePt t="30156" x="7329488" y="1214438"/>
          <p14:tracePt t="30162" x="7324725" y="1214438"/>
          <p14:tracePt t="30168" x="7319963" y="1214438"/>
          <p14:tracePt t="30175" x="7310438" y="1214438"/>
          <p14:tracePt t="30182" x="7305675" y="1214438"/>
          <p14:tracePt t="30190" x="7300913" y="1214438"/>
          <p14:tracePt t="30207" x="7291388" y="1214438"/>
          <p14:tracePt t="30240" x="7281863" y="1219200"/>
          <p14:tracePt t="30375" x="0" y="0"/>
        </p14:tracePtLst>
        <p14:tracePtLst>
          <p14:tracePt t="41957" x="7477125" y="4314825"/>
          <p14:tracePt t="42128" x="7458075" y="4314825"/>
          <p14:tracePt t="42143" x="7405688" y="4291013"/>
          <p14:tracePt t="42150" x="7381875" y="4281488"/>
          <p14:tracePt t="42158" x="7348538" y="4276725"/>
          <p14:tracePt t="42167" x="7324725" y="4262438"/>
          <p14:tracePt t="42175" x="7286625" y="4248150"/>
          <p14:tracePt t="42185" x="7248525" y="4238625"/>
          <p14:tracePt t="42193" x="7205663" y="4229100"/>
          <p14:tracePt t="42200" x="7148513" y="4224338"/>
          <p14:tracePt t="42207" x="7086600" y="4219575"/>
          <p14:tracePt t="42215" x="7019925" y="4205288"/>
          <p14:tracePt t="42224" x="6948488" y="4200525"/>
          <p14:tracePt t="42231" x="6877050" y="4186238"/>
          <p14:tracePt t="42239" x="6777038" y="4171950"/>
          <p14:tracePt t="42246" x="6705600" y="4157663"/>
          <p14:tracePt t="42258" x="6615113" y="4152900"/>
          <p14:tracePt t="42267" x="6543675" y="4138613"/>
          <p14:tracePt t="42276" x="6467475" y="4124325"/>
          <p14:tracePt t="42278" x="6386513" y="4119563"/>
          <p14:tracePt t="42287" x="6329363" y="4105275"/>
          <p14:tracePt t="42294" x="6281738" y="4095750"/>
          <p14:tracePt t="42303" x="6248400" y="4095750"/>
          <p14:tracePt t="42310" x="6191250" y="4086225"/>
          <p14:tracePt t="42319" x="6134100" y="4076700"/>
          <p14:tracePt t="42330" x="6086475" y="4067175"/>
          <p14:tracePt t="42342" x="5957888" y="4067175"/>
          <p14:tracePt t="42355" x="5895975" y="4067175"/>
          <p14:tracePt t="42361" x="5834063" y="4067175"/>
          <p14:tracePt t="42369" x="5753100" y="4067175"/>
          <p14:tracePt t="42376" x="5691188" y="4067175"/>
          <p14:tracePt t="42382" x="5619750" y="4067175"/>
          <p14:tracePt t="42391" x="5557838" y="4067175"/>
          <p14:tracePt t="42398" x="5491163" y="4062413"/>
          <p14:tracePt t="42406" x="5429250" y="4043363"/>
          <p14:tracePt t="42415" x="5362575" y="4038600"/>
          <p14:tracePt t="42422" x="5305425" y="4029075"/>
          <p14:tracePt t="42433" x="5233988" y="4024313"/>
          <p14:tracePt t="42443" x="5172075" y="4010025"/>
          <p14:tracePt t="42449" x="5081588" y="3995738"/>
          <p14:tracePt t="42456" x="5024438" y="3990975"/>
          <p14:tracePt t="42462" x="4953000" y="3976688"/>
          <p14:tracePt t="42471" x="4872038" y="3971925"/>
          <p14:tracePt t="42478" x="4795838" y="3962400"/>
          <p14:tracePt t="42487" x="4714875" y="3957638"/>
          <p14:tracePt t="42495" x="4652963" y="3943350"/>
          <p14:tracePt t="42510" x="4524375" y="3924300"/>
          <p14:tracePt t="42518" x="4481513" y="3924300"/>
          <p14:tracePt t="42529" x="4429125" y="3924300"/>
          <p14:tracePt t="42539" x="4371975" y="3924300"/>
          <p14:tracePt t="42546" x="4310063" y="3924300"/>
          <p14:tracePt t="42554" x="4243388" y="3924300"/>
          <p14:tracePt t="42558" x="4181475" y="3924300"/>
          <p14:tracePt t="42566" x="4124325" y="3924300"/>
          <p14:tracePt t="42574" x="4086225" y="3924300"/>
          <p14:tracePt t="42583" x="4029075" y="3929063"/>
          <p14:tracePt t="42590" x="3995738" y="3943350"/>
          <p14:tracePt t="42599" x="3952875" y="3957638"/>
          <p14:tracePt t="42607" x="3919538" y="3976688"/>
          <p14:tracePt t="42615" x="3881438" y="4000500"/>
          <p14:tracePt t="42622" x="3862388" y="4014788"/>
          <p14:tracePt t="42630" x="3833813" y="4038600"/>
          <p14:tracePt t="42638" x="3805238" y="4067175"/>
          <p14:tracePt t="42647" x="3786188" y="4095750"/>
          <p14:tracePt t="42655" x="3762375" y="4143375"/>
          <p14:tracePt t="42662" x="3743325" y="4186238"/>
          <p14:tracePt t="42671" x="3724275" y="4238625"/>
          <p14:tracePt t="42678" x="3705225" y="4300538"/>
          <p14:tracePt t="42686" x="3690938" y="4357688"/>
          <p14:tracePt t="42694" x="3671888" y="4410075"/>
          <p14:tracePt t="42702" x="3662363" y="4471988"/>
          <p14:tracePt t="42710" x="3643313" y="4529138"/>
          <p14:tracePt t="42718" x="3633788" y="4586288"/>
          <p14:tracePt t="42727" x="3633788" y="4648200"/>
          <p14:tracePt t="42734" x="3633788" y="4719638"/>
          <p14:tracePt t="42745" x="3633788" y="4791075"/>
          <p14:tracePt t="42756" x="3633788" y="4886325"/>
          <p14:tracePt t="42762" x="3633788" y="5000625"/>
          <p14:tracePt t="42766" x="3643313" y="5076825"/>
          <p14:tracePt t="42776" x="3657600" y="5162550"/>
          <p14:tracePt t="42784" x="3681413" y="5257800"/>
          <p14:tracePt t="42790" x="3681413" y="5314950"/>
          <p14:tracePt t="42799" x="3690938" y="5381625"/>
          <p14:tracePt t="42806" x="3719513" y="5443538"/>
          <p14:tracePt t="42823" x="3743325" y="5538788"/>
          <p14:tracePt t="42830" x="3762375" y="5595938"/>
          <p14:tracePt t="42843" x="3795713" y="5653088"/>
          <p14:tracePt t="42850" x="3819525" y="5705475"/>
          <p14:tracePt t="42856" x="3843338" y="5762625"/>
          <p14:tracePt t="42864" x="3876675" y="5819775"/>
          <p14:tracePt t="42871" x="3910013" y="5872163"/>
          <p14:tracePt t="42879" x="3943350" y="5924550"/>
          <p14:tracePt t="42886" x="3971925" y="5981700"/>
          <p14:tracePt t="42895" x="3990975" y="6015038"/>
          <p14:tracePt t="42906" x="4014788" y="6057900"/>
          <p14:tracePt t="42922" x="4067175" y="6143625"/>
          <p14:tracePt t="42927" x="4095750" y="6191250"/>
          <p14:tracePt t="42934" x="4129088" y="6224588"/>
          <p14:tracePt t="42942" x="4152900" y="6267450"/>
          <p14:tracePt t="42950" x="4195763" y="6319838"/>
          <p14:tracePt t="42958" x="4229100" y="6348413"/>
          <p14:tracePt t="42971" x="4262438" y="6386513"/>
          <p14:tracePt t="42982" x="4343400" y="6448425"/>
          <p14:tracePt t="42989" x="4381500" y="6472238"/>
          <p14:tracePt t="42999" x="4424363" y="6505575"/>
          <p14:tracePt t="43006" x="4467225" y="6534150"/>
          <p14:tracePt t="43015" x="4505325" y="6567488"/>
          <p14:tracePt t="43028" x="4538663" y="6581775"/>
          <p14:tracePt t="43035" x="4581525" y="6619875"/>
          <p14:tracePt t="43041" x="4629150" y="6653213"/>
          <p14:tracePt t="43047" x="4652963" y="6667500"/>
          <p14:tracePt t="43055" x="4705350" y="6700838"/>
          <p14:tracePt t="43062" x="4748213" y="6724650"/>
          <p14:tracePt t="43072" x="4791075" y="6743700"/>
          <p14:tracePt t="43079" x="4824413" y="6753225"/>
          <p14:tracePt t="43087" x="4881563" y="6772275"/>
          <p14:tracePt t="43094" x="4924425" y="6781800"/>
          <p14:tracePt t="43102" x="4981575" y="6786563"/>
          <p14:tracePt t="43111" x="5043488" y="6791325"/>
          <p14:tracePt t="43118" x="5100638" y="6810375"/>
          <p14:tracePt t="43127" x="5157788" y="6819900"/>
          <p14:tracePt t="43135" x="5224463" y="6824663"/>
          <p14:tracePt t="43142" x="5286375" y="6838950"/>
          <p14:tracePt t="43150" x="5367338" y="6843713"/>
          <p14:tracePt t="43163" x="5443538" y="6853238"/>
          <p14:tracePt t="43166" x="5548313" y="6853238"/>
          <p14:tracePt t="43175" x="5653088" y="6853238"/>
          <p14:tracePt t="43185" x="5757863" y="6853238"/>
          <p14:tracePt t="43194" x="5848350" y="6853238"/>
          <p14:tracePt t="43201" x="5929313" y="6853238"/>
          <p14:tracePt t="43210" x="6015038" y="6853238"/>
          <p14:tracePt t="43213" x="6100763" y="6853238"/>
          <p14:tracePt t="43228" x="6181725" y="6853238"/>
          <p14:tracePt t="43233" x="6248400" y="6853238"/>
          <p14:tracePt t="43239" x="6324600" y="6853238"/>
          <p14:tracePt t="43246" x="6396038" y="6853238"/>
          <p14:tracePt t="43263" x="6534150" y="6853238"/>
          <p14:tracePt t="43270" x="6605588" y="6853238"/>
          <p14:tracePt t="43281" x="6667500" y="6853238"/>
          <p14:tracePt t="43288" x="6724650" y="6853238"/>
          <p14:tracePt t="43294" x="6786563" y="6853238"/>
          <p14:tracePt t="43302" x="6858000" y="6853238"/>
          <p14:tracePt t="43310" x="6929438" y="6853238"/>
          <p14:tracePt t="43319" x="7010400" y="6853238"/>
          <p14:tracePt t="43326" x="7072313" y="6848475"/>
          <p14:tracePt t="43335" x="7153275" y="6834188"/>
          <p14:tracePt t="43344" x="7234238" y="6824663"/>
          <p14:tracePt t="43350" x="7310438" y="6824663"/>
          <p14:tracePt t="43358" x="7377113" y="6810375"/>
          <p14:tracePt t="43369" x="7439025" y="6805613"/>
          <p14:tracePt t="43378" x="7510463" y="6791325"/>
          <p14:tracePt t="43382" x="7543800" y="6786563"/>
          <p14:tracePt t="43392" x="7600950" y="6772275"/>
          <p14:tracePt t="43398" x="7653338" y="6753225"/>
          <p14:tracePt t="43406" x="7710488" y="6729413"/>
          <p14:tracePt t="43414" x="7753350" y="6710363"/>
          <p14:tracePt t="43423" x="7781925" y="6691313"/>
          <p14:tracePt t="43430" x="7815263" y="6667500"/>
          <p14:tracePt t="43438" x="7843838" y="6643688"/>
          <p14:tracePt t="43449" x="7872413" y="6615113"/>
          <p14:tracePt t="43458" x="7900988" y="6596063"/>
          <p14:tracePt t="43464" x="7920038" y="6572250"/>
          <p14:tracePt t="43471" x="7929563" y="6553200"/>
          <p14:tracePt t="43478" x="7953375" y="6519863"/>
          <p14:tracePt t="43486" x="7962900" y="6491288"/>
          <p14:tracePt t="43495" x="7986713" y="6453188"/>
          <p14:tracePt t="43502" x="8001000" y="6391275"/>
          <p14:tracePt t="43510" x="8024813" y="6324600"/>
          <p14:tracePt t="43518" x="8053388" y="6243638"/>
          <p14:tracePt t="43526" x="8081963" y="6167438"/>
          <p14:tracePt t="43533" x="8115300" y="6096000"/>
          <p14:tracePt t="43542" x="8124825" y="6038850"/>
          <p14:tracePt t="43551" x="8143875" y="5981700"/>
          <p14:tracePt t="43558" x="8153400" y="5924550"/>
          <p14:tracePt t="43566" x="8172450" y="5881688"/>
          <p14:tracePt t="43574" x="8181975" y="5834063"/>
          <p14:tracePt t="43584" x="8181975" y="5786438"/>
          <p14:tracePt t="43590" x="8186738" y="5738813"/>
          <p14:tracePt t="43599" x="8201025" y="5681663"/>
          <p14:tracePt t="43608" x="8205788" y="5610225"/>
          <p14:tracePt t="43614" x="8205788" y="5543550"/>
          <p14:tracePt t="43624" x="8205788" y="5472113"/>
          <p14:tracePt t="43634" x="8205788" y="5400675"/>
          <p14:tracePt t="43638" x="8201025" y="5324475"/>
          <p14:tracePt t="43647" x="8172450" y="5229225"/>
          <p14:tracePt t="43655" x="8158163" y="5172075"/>
          <p14:tracePt t="43662" x="8139113" y="5100638"/>
          <p14:tracePt t="43670" x="8120063" y="5043488"/>
          <p14:tracePt t="43678" x="8101013" y="4986338"/>
          <p14:tracePt t="43686" x="8086725" y="4929188"/>
          <p14:tracePt t="43694" x="8067675" y="4891088"/>
          <p14:tracePt t="43703" x="8067675" y="4838700"/>
          <p14:tracePt t="43710" x="8058150" y="4795838"/>
          <p14:tracePt t="43717" x="8039100" y="4757738"/>
          <p14:tracePt t="43726" x="8034338" y="4719638"/>
          <p14:tracePt t="43739" x="8020050" y="4676775"/>
          <p14:tracePt t="43748" x="8005763" y="4648200"/>
          <p14:tracePt t="43755" x="7986713" y="4614863"/>
          <p14:tracePt t="43761" x="7972425" y="4595813"/>
          <p14:tracePt t="43767" x="7962900" y="4572000"/>
          <p14:tracePt t="43774" x="7953375" y="4552950"/>
          <p14:tracePt t="43782" x="7939088" y="4533900"/>
          <p14:tracePt t="43790" x="7929563" y="4519613"/>
          <p14:tracePt t="43798" x="7905750" y="4495800"/>
          <p14:tracePt t="43806" x="7900988" y="4486275"/>
          <p14:tracePt t="43814" x="7877175" y="4467225"/>
          <p14:tracePt t="43823" x="7853363" y="4452938"/>
          <p14:tracePt t="43831" x="7824788" y="4433888"/>
          <p14:tracePt t="43842" x="7796213" y="4414838"/>
          <p14:tracePt t="43852" x="7753350" y="4405313"/>
          <p14:tracePt t="43859" x="7710488" y="4386263"/>
          <p14:tracePt t="43865" x="7681913" y="4376738"/>
          <p14:tracePt t="43871" x="7634288" y="4357688"/>
          <p14:tracePt t="43878" x="7586663" y="4343400"/>
          <p14:tracePt t="43887" x="7529513" y="4324350"/>
          <p14:tracePt t="43894" x="7467600" y="4300538"/>
          <p14:tracePt t="43904" x="7424738" y="4281488"/>
          <p14:tracePt t="43912" x="7377113" y="4262438"/>
          <p14:tracePt t="43918" x="7334250" y="4248150"/>
          <p14:tracePt t="43927" x="7281863" y="4224338"/>
          <p14:tracePt t="43934" x="7224713" y="4200525"/>
          <p14:tracePt t="43945" x="7186613" y="4186238"/>
          <p14:tracePt t="43955" x="7134225" y="4162425"/>
          <p14:tracePt t="43970" x="7034213" y="4124325"/>
          <p14:tracePt t="43976" x="6981825" y="4095750"/>
          <p14:tracePt t="43982" x="6924675" y="4076700"/>
          <p14:tracePt t="43990" x="6867525" y="4067175"/>
          <p14:tracePt t="43998" x="6796088" y="4048125"/>
          <p14:tracePt t="44006" x="6738938" y="4033838"/>
          <p14:tracePt t="44015" x="6672263" y="4005263"/>
          <p14:tracePt t="44024" x="6624638" y="3981450"/>
          <p14:tracePt t="44030" x="6548438" y="3967163"/>
          <p14:tracePt t="44038" x="6477000" y="3933825"/>
          <p14:tracePt t="44046" x="6405563" y="3914775"/>
          <p14:tracePt t="44060" x="6300788" y="3895725"/>
          <p14:tracePt t="44071" x="6067425" y="3852863"/>
          <p14:tracePt t="44078" x="5957888" y="3829050"/>
          <p14:tracePt t="44086" x="5876925" y="3824288"/>
          <p14:tracePt t="44095" x="5805488" y="3819525"/>
          <p14:tracePt t="44102" x="5719763" y="3805238"/>
          <p14:tracePt t="44111" x="5653088" y="3795713"/>
          <p14:tracePt t="44119" x="5614988" y="3790950"/>
          <p14:tracePt t="44127" x="5548313" y="3790950"/>
          <p14:tracePt t="44135" x="5495925" y="3790950"/>
          <p14:tracePt t="44148" x="5448300" y="3790950"/>
          <p14:tracePt t="44158" x="5372100" y="3790950"/>
          <p14:tracePt t="44170" x="5324475" y="3790950"/>
          <p14:tracePt t="44175" x="5295900" y="3790950"/>
          <p14:tracePt t="44183" x="5267325" y="3790950"/>
          <p14:tracePt t="44191" x="5238750" y="3790950"/>
          <p14:tracePt t="44199" x="5195888" y="3790950"/>
          <p14:tracePt t="44206" x="5162550" y="3790950"/>
          <p14:tracePt t="44214" x="5133975" y="3790950"/>
          <p14:tracePt t="44223" x="5091113" y="3790950"/>
          <p14:tracePt t="44230" x="5053013" y="3790950"/>
          <p14:tracePt t="44244" x="5019675" y="3790950"/>
          <p14:tracePt t="44245" x="4972050" y="3790950"/>
          <p14:tracePt t="44254" x="4933950" y="3790950"/>
          <p14:tracePt t="44262" x="4876800" y="3790950"/>
          <p14:tracePt t="44271" x="4819650" y="3790950"/>
          <p14:tracePt t="44278" x="4781550" y="3786188"/>
          <p14:tracePt t="44287" x="4733925" y="3786188"/>
          <p14:tracePt t="44297" x="4686300" y="3786188"/>
          <p14:tracePt t="44310" x="4572000" y="3786188"/>
          <p14:tracePt t="44318" x="4548188" y="3786188"/>
          <p14:tracePt t="44326" x="4514850" y="3786188"/>
          <p14:tracePt t="44345" x="4457700" y="3795713"/>
          <p14:tracePt t="44351" x="4429125" y="3810000"/>
          <p14:tracePt t="44357" x="4395788" y="3814763"/>
          <p14:tracePt t="44366" x="4352925" y="3833813"/>
          <p14:tracePt t="44374" x="4291013" y="3833813"/>
          <p14:tracePt t="44383" x="4257675" y="3838575"/>
          <p14:tracePt t="44390" x="4214813" y="3843338"/>
          <p14:tracePt t="44399" x="4171950" y="3862388"/>
          <p14:tracePt t="44406" x="4124325" y="3881438"/>
          <p14:tracePt t="44414" x="4071938" y="3900488"/>
          <p14:tracePt t="44422" x="4038600" y="3914775"/>
          <p14:tracePt t="44431" x="4000500" y="3948113"/>
          <p14:tracePt t="44439" x="3967163" y="3967163"/>
          <p14:tracePt t="44446" x="3929063" y="3995738"/>
          <p14:tracePt t="44457" x="3895725" y="4024313"/>
          <p14:tracePt t="44468" x="3848100" y="4062413"/>
          <p14:tracePt t="44479" x="3776663" y="4143375"/>
          <p14:tracePt t="44488" x="3733800" y="4195763"/>
          <p14:tracePt t="44495" x="3695700" y="4257675"/>
          <p14:tracePt t="44503" x="3657600" y="4314825"/>
          <p14:tracePt t="44511" x="3624263" y="4381500"/>
          <p14:tracePt t="44519" x="3590925" y="4438650"/>
          <p14:tracePt t="44526" x="3557588" y="4505325"/>
          <p14:tracePt t="44534" x="3533775" y="4572000"/>
          <p14:tracePt t="44544" x="3524250" y="4629150"/>
          <p14:tracePt t="44551" x="3505200" y="4691063"/>
          <p14:tracePt t="44559" x="3505200" y="4757738"/>
          <p14:tracePt t="44567" x="3500438" y="4829175"/>
          <p14:tracePt t="44574" x="3500438" y="4905375"/>
          <p14:tracePt t="44584" x="3500438" y="4986338"/>
          <p14:tracePt t="44590" x="3500438" y="5062538"/>
          <p14:tracePt t="44599" x="3500438" y="5148263"/>
          <p14:tracePt t="44606" x="3500438" y="5219700"/>
          <p14:tracePt t="44614" x="3514725" y="5300663"/>
          <p14:tracePt t="44622" x="3529013" y="5381625"/>
          <p14:tracePt t="44630" x="3552825" y="5448300"/>
          <p14:tracePt t="44638" x="3581400" y="5519738"/>
          <p14:tracePt t="44649" x="3595688" y="5591175"/>
          <p14:tracePt t="44658" x="3619500" y="5657850"/>
          <p14:tracePt t="44667" x="3638550" y="5729288"/>
          <p14:tracePt t="44672" x="3671888" y="5795963"/>
          <p14:tracePt t="44679" x="3705225" y="5862638"/>
          <p14:tracePt t="44686" x="3748088" y="5938838"/>
          <p14:tracePt t="44695" x="3786188" y="5995988"/>
          <p14:tracePt t="44703" x="3852863" y="6067425"/>
          <p14:tracePt t="44710" x="3905250" y="6119813"/>
          <p14:tracePt t="44718" x="3971925" y="6181725"/>
          <p14:tracePt t="44728" x="4033838" y="6229350"/>
          <p14:tracePt t="44734" x="4090988" y="6267450"/>
          <p14:tracePt t="44742" x="4157663" y="6315075"/>
          <p14:tracePt t="44750" x="4224338" y="6348413"/>
          <p14:tracePt t="44759" x="4310063" y="6391275"/>
          <p14:tracePt t="44767" x="4386263" y="6424613"/>
          <p14:tracePt t="44775" x="4471988" y="6467475"/>
          <p14:tracePt t="44782" x="4572000" y="6510338"/>
          <p14:tracePt t="44790" x="4662488" y="6543675"/>
          <p14:tracePt t="44798" x="4767263" y="6596063"/>
          <p14:tracePt t="44807" x="4838700" y="6619875"/>
          <p14:tracePt t="44815" x="4953000" y="6677025"/>
          <p14:tracePt t="44822" x="5024438" y="6696075"/>
          <p14:tracePt t="44830" x="5129213" y="6719888"/>
          <p14:tracePt t="44838" x="5210175" y="6743700"/>
          <p14:tracePt t="44847" x="5319713" y="6762750"/>
          <p14:tracePt t="44854" x="5414963" y="6781800"/>
          <p14:tracePt t="44862" x="5514975" y="6791325"/>
          <p14:tracePt t="44871" x="5624513" y="6805613"/>
          <p14:tracePt t="44878" x="5748338" y="6829425"/>
          <p14:tracePt t="44886" x="5900738" y="6848475"/>
          <p14:tracePt t="44895" x="6043613" y="6853238"/>
          <p14:tracePt t="44903" x="6162675" y="6853238"/>
          <p14:tracePt t="44917" x="6286500" y="6853238"/>
          <p14:tracePt t="44924" x="6391275" y="6853238"/>
          <p14:tracePt t="44935" x="6596063" y="6853238"/>
          <p14:tracePt t="44943" x="6681788" y="6853238"/>
          <p14:tracePt t="44952" x="6757988" y="6853238"/>
          <p14:tracePt t="44959" x="6848475" y="6853238"/>
          <p14:tracePt t="44966" x="6915150" y="6853238"/>
          <p14:tracePt t="44975" x="6986588" y="6853238"/>
          <p14:tracePt t="44982" x="7058025" y="6853238"/>
          <p14:tracePt t="44990" x="7148513" y="6838950"/>
          <p14:tracePt t="45001" x="7205663" y="6824663"/>
          <p14:tracePt t="45010" x="7267575" y="6800850"/>
          <p14:tracePt t="45019" x="7339013" y="6772275"/>
          <p14:tracePt t="45028" x="7396163" y="6748463"/>
          <p14:tracePt t="45033" x="7453313" y="6729413"/>
          <p14:tracePt t="45039" x="7505700" y="6710363"/>
          <p14:tracePt t="45046" x="7539038" y="6705600"/>
          <p14:tracePt t="45054" x="7586663" y="6691313"/>
          <p14:tracePt t="45062" x="7605713" y="6686550"/>
          <p14:tracePt t="45071" x="7620000" y="6672263"/>
          <p14:tracePt t="45079" x="7648575" y="6657975"/>
          <p14:tracePt t="45086" x="7662863" y="6648450"/>
          <p14:tracePt t="45094" x="7686675" y="6624638"/>
          <p14:tracePt t="45113" x="7753350" y="6557963"/>
          <p14:tracePt t="45119" x="7791450" y="6524625"/>
          <p14:tracePt t="45127" x="7834313" y="6477000"/>
          <p14:tracePt t="45135" x="7881938" y="6434138"/>
          <p14:tracePt t="45143" x="7920038" y="6391275"/>
          <p14:tracePt t="45151" x="7948613" y="6353175"/>
          <p14:tracePt t="45159" x="7986713" y="6329363"/>
          <p14:tracePt t="45166" x="8010525" y="6286500"/>
          <p14:tracePt t="45176" x="8039100" y="6248400"/>
          <p14:tracePt t="45182" x="8058150" y="6215063"/>
          <p14:tracePt t="45191" x="8062913" y="6181725"/>
          <p14:tracePt t="45198" x="8072438" y="6148388"/>
          <p14:tracePt t="45206" x="8091488" y="6119813"/>
          <p14:tracePt t="45214" x="8096250" y="6091238"/>
          <p14:tracePt t="45224" x="8101013" y="6057900"/>
          <p14:tracePt t="45231" x="8101013" y="6010275"/>
          <p14:tracePt t="45240" x="8101013" y="5981700"/>
          <p14:tracePt t="45246" x="8101013" y="5938838"/>
          <p14:tracePt t="45254" x="8101013" y="5900738"/>
          <p14:tracePt t="45261" x="8101013" y="5867400"/>
          <p14:tracePt t="45272" x="8101013" y="5819775"/>
          <p14:tracePt t="45278" x="8101013" y="5795963"/>
          <p14:tracePt t="45287" x="8101013" y="5762625"/>
          <p14:tracePt t="45294" x="8101013" y="5738813"/>
          <p14:tracePt t="45302" x="8101013" y="5705475"/>
          <p14:tracePt t="45310" x="8101013" y="5681663"/>
          <p14:tracePt t="45318" x="8101013" y="5648325"/>
          <p14:tracePt t="45326" x="8101013" y="5629275"/>
          <p14:tracePt t="45335" x="8101013" y="5600700"/>
          <p14:tracePt t="45343" x="8101013" y="5576888"/>
          <p14:tracePt t="45350" x="8101013" y="5534025"/>
          <p14:tracePt t="45358" x="8101013" y="5510213"/>
          <p14:tracePt t="45366" x="8101013" y="5491163"/>
          <p14:tracePt t="45374" x="8101013" y="5462588"/>
          <p14:tracePt t="45382" x="8077200" y="5434013"/>
          <p14:tracePt t="45390" x="8067675" y="5391150"/>
          <p14:tracePt t="45398" x="8043863" y="5353050"/>
          <p14:tracePt t="45406" x="8020050" y="5310188"/>
          <p14:tracePt t="45414" x="7991475" y="5267325"/>
          <p14:tracePt t="45422" x="7986713" y="5248275"/>
          <p14:tracePt t="45430" x="7972425" y="5224463"/>
          <p14:tracePt t="45439" x="7953375" y="5195888"/>
          <p14:tracePt t="45447" x="7939088" y="5167313"/>
          <p14:tracePt t="45455" x="7934325" y="5162550"/>
          <p14:tracePt t="45465" x="7929563" y="5153025"/>
          <p14:tracePt t="45475" x="7920038" y="5133975"/>
          <p14:tracePt t="45482" x="7920038" y="5124450"/>
          <p14:tracePt t="45490" x="7920038" y="5114925"/>
          <p14:tracePt t="45496" x="7920038" y="5110163"/>
          <p14:tracePt t="45502" x="7915275" y="5100638"/>
          <p14:tracePt t="45510" x="7910513" y="5086350"/>
          <p14:tracePt t="45526" x="7896225" y="5067300"/>
          <p14:tracePt t="45534" x="7891463" y="5053013"/>
          <p14:tracePt t="45543" x="7891463" y="5048250"/>
          <p14:tracePt t="45553" x="7886700" y="5043488"/>
          <p14:tracePt t="45558" x="7881938" y="5033963"/>
          <p14:tracePt t="45566" x="7872413" y="5024438"/>
          <p14:tracePt t="45575" x="7872413" y="5019675"/>
          <p14:tracePt t="45582" x="7867650" y="5010150"/>
          <p14:tracePt t="45935" x="0" y="0"/>
        </p14:tracePtLst>
        <p14:tracePtLst>
          <p14:tracePt t="47031" x="7824788" y="5076825"/>
          <p14:tracePt t="47082" x="7829550" y="5072063"/>
          <p14:tracePt t="47087" x="7834313" y="5072063"/>
          <p14:tracePt t="47121" x="7834313" y="5062538"/>
          <p14:tracePt t="47127" x="7834313" y="5057775"/>
          <p14:tracePt t="47134" x="7834313" y="5053013"/>
          <p14:tracePt t="47143" x="7834313" y="5043488"/>
          <p14:tracePt t="47151" x="7834313" y="5038725"/>
          <p14:tracePt t="47159" x="7834313" y="5024438"/>
          <p14:tracePt t="47166" x="7834313" y="5010150"/>
          <p14:tracePt t="47174" x="7834313" y="5005388"/>
          <p14:tracePt t="47184" x="7834313" y="4995863"/>
          <p14:tracePt t="47191" x="7834313" y="4986338"/>
          <p14:tracePt t="47198" x="7829550" y="4981575"/>
          <p14:tracePt t="47207" x="7815263" y="4962525"/>
          <p14:tracePt t="47214" x="7805738" y="4948238"/>
          <p14:tracePt t="47223" x="7791450" y="4933950"/>
          <p14:tracePt t="47231" x="7777163" y="4919663"/>
          <p14:tracePt t="47239" x="7748588" y="4895850"/>
          <p14:tracePt t="47247" x="7729538" y="4876800"/>
          <p14:tracePt t="47258" x="7691438" y="4862513"/>
          <p14:tracePt t="47265" x="7658100" y="4838700"/>
          <p14:tracePt t="47274" x="7615238" y="4819650"/>
          <p14:tracePt t="47280" x="7581900" y="4810125"/>
          <p14:tracePt t="47289" x="7539038" y="4791075"/>
          <p14:tracePt t="47294" x="7500938" y="4772025"/>
          <p14:tracePt t="47302" x="7472363" y="4772025"/>
          <p14:tracePt t="47313" x="7429500" y="4757738"/>
          <p14:tracePt t="47327" x="7353300" y="4733925"/>
          <p14:tracePt t="47334" x="7310438" y="4724400"/>
          <p14:tracePt t="47343" x="7267575" y="4714875"/>
          <p14:tracePt t="47351" x="7234238" y="4705350"/>
          <p14:tracePt t="47358" x="7196138" y="4695825"/>
          <p14:tracePt t="47366" x="7162800" y="4695825"/>
          <p14:tracePt t="47374" x="7134225" y="4691063"/>
          <p14:tracePt t="47383" x="7110413" y="4691063"/>
          <p14:tracePt t="47391" x="7086600" y="4686300"/>
          <p14:tracePt t="47399" x="7058025" y="4676775"/>
          <p14:tracePt t="47407" x="7034213" y="4672013"/>
          <p14:tracePt t="47414" x="7024688" y="4667250"/>
          <p14:tracePt t="47423" x="7010400" y="4667250"/>
          <p14:tracePt t="47430" x="6981825" y="4652963"/>
          <p14:tracePt t="47439" x="6977063" y="4652963"/>
          <p14:tracePt t="47447" x="6958013" y="4643438"/>
          <p14:tracePt t="47456" x="6934200" y="4624388"/>
          <p14:tracePt t="47465" x="6919913" y="4619625"/>
          <p14:tracePt t="47476" x="6886575" y="4610100"/>
          <p14:tracePt t="47483" x="6853238" y="4595813"/>
          <p14:tracePt t="47490" x="6819900" y="4581525"/>
          <p14:tracePt t="47496" x="6777038" y="4562475"/>
          <p14:tracePt t="47503" x="6724650" y="4538663"/>
          <p14:tracePt t="47511" x="6677025" y="4524375"/>
          <p14:tracePt t="47520" x="6624638" y="4505325"/>
          <p14:tracePt t="47525" x="6567488" y="4495800"/>
          <p14:tracePt t="47540" x="6505575" y="4476750"/>
          <p14:tracePt t="47548" x="6438900" y="4457700"/>
          <p14:tracePt t="47557" x="6281738" y="4410075"/>
          <p14:tracePt t="47567" x="6210300" y="4391025"/>
          <p14:tracePt t="47574" x="6143625" y="4367213"/>
          <p14:tracePt t="47583" x="6062663" y="4343400"/>
          <p14:tracePt t="47591" x="5991225" y="4319588"/>
          <p14:tracePt t="47599" x="5924550" y="4295775"/>
          <p14:tracePt t="47607" x="5876925" y="4276725"/>
          <p14:tracePt t="47615" x="5810250" y="4271963"/>
          <p14:tracePt t="47622" x="5753100" y="4257675"/>
          <p14:tracePt t="47634" x="5705475" y="4238625"/>
          <p14:tracePt t="47642" x="5662613" y="4233863"/>
          <p14:tracePt t="47651" x="5638800" y="4229100"/>
          <p14:tracePt t="47658" x="5595938" y="4229100"/>
          <p14:tracePt t="47663" x="5562600" y="4214813"/>
          <p14:tracePt t="47670" x="5538788" y="4214813"/>
          <p14:tracePt t="47678" x="5505450" y="4210050"/>
          <p14:tracePt t="47687" x="5481638" y="4210050"/>
          <p14:tracePt t="47694" x="5448300" y="4210050"/>
          <p14:tracePt t="47702" x="5424488" y="4210050"/>
          <p14:tracePt t="47710" x="5400675" y="4210050"/>
          <p14:tracePt t="47719" x="5381625" y="4210050"/>
          <p14:tracePt t="47727" x="5357813" y="4210050"/>
          <p14:tracePt t="47734" x="5324475" y="4210050"/>
          <p14:tracePt t="47742" x="5305425" y="4210050"/>
          <p14:tracePt t="47750" x="5281613" y="4210050"/>
          <p14:tracePt t="47762" x="5257800" y="4210050"/>
          <p14:tracePt t="47771" x="5224463" y="4219575"/>
          <p14:tracePt t="47777" x="5176838" y="4229100"/>
          <p14:tracePt t="47785" x="5124450" y="4248150"/>
          <p14:tracePt t="47790" x="5076825" y="4262438"/>
          <p14:tracePt t="47804" x="5029200" y="4271963"/>
          <p14:tracePt t="47810" x="4976813" y="4286250"/>
          <p14:tracePt t="47816" x="4919663" y="4305300"/>
          <p14:tracePt t="47822" x="4862513" y="4310063"/>
          <p14:tracePt t="47830" x="4819650" y="4324350"/>
          <p14:tracePt t="47838" x="4810125" y="4338638"/>
          <p14:tracePt t="47846" x="4781550" y="4357688"/>
          <p14:tracePt t="47855" x="4767263" y="4371975"/>
          <p14:tracePt t="47863" x="4738688" y="4395788"/>
          <p14:tracePt t="47871" x="4700588" y="4414838"/>
          <p14:tracePt t="47878" x="4667250" y="4443413"/>
          <p14:tracePt t="47886" x="4624388" y="4462463"/>
          <p14:tracePt t="47895" x="4595813" y="4486275"/>
          <p14:tracePt t="47902" x="4557713" y="4510088"/>
          <p14:tracePt t="47912" x="4514850" y="4529138"/>
          <p14:tracePt t="47918" x="4486275" y="4543425"/>
          <p14:tracePt t="47927" x="4452938" y="4548188"/>
          <p14:tracePt t="47934" x="4438650" y="4572000"/>
          <p14:tracePt t="47943" x="4410075" y="4605338"/>
          <p14:tracePt t="47951" x="4386263" y="4629150"/>
          <p14:tracePt t="47961" x="4357688" y="4667250"/>
          <p14:tracePt t="47970" x="4333875" y="4710113"/>
          <p14:tracePt t="47979" x="4310063" y="4743450"/>
          <p14:tracePt t="47988" x="4276725" y="4781550"/>
          <p14:tracePt t="47991" x="4257675" y="4824413"/>
          <p14:tracePt t="47998" x="4238625" y="4852988"/>
          <p14:tracePt t="48007" x="4214813" y="4895850"/>
          <p14:tracePt t="48014" x="4200525" y="4929188"/>
          <p14:tracePt t="48023" x="4176713" y="4981575"/>
          <p14:tracePt t="48030" x="4176713" y="5033963"/>
          <p14:tracePt t="48039" x="4171950" y="5081588"/>
          <p14:tracePt t="48046" x="4157663" y="5138738"/>
          <p14:tracePt t="48054" x="4152900" y="5195888"/>
          <p14:tracePt t="48062" x="4143375" y="5243513"/>
          <p14:tracePt t="48071" x="4143375" y="5300663"/>
          <p14:tracePt t="48079" x="4143375" y="5357813"/>
          <p14:tracePt t="48087" x="4143375" y="5405438"/>
          <p14:tracePt t="48097" x="4143375" y="5443538"/>
          <p14:tracePt t="48106" x="4143375" y="5476875"/>
          <p14:tracePt t="48116" x="4143375" y="5514975"/>
          <p14:tracePt t="48120" x="4143375" y="5543550"/>
          <p14:tracePt t="48126" x="4143375" y="5567363"/>
          <p14:tracePt t="48134" x="4143375" y="5591175"/>
          <p14:tracePt t="48142" x="4143375" y="5614988"/>
          <p14:tracePt t="48158" x="4143375" y="5653088"/>
          <p14:tracePt t="48166" x="4143375" y="5676900"/>
          <p14:tracePt t="48177" x="4143375" y="5700713"/>
          <p14:tracePt t="48184" x="4157663" y="5729288"/>
          <p14:tracePt t="48191" x="4167188" y="5753100"/>
          <p14:tracePt t="48198" x="4200525" y="5800725"/>
          <p14:tracePt t="48207" x="4214813" y="5824538"/>
          <p14:tracePt t="48215" x="4243388" y="5862638"/>
          <p14:tracePt t="48229" x="4267200" y="5900738"/>
          <p14:tracePt t="48236" x="4286250" y="5929313"/>
          <p14:tracePt t="48243" x="4305300" y="5953125"/>
          <p14:tracePt t="48249" x="4333875" y="6000750"/>
          <p14:tracePt t="48255" x="4352925" y="6024563"/>
          <p14:tracePt t="48262" x="4386263" y="6062663"/>
          <p14:tracePt t="48270" x="4400550" y="6076950"/>
          <p14:tracePt t="48278" x="4424363" y="6105525"/>
          <p14:tracePt t="48287" x="4448175" y="6134100"/>
          <p14:tracePt t="48295" x="4462463" y="6153150"/>
          <p14:tracePt t="48302" x="4486275" y="6176963"/>
          <p14:tracePt t="48321" x="4529138" y="6219825"/>
          <p14:tracePt t="48325" x="4552950" y="6248400"/>
          <p14:tracePt t="48337" x="4576763" y="6267450"/>
          <p14:tracePt t="48344" x="4605338" y="6286500"/>
          <p14:tracePt t="48351" x="4643438" y="6300788"/>
          <p14:tracePt t="48358" x="4667250" y="6315075"/>
          <p14:tracePt t="48370" x="4695825" y="6329363"/>
          <p14:tracePt t="48380" x="4733925" y="6353175"/>
          <p14:tracePt t="48390" x="4800600" y="6381750"/>
          <p14:tracePt t="48400" x="4833938" y="6391275"/>
          <p14:tracePt t="48406" x="4872038" y="6410325"/>
          <p14:tracePt t="48414" x="4905375" y="6419850"/>
          <p14:tracePt t="48422" x="4953000" y="6434138"/>
          <p14:tracePt t="48430" x="5005388" y="6443663"/>
          <p14:tracePt t="48438" x="5043488" y="6443663"/>
          <p14:tracePt t="48447" x="5086350" y="6453188"/>
          <p14:tracePt t="48455" x="5129213" y="6467475"/>
          <p14:tracePt t="48462" x="5167313" y="6477000"/>
          <p14:tracePt t="48470" x="5224463" y="6481763"/>
          <p14:tracePt t="48479" x="5281613" y="6496050"/>
          <p14:tracePt t="48487" x="5329238" y="6500813"/>
          <p14:tracePt t="48495" x="5386388" y="6505575"/>
          <p14:tracePt t="48504" x="5434013" y="6515100"/>
          <p14:tracePt t="48511" x="5476875" y="6515100"/>
          <p14:tracePt t="48518" x="5524500" y="6515100"/>
          <p14:tracePt t="48526" x="5553075" y="6529388"/>
          <p14:tracePt t="48534" x="5600700" y="6529388"/>
          <p14:tracePt t="48542" x="5648325" y="6529388"/>
          <p14:tracePt t="48553" x="5686425" y="6529388"/>
          <p14:tracePt t="48558" x="5734050" y="6529388"/>
          <p14:tracePt t="48568" x="5791200" y="6529388"/>
          <p14:tracePt t="48573" x="5829300" y="6529388"/>
          <p14:tracePt t="48583" x="5876925" y="6529388"/>
          <p14:tracePt t="48590" x="5919788" y="6529388"/>
          <p14:tracePt t="48604" x="5943600" y="6524625"/>
          <p14:tracePt t="48611" x="5976938" y="6519863"/>
          <p14:tracePt t="48616" x="6005513" y="6515100"/>
          <p14:tracePt t="48622" x="6024563" y="6500813"/>
          <p14:tracePt t="48630" x="6048375" y="6491288"/>
          <p14:tracePt t="48638" x="6067425" y="6491288"/>
          <p14:tracePt t="48646" x="6086475" y="6477000"/>
          <p14:tracePt t="48656" x="6096000" y="6477000"/>
          <p14:tracePt t="48663" x="6110288" y="6477000"/>
          <p14:tracePt t="48670" x="6119813" y="6477000"/>
          <p14:tracePt t="48678" x="6138863" y="6477000"/>
          <p14:tracePt t="48687" x="6162675" y="6477000"/>
          <p14:tracePt t="48694" x="6186488" y="6477000"/>
          <p14:tracePt t="48703" x="6219825" y="6477000"/>
          <p14:tracePt t="48711" x="6243638" y="6477000"/>
          <p14:tracePt t="48718" x="6281738" y="6477000"/>
          <p14:tracePt t="48727" x="6315075" y="6477000"/>
          <p14:tracePt t="48734" x="6334125" y="6477000"/>
          <p14:tracePt t="48747" x="6376988" y="6481763"/>
          <p14:tracePt t="48757" x="6424613" y="6491288"/>
          <p14:tracePt t="48763" x="6467475" y="6500813"/>
          <p14:tracePt t="48770" x="6491288" y="6505575"/>
          <p14:tracePt t="48776" x="6538913" y="6505575"/>
          <p14:tracePt t="48783" x="6572250" y="6510338"/>
          <p14:tracePt t="48790" x="6581775" y="6510338"/>
          <p14:tracePt t="48798" x="6615113" y="6515100"/>
          <p14:tracePt t="48806" x="6643688" y="6529388"/>
          <p14:tracePt t="48815" x="6662738" y="6529388"/>
          <p14:tracePt t="48823" x="6691313" y="6538913"/>
          <p14:tracePt t="48830" x="6705600" y="6543675"/>
          <p14:tracePt t="48838" x="6738938" y="6553200"/>
          <p14:tracePt t="48846" x="6753225" y="6557963"/>
          <p14:tracePt t="48855" x="6777038" y="6562725"/>
          <p14:tracePt t="48864" x="6810375" y="6567488"/>
          <p14:tracePt t="48871" x="6853238" y="6586538"/>
          <p14:tracePt t="48879" x="6877050" y="6591300"/>
          <p14:tracePt t="48887" x="6910388" y="6610350"/>
          <p14:tracePt t="48895" x="6938963" y="6619875"/>
          <p14:tracePt t="48907" x="6972300" y="6629400"/>
          <p14:tracePt t="48920" x="7019925" y="6653213"/>
          <p14:tracePt t="48928" x="7038975" y="6667500"/>
          <p14:tracePt t="48940" x="7067550" y="6672263"/>
          <p14:tracePt t="48946" x="7081838" y="6686550"/>
          <p14:tracePt t="48953" x="7100888" y="6696075"/>
          <p14:tracePt t="48960" x="7143750" y="6715125"/>
          <p14:tracePt t="48968" x="7162800" y="6724650"/>
          <p14:tracePt t="48975" x="7210425" y="6743700"/>
          <p14:tracePt t="48983" x="7239000" y="6753225"/>
          <p14:tracePt t="48991" x="7272338" y="6772275"/>
          <p14:tracePt t="49000" x="7324725" y="6786563"/>
          <p14:tracePt t="49012" x="7367588" y="6810375"/>
          <p14:tracePt t="49021" x="7467600" y="6853238"/>
          <p14:tracePt t="49031" x="7539038" y="6853238"/>
          <p14:tracePt t="49038" x="7591425" y="6853238"/>
          <p14:tracePt t="49046" x="7648575" y="6853238"/>
          <p14:tracePt t="49055" x="7681913" y="6853238"/>
          <p14:tracePt t="49062" x="7724775" y="6853238"/>
          <p14:tracePt t="49072" x="7762875" y="6853238"/>
          <p14:tracePt t="49082" x="7796213" y="6853238"/>
          <p14:tracePt t="49089" x="7843838" y="6853238"/>
          <p14:tracePt t="49096" x="7877175" y="6853238"/>
          <p14:tracePt t="49103" x="7900988" y="6853238"/>
          <p14:tracePt t="49110" x="7929563" y="6843713"/>
          <p14:tracePt t="49118" x="7972425" y="6810375"/>
          <p14:tracePt t="49126" x="8005763" y="6786563"/>
          <p14:tracePt t="49135" x="8043863" y="6757988"/>
          <p14:tracePt t="49142" x="8081963" y="6724650"/>
          <p14:tracePt t="49151" x="8110538" y="6696075"/>
          <p14:tracePt t="49158" x="8153400" y="6667500"/>
          <p14:tracePt t="49165" x="8181975" y="6638925"/>
          <p14:tracePt t="49174" x="8205788" y="6610350"/>
          <p14:tracePt t="49183" x="8229600" y="6581775"/>
          <p14:tracePt t="49195" x="8243888" y="6553200"/>
          <p14:tracePt t="49203" x="8262938" y="6515100"/>
          <p14:tracePt t="49213" x="8301038" y="6429375"/>
          <p14:tracePt t="49224" x="8320088" y="6367463"/>
          <p14:tracePt t="49230" x="8324850" y="6324600"/>
          <p14:tracePt t="49239" x="8329613" y="6267450"/>
          <p14:tracePt t="49246" x="8329613" y="6215063"/>
          <p14:tracePt t="49256" x="8348663" y="6162675"/>
          <p14:tracePt t="49262" x="8348663" y="6124575"/>
          <p14:tracePt t="49271" x="8348663" y="6067425"/>
          <p14:tracePt t="49278" x="8348663" y="6015038"/>
          <p14:tracePt t="49288" x="8348663" y="5962650"/>
          <p14:tracePt t="49295" x="8334375" y="5915025"/>
          <p14:tracePt t="49303" x="8324850" y="5867400"/>
          <p14:tracePt t="49310" x="8310563" y="5824538"/>
          <p14:tracePt t="49318" x="8305800" y="5767388"/>
          <p14:tracePt t="49327" x="8286750" y="5700713"/>
          <p14:tracePt t="49334" x="8258175" y="5638800"/>
          <p14:tracePt t="49343" x="8243888" y="5586413"/>
          <p14:tracePt t="49350" x="8215313" y="5529263"/>
          <p14:tracePt t="49358" x="8191500" y="5476875"/>
          <p14:tracePt t="49366" x="8158163" y="5424488"/>
          <p14:tracePt t="49374" x="8148638" y="5405438"/>
          <p14:tracePt t="49382" x="8124825" y="5372100"/>
          <p14:tracePt t="49391" x="8101013" y="5343525"/>
          <p14:tracePt t="49399" x="8086725" y="5314950"/>
          <p14:tracePt t="49406" x="8062913" y="5286375"/>
          <p14:tracePt t="49418" x="8039100" y="5262563"/>
          <p14:tracePt t="49428" x="8024813" y="5229225"/>
          <p14:tracePt t="49438" x="7991475" y="5186363"/>
          <p14:tracePt t="49447" x="7981950" y="5181600"/>
          <p14:tracePt t="49459" x="7962900" y="5157788"/>
          <p14:tracePt t="49465" x="7943850" y="5138738"/>
          <p14:tracePt t="49472" x="7915275" y="5110163"/>
          <p14:tracePt t="49478" x="7900988" y="5095875"/>
          <p14:tracePt t="49486" x="7872413" y="5072063"/>
          <p14:tracePt t="49494" x="7843838" y="5053013"/>
          <p14:tracePt t="49504" x="7805738" y="5038725"/>
          <p14:tracePt t="49510" x="7781925" y="5019675"/>
          <p14:tracePt t="49519" x="7739063" y="4995863"/>
          <p14:tracePt t="49526" x="7686675" y="4972050"/>
          <p14:tracePt t="49537" x="7643813" y="4948238"/>
          <p14:tracePt t="49546" x="7577138" y="4919663"/>
          <p14:tracePt t="49555" x="7529513" y="4900613"/>
          <p14:tracePt t="49562" x="7462838" y="4881563"/>
          <p14:tracePt t="49570" x="7419975" y="4872038"/>
          <p14:tracePt t="49575" x="7372350" y="4857750"/>
          <p14:tracePt t="49584" x="7319963" y="4838700"/>
          <p14:tracePt t="49591" x="7281863" y="4833938"/>
          <p14:tracePt t="49598" x="7248525" y="4819650"/>
          <p14:tracePt t="49607" x="7219950" y="4805363"/>
          <p14:tracePt t="49617" x="7205663" y="4795838"/>
          <p14:tracePt t="49625" x="7172325" y="4781550"/>
          <p14:tracePt t="49632" x="7138988" y="4767263"/>
          <p14:tracePt t="49638" x="7096125" y="4748213"/>
          <p14:tracePt t="49646" x="7048500" y="4738688"/>
          <p14:tracePt t="49658" x="6991350" y="4719638"/>
          <p14:tracePt t="49668" x="6924675" y="4705350"/>
          <p14:tracePt t="49674" x="6858000" y="4686300"/>
          <p14:tracePt t="49679" x="6796088" y="4672013"/>
          <p14:tracePt t="49687" x="6729413" y="4652963"/>
          <p14:tracePt t="49695" x="6657975" y="4638675"/>
          <p14:tracePt t="49702" x="6591300" y="4619625"/>
          <p14:tracePt t="49710" x="6534150" y="4595813"/>
          <p14:tracePt t="49727" x="6429375" y="4562475"/>
          <p14:tracePt t="49739" x="6386513" y="4552950"/>
          <p14:tracePt t="49742" x="6353175" y="4533900"/>
          <p14:tracePt t="49752" x="6291263" y="4514850"/>
          <p14:tracePt t="49759" x="6253163" y="4495800"/>
          <p14:tracePt t="49768" x="6196013" y="4491038"/>
          <p14:tracePt t="49775" x="6129338" y="4462463"/>
          <p14:tracePt t="49783" x="6072188" y="4452938"/>
          <p14:tracePt t="49794" x="6015038" y="4433888"/>
          <p14:tracePt t="49806" x="5915025" y="4410075"/>
          <p14:tracePt t="49817" x="5867400" y="4395788"/>
          <p14:tracePt t="49823" x="5819775" y="4391025"/>
          <p14:tracePt t="49830" x="5767388" y="4376738"/>
          <p14:tracePt t="49838" x="5734050" y="4376738"/>
          <p14:tracePt t="49846" x="5700713" y="4371975"/>
          <p14:tracePt t="49854" x="5672138" y="4371975"/>
          <p14:tracePt t="49863" x="5634038" y="4362450"/>
          <p14:tracePt t="49871" x="5586413" y="4362450"/>
          <p14:tracePt t="49880" x="5538788" y="4348163"/>
          <p14:tracePt t="49890" x="5481638" y="4343400"/>
          <p14:tracePt t="49900" x="5434013" y="4333875"/>
          <p14:tracePt t="49906" x="5376863" y="4329113"/>
          <p14:tracePt t="49912" x="5334000" y="4319588"/>
          <p14:tracePt t="49918" x="5281613" y="4310063"/>
          <p14:tracePt t="49927" x="5238750" y="4310063"/>
          <p14:tracePt t="49934" x="5191125" y="4305300"/>
          <p14:tracePt t="49942" x="5153025" y="4305300"/>
          <p14:tracePt t="49951" x="5105400" y="4305300"/>
          <p14:tracePt t="49959" x="5048250" y="4305300"/>
          <p14:tracePt t="49966" x="5010150" y="4305300"/>
          <p14:tracePt t="49975" x="4976813" y="4305300"/>
          <p14:tracePt t="49983" x="4929188" y="4305300"/>
          <p14:tracePt t="49990" x="4905375" y="4305300"/>
          <p14:tracePt t="49998" x="4867275" y="4310063"/>
          <p14:tracePt t="50007" x="4843463" y="4310063"/>
          <p14:tracePt t="50014" x="4814888" y="4329113"/>
          <p14:tracePt t="50024" x="4791075" y="4338638"/>
          <p14:tracePt t="50031" x="4776788" y="4352925"/>
          <p14:tracePt t="50043" x="4748213" y="4362450"/>
          <p14:tracePt t="50056" x="4714875" y="4400550"/>
          <p14:tracePt t="50067" x="4691063" y="4419600"/>
          <p14:tracePt t="50073" x="4667250" y="4448175"/>
          <p14:tracePt t="50080" x="4624388" y="4486275"/>
          <p14:tracePt t="50087" x="4595813" y="4510088"/>
          <p14:tracePt t="50095" x="4567238" y="4548188"/>
          <p14:tracePt t="50102" x="4543425" y="4576763"/>
          <p14:tracePt t="50110" x="4505325" y="4629150"/>
          <p14:tracePt t="50118" x="4476750" y="4657725"/>
          <p14:tracePt t="50127" x="4448175" y="4705350"/>
          <p14:tracePt t="50135" x="4429125" y="4757738"/>
          <p14:tracePt t="50142" x="4405313" y="4805363"/>
          <p14:tracePt t="50150" x="4371975" y="4867275"/>
          <p14:tracePt t="50158" x="4338638" y="4924425"/>
          <p14:tracePt t="50166" x="4295775" y="5010150"/>
          <p14:tracePt t="50174" x="4262438" y="5086350"/>
          <p14:tracePt t="50182" x="4219575" y="5143500"/>
          <p14:tracePt t="50192" x="4200525" y="5195888"/>
          <p14:tracePt t="50198" x="4157663" y="5253038"/>
          <p14:tracePt t="50206" x="4133850" y="5305425"/>
          <p14:tracePt t="50215" x="4090988" y="5357813"/>
          <p14:tracePt t="50223" x="4071938" y="5376863"/>
          <p14:tracePt t="50230" x="4048125" y="5410200"/>
          <p14:tracePt t="50239" x="4024313" y="5462588"/>
          <p14:tracePt t="50246" x="4014788" y="5491163"/>
          <p14:tracePt t="50255" x="3995738" y="5519738"/>
          <p14:tracePt t="50262" x="3986213" y="5557838"/>
          <p14:tracePt t="50271" x="3967163" y="5600700"/>
          <p14:tracePt t="50278" x="3952875" y="5634038"/>
          <p14:tracePt t="50288" x="3938588" y="5676900"/>
          <p14:tracePt t="50295" x="3929063" y="5719763"/>
          <p14:tracePt t="50303" x="3919538" y="5762625"/>
          <p14:tracePt t="50312" x="3910013" y="5795963"/>
          <p14:tracePt t="50325" x="3900488" y="5843588"/>
          <p14:tracePt t="50334" x="3886200" y="5910263"/>
          <p14:tracePt t="50344" x="3876675" y="5953125"/>
          <p14:tracePt t="50351" x="3876675" y="5976938"/>
          <p14:tracePt t="50359" x="3876675" y="6010275"/>
          <p14:tracePt t="50366" x="3876675" y="6043613"/>
          <p14:tracePt t="50374" x="3876675" y="6076950"/>
          <p14:tracePt t="50382" x="3876675" y="6124575"/>
          <p14:tracePt t="50392" x="3876675" y="6148388"/>
          <p14:tracePt t="50401" x="3876675" y="6176963"/>
          <p14:tracePt t="50410" x="3881438" y="6215063"/>
          <p14:tracePt t="50417" x="3886200" y="6229350"/>
          <p14:tracePt t="50428" x="3895725" y="6257925"/>
          <p14:tracePt t="50430" x="3895725" y="6281738"/>
          <p14:tracePt t="50439" x="3910013" y="6305550"/>
          <p14:tracePt t="50447" x="3914775" y="6319838"/>
          <p14:tracePt t="50455" x="3929063" y="6334125"/>
          <p14:tracePt t="50463" x="3938588" y="6353175"/>
          <p14:tracePt t="50471" x="3948113" y="6376988"/>
          <p14:tracePt t="50478" x="3986213" y="6405563"/>
          <p14:tracePt t="50486" x="4014788" y="6429375"/>
          <p14:tracePt t="50494" x="4029075" y="6443663"/>
          <p14:tracePt t="50503" x="4057650" y="6472238"/>
          <p14:tracePt t="50510" x="4086225" y="6496050"/>
          <p14:tracePt t="50520" x="4119563" y="6524625"/>
          <p14:tracePt t="50526" x="4167188" y="6553200"/>
          <p14:tracePt t="50534" x="4210050" y="6586538"/>
          <p14:tracePt t="50543" x="4238625" y="6605588"/>
          <p14:tracePt t="50551" x="4271963" y="6629400"/>
          <p14:tracePt t="50559" x="4300538" y="6648450"/>
          <p14:tracePt t="50567" x="4329113" y="6672263"/>
          <p14:tracePt t="50574" x="4371975" y="6696075"/>
          <p14:tracePt t="50583" x="4410075" y="6729413"/>
          <p14:tracePt t="50591" x="4438650" y="6743700"/>
          <p14:tracePt t="50605" x="4467225" y="6767513"/>
          <p14:tracePt t="50607" x="4510088" y="6791325"/>
          <p14:tracePt t="50614" x="4543425" y="6805613"/>
          <p14:tracePt t="50623" x="4576763" y="6819900"/>
          <p14:tracePt t="50631" x="4629150" y="6848475"/>
          <p14:tracePt t="50638" x="4672013" y="6853238"/>
          <p14:tracePt t="50646" x="4714875" y="6853238"/>
          <p14:tracePt t="50655" x="4757738" y="6853238"/>
          <p14:tracePt t="50663" x="4800600" y="6853238"/>
          <p14:tracePt t="50671" x="4848225" y="6853238"/>
          <p14:tracePt t="50678" x="4905375" y="6853238"/>
          <p14:tracePt t="50687" x="4948238" y="6853238"/>
          <p14:tracePt t="50694" x="4981575" y="6853238"/>
          <p14:tracePt t="50701" x="5043488" y="6853238"/>
          <p14:tracePt t="50710" x="5076825" y="6853238"/>
          <p14:tracePt t="50719" x="5133975" y="6853238"/>
          <p14:tracePt t="50726" x="5167313" y="6853238"/>
          <p14:tracePt t="50740" x="5224463" y="6853238"/>
          <p14:tracePt t="50747" x="5281613" y="6853238"/>
          <p14:tracePt t="50759" x="5395913" y="6853238"/>
          <p14:tracePt t="50767" x="5467350" y="6853238"/>
          <p14:tracePt t="50774" x="5538788" y="6853238"/>
          <p14:tracePt t="50783" x="5610225" y="6853238"/>
          <p14:tracePt t="50790" x="5681663" y="6853238"/>
          <p14:tracePt t="50798" x="5753100" y="6853238"/>
          <p14:tracePt t="50806" x="5834063" y="6853238"/>
          <p14:tracePt t="50815" x="5905500" y="6853238"/>
          <p14:tracePt t="50823" x="5976938" y="6853238"/>
          <p14:tracePt t="50831" x="6057900" y="6853238"/>
          <p14:tracePt t="50838" x="6124575" y="6853238"/>
          <p14:tracePt t="50846" x="6186488" y="6853238"/>
          <p14:tracePt t="50855" x="6234113" y="6853238"/>
          <p14:tracePt t="50863" x="6305550" y="6853238"/>
          <p14:tracePt t="50871" x="6376988" y="6853238"/>
          <p14:tracePt t="50879" x="6434138" y="6853238"/>
          <p14:tracePt t="50887" x="6496050" y="6853238"/>
          <p14:tracePt t="50895" x="6567488" y="6853238"/>
          <p14:tracePt t="50902" x="6615113" y="6853238"/>
          <p14:tracePt t="50912" x="6667500" y="6853238"/>
          <p14:tracePt t="50920" x="6734175" y="6853238"/>
          <p14:tracePt t="50927" x="6796088" y="6853238"/>
          <p14:tracePt t="50935" x="6853238" y="6853238"/>
          <p14:tracePt t="50943" x="6905625" y="6853238"/>
          <p14:tracePt t="50950" x="6972300" y="6853238"/>
          <p14:tracePt t="50959" x="7019925" y="6853238"/>
          <p14:tracePt t="50966" x="7081838" y="6853238"/>
          <p14:tracePt t="50975" x="7138988" y="6853238"/>
          <p14:tracePt t="50991" x="7258050" y="6853238"/>
          <p14:tracePt t="51004" x="7310438" y="6853238"/>
          <p14:tracePt t="51011" x="7358063" y="6853238"/>
          <p14:tracePt t="51017" x="7405688" y="6853238"/>
          <p14:tracePt t="51023" x="7439025" y="6853238"/>
          <p14:tracePt t="51032" x="7486650" y="6853238"/>
          <p14:tracePt t="51038" x="7529513" y="6838950"/>
          <p14:tracePt t="51046" x="7558088" y="6824663"/>
          <p14:tracePt t="51054" x="7605713" y="6810375"/>
          <p14:tracePt t="51065" x="7648575" y="6786563"/>
          <p14:tracePt t="51074" x="7691438" y="6753225"/>
          <p14:tracePt t="51083" x="7729538" y="6729413"/>
          <p14:tracePt t="51086" x="7767638" y="6705600"/>
          <p14:tracePt t="51096" x="7800975" y="6681788"/>
          <p14:tracePt t="51105" x="7829550" y="6653213"/>
          <p14:tracePt t="51111" x="7867650" y="6615113"/>
          <p14:tracePt t="51119" x="7891463" y="6586538"/>
          <p14:tracePt t="51126" x="7915275" y="6553200"/>
          <p14:tracePt t="51135" x="7934325" y="6510338"/>
          <p14:tracePt t="51142" x="7948613" y="6467475"/>
          <p14:tracePt t="51151" x="7958138" y="6410325"/>
          <p14:tracePt t="51158" x="7977188" y="6353175"/>
          <p14:tracePt t="51166" x="7986713" y="6296025"/>
          <p14:tracePt t="51174" x="8010525" y="6215063"/>
          <p14:tracePt t="51183" x="8020050" y="6153150"/>
          <p14:tracePt t="51191" x="8048625" y="6076950"/>
          <p14:tracePt t="51198" x="8062913" y="6019800"/>
          <p14:tracePt t="51207" x="8081963" y="5957888"/>
          <p14:tracePt t="51214" x="8091488" y="5915025"/>
          <p14:tracePt t="51233" x="8139113" y="5800725"/>
          <p14:tracePt t="51238" x="8148638" y="5748338"/>
          <p14:tracePt t="51247" x="8148638" y="5695950"/>
          <p14:tracePt t="51254" x="8158163" y="5643563"/>
          <p14:tracePt t="51262" x="8158163" y="5595938"/>
          <p14:tracePt t="51271" x="8158163" y="5524500"/>
          <p14:tracePt t="51277" x="8158163" y="5457825"/>
          <p14:tracePt t="51292" x="8153400" y="5386388"/>
          <p14:tracePt t="51298" x="8134350" y="5310188"/>
          <p14:tracePt t="51310" x="8086725" y="5172075"/>
          <p14:tracePt t="51321" x="8067675" y="5110163"/>
          <p14:tracePt t="51326" x="8053388" y="5057775"/>
          <p14:tracePt t="51335" x="8034338" y="5014913"/>
          <p14:tracePt t="51346" x="8010525" y="4953000"/>
          <p14:tracePt t="51356" x="7991475" y="4905375"/>
          <p14:tracePt t="51362" x="7967663" y="4852988"/>
          <p14:tracePt t="51368" x="7939088" y="4805363"/>
          <p14:tracePt t="51374" x="7929563" y="4767263"/>
          <p14:tracePt t="51388" x="7910513" y="4719638"/>
          <p14:tracePt t="51394" x="7881938" y="4676775"/>
          <p14:tracePt t="51400" x="7848600" y="4638675"/>
          <p14:tracePt t="51407" x="7810500" y="4586288"/>
          <p14:tracePt t="51414" x="7777163" y="4543425"/>
          <p14:tracePt t="51422" x="7720013" y="4481513"/>
          <p14:tracePt t="51430" x="7681913" y="4448175"/>
          <p14:tracePt t="51438" x="7620000" y="4391025"/>
          <p14:tracePt t="51447" x="7572375" y="4348163"/>
          <p14:tracePt t="51455" x="7524750" y="4314825"/>
          <p14:tracePt t="51462" x="7477125" y="4286250"/>
          <p14:tracePt t="51471" x="7439025" y="4252913"/>
          <p14:tracePt t="51478" x="7400925" y="4224338"/>
          <p14:tracePt t="51486" x="7381875" y="4210050"/>
          <p14:tracePt t="51494" x="7353300" y="4191000"/>
          <p14:tracePt t="51504" x="7319963" y="4167188"/>
          <p14:tracePt t="51510" x="7281863" y="4143375"/>
          <p14:tracePt t="51519" x="7234238" y="4129088"/>
          <p14:tracePt t="51527" x="7181850" y="4100513"/>
          <p14:tracePt t="51534" x="7124700" y="4081463"/>
          <p14:tracePt t="51542" x="7058025" y="4067175"/>
          <p14:tracePt t="51552" x="7000875" y="4048125"/>
          <p14:tracePt t="51559" x="6938963" y="4033838"/>
          <p14:tracePt t="51567" x="6896100" y="4010025"/>
          <p14:tracePt t="51574" x="6829425" y="3986213"/>
          <p14:tracePt t="51583" x="6781800" y="3976688"/>
          <p14:tracePt t="51590" x="6715125" y="3967163"/>
          <p14:tracePt t="51599" x="6672263" y="3952875"/>
          <p14:tracePt t="51607" x="6634163" y="3952875"/>
          <p14:tracePt t="51614" x="6600825" y="3948113"/>
          <p14:tracePt t="51623" x="6567488" y="3943350"/>
          <p14:tracePt t="51630" x="6529388" y="3943350"/>
          <p14:tracePt t="51638" x="6500813" y="3933825"/>
          <p14:tracePt t="51647" x="6472238" y="3924300"/>
          <p14:tracePt t="51654" x="6448425" y="3919538"/>
          <p14:tracePt t="51663" x="6415088" y="3914775"/>
          <p14:tracePt t="51671" x="6381750" y="3900488"/>
          <p14:tracePt t="51679" x="6338888" y="3890963"/>
          <p14:tracePt t="51686" x="6296025" y="3886200"/>
          <p14:tracePt t="51694" x="6262688" y="3876675"/>
          <p14:tracePt t="51707" x="6229350" y="3876675"/>
          <p14:tracePt t="51719" x="6167438" y="3876675"/>
          <p14:tracePt t="51732" x="6153150" y="3876675"/>
          <p14:tracePt t="51750" x="6115050" y="3876675"/>
          <p14:tracePt t="51758" x="6105525" y="3876675"/>
          <p14:tracePt t="51766" x="6100763" y="3876675"/>
          <p14:tracePt t="51779" x="6091238" y="3876675"/>
          <p14:tracePt t="51800" x="6081713" y="3886200"/>
          <p14:tracePt t="51808" x="6076950" y="3886200"/>
          <p14:tracePt t="51816" x="6076950" y="3890963"/>
          <p14:tracePt t="51823" x="6076950" y="3895725"/>
          <p14:tracePt t="51830" x="6072188" y="3900488"/>
          <p14:tracePt t="51847" x="6072188" y="3905250"/>
          <p14:tracePt t="51854" x="6072188" y="3910013"/>
          <p14:tracePt t="51871" x="6072188" y="3914775"/>
          <p14:tracePt t="51887" x="6072188" y="3919538"/>
          <p14:tracePt t="51903" x="6072188" y="3924300"/>
          <p14:tracePt t="51919" x="6067425" y="3924300"/>
          <p14:tracePt t="51928" x="6062663" y="3929063"/>
          <p14:tracePt t="52000" x="0" y="0"/>
        </p14:tracePtLst>
        <p14:tracePtLst>
          <p14:tracePt t="52742" x="5491163" y="1090613"/>
          <p14:tracePt t="52751" x="5472113" y="1076325"/>
          <p14:tracePt t="52761" x="5443538" y="1066800"/>
          <p14:tracePt t="52772" x="5424488" y="1057275"/>
          <p14:tracePt t="52775" x="5372100" y="1038225"/>
          <p14:tracePt t="52783" x="5357813" y="1033463"/>
          <p14:tracePt t="52790" x="5338763" y="1028700"/>
          <p14:tracePt t="52798" x="5310188" y="1023938"/>
          <p14:tracePt t="52806" x="5286375" y="1023938"/>
          <p14:tracePt t="52815" x="5262563" y="1019175"/>
          <p14:tracePt t="52823" x="5233988" y="1009650"/>
          <p14:tracePt t="52831" x="5210175" y="1009650"/>
          <p14:tracePt t="52839" x="5181600" y="1000125"/>
          <p14:tracePt t="52848" x="5148263" y="995363"/>
          <p14:tracePt t="52860" x="5119688" y="995363"/>
          <p14:tracePt t="52872" x="5043488" y="985838"/>
          <p14:tracePt t="52878" x="5010150" y="985838"/>
          <p14:tracePt t="52886" x="4962525" y="971550"/>
          <p14:tracePt t="52898" x="4919663" y="966788"/>
          <p14:tracePt t="52905" x="4886325" y="966788"/>
          <p14:tracePt t="52913" x="4838700" y="966788"/>
          <p14:tracePt t="52919" x="4814888" y="966788"/>
          <p14:tracePt t="52926" x="4800600" y="966788"/>
          <p14:tracePt t="52935" x="4776788" y="966788"/>
          <p14:tracePt t="52942" x="4748213" y="971550"/>
          <p14:tracePt t="52953" x="4705350" y="985838"/>
          <p14:tracePt t="52971" x="4619625" y="1038225"/>
          <p14:tracePt t="52974" x="4567238" y="1076325"/>
          <p14:tracePt t="52986" x="4514850" y="1109663"/>
          <p14:tracePt t="52993" x="4457700" y="1143000"/>
          <p14:tracePt t="52998" x="4414838" y="1176338"/>
          <p14:tracePt t="53011" x="4362450" y="1204913"/>
          <p14:tracePt t="53017" x="4310063" y="1243013"/>
          <p14:tracePt t="53024" x="4276725" y="1266825"/>
          <p14:tracePt t="53032" x="4229100" y="1314450"/>
          <p14:tracePt t="53042" x="4200525" y="1338263"/>
          <p14:tracePt t="53048" x="4167188" y="1371600"/>
          <p14:tracePt t="53057" x="4143375" y="1395413"/>
          <p14:tracePt t="53062" x="4119563" y="1428750"/>
          <p14:tracePt t="53071" x="4100513" y="1466850"/>
          <p14:tracePt t="53079" x="4071938" y="1495425"/>
          <p14:tracePt t="53087" x="4048125" y="1538288"/>
          <p14:tracePt t="53094" x="4014788" y="1581150"/>
          <p14:tracePt t="53103" x="3986213" y="1638300"/>
          <p14:tracePt t="53111" x="3952875" y="1700213"/>
          <p14:tracePt t="53118" x="3919538" y="1757363"/>
          <p14:tracePt t="53126" x="3886200" y="1814513"/>
          <p14:tracePt t="53138" x="3852863" y="1876425"/>
          <p14:tracePt t="53153" x="3805238" y="1966913"/>
          <p14:tracePt t="53162" x="3786188" y="2009775"/>
          <p14:tracePt t="53169" x="3762375" y="2062163"/>
          <p14:tracePt t="53176" x="3743325" y="2095500"/>
          <p14:tracePt t="53185" x="3729038" y="2133600"/>
          <p14:tracePt t="53196" x="3724275" y="2181225"/>
          <p14:tracePt t="53199" x="3724275" y="2219325"/>
          <p14:tracePt t="53206" x="3714750" y="2266950"/>
          <p14:tracePt t="53214" x="3714750" y="2309813"/>
          <p14:tracePt t="53223" x="3714750" y="2357438"/>
          <p14:tracePt t="53230" x="3714750" y="2405063"/>
          <p14:tracePt t="53239" x="3729038" y="2471738"/>
          <p14:tracePt t="53247" x="3752850" y="2519363"/>
          <p14:tracePt t="53255" x="3781425" y="2595563"/>
          <p14:tracePt t="53262" x="3814763" y="2657475"/>
          <p14:tracePt t="53274" x="3843338" y="2724150"/>
          <p14:tracePt t="53282" x="3876675" y="2790825"/>
          <p14:tracePt t="53296" x="3952875" y="2924175"/>
          <p14:tracePt t="53309" x="4000500" y="2990850"/>
          <p14:tracePt t="53316" x="4043363" y="3052763"/>
          <p14:tracePt t="53324" x="4090988" y="3119438"/>
          <p14:tracePt t="53329" x="4143375" y="3171825"/>
          <p14:tracePt t="53336" x="4191000" y="3214688"/>
          <p14:tracePt t="53345" x="4248150" y="3252788"/>
          <p14:tracePt t="53351" x="4300538" y="3286125"/>
          <p14:tracePt t="53359" x="4352925" y="3333750"/>
          <p14:tracePt t="53367" x="4419600" y="3371850"/>
          <p14:tracePt t="53374" x="4476750" y="3405188"/>
          <p14:tracePt t="53381" x="4543425" y="3443288"/>
          <p14:tracePt t="53390" x="4610100" y="3476625"/>
          <p14:tracePt t="53399" x="4667250" y="3509963"/>
          <p14:tracePt t="53407" x="4738688" y="3543300"/>
          <p14:tracePt t="53423" x="4905375" y="3590925"/>
          <p14:tracePt t="53438" x="5019675" y="3624263"/>
          <p14:tracePt t="53445" x="5053013" y="3648075"/>
          <p14:tracePt t="53454" x="5110163" y="3648075"/>
          <p14:tracePt t="53463" x="5191125" y="3667125"/>
          <p14:tracePt t="53471" x="5253038" y="3671888"/>
          <p14:tracePt t="53478" x="5324475" y="3681413"/>
          <p14:tracePt t="53487" x="5414963" y="3700463"/>
          <p14:tracePt t="53494" x="5495925" y="3705225"/>
          <p14:tracePt t="53503" x="5586413" y="3719513"/>
          <p14:tracePt t="53511" x="5657850" y="3733800"/>
          <p14:tracePt t="53521" x="5729288" y="3738563"/>
          <p14:tracePt t="53526" x="5810250" y="3752850"/>
          <p14:tracePt t="53535" x="5891213" y="3767138"/>
          <p14:tracePt t="53542" x="5991225" y="3781425"/>
          <p14:tracePt t="53552" x="6062663" y="3786188"/>
          <p14:tracePt t="53559" x="6143625" y="3810000"/>
          <p14:tracePt t="53567" x="6219825" y="3814763"/>
          <p14:tracePt t="53574" x="6267450" y="3819525"/>
          <p14:tracePt t="53583" x="6343650" y="3833813"/>
          <p14:tracePt t="53590" x="6405563" y="3833813"/>
          <p14:tracePt t="53598" x="6477000" y="3833813"/>
          <p14:tracePt t="53606" x="6538913" y="3833813"/>
          <p14:tracePt t="53616" x="6596063" y="3833813"/>
          <p14:tracePt t="53622" x="6643688" y="3833813"/>
          <p14:tracePt t="53630" x="6715125" y="3833813"/>
          <p14:tracePt t="53639" x="6777038" y="3833813"/>
          <p14:tracePt t="53646" x="6848475" y="3833813"/>
          <p14:tracePt t="53654" x="6910388" y="3833813"/>
          <p14:tracePt t="53663" x="6972300" y="3833813"/>
          <p14:tracePt t="53671" x="7019925" y="3833813"/>
          <p14:tracePt t="53678" x="7086600" y="3833813"/>
          <p14:tracePt t="53687" x="7148513" y="3833813"/>
          <p14:tracePt t="53694" x="7210425" y="3833813"/>
          <p14:tracePt t="53703" x="7277100" y="3833813"/>
          <p14:tracePt t="53709" x="7329488" y="3833813"/>
          <p14:tracePt t="53718" x="7372350" y="3833813"/>
          <p14:tracePt t="53726" x="7419975" y="3819525"/>
          <p14:tracePt t="53738" x="7486650" y="3786188"/>
          <p14:tracePt t="53746" x="7524750" y="3757613"/>
          <p14:tracePt t="53762" x="7605713" y="3681413"/>
          <p14:tracePt t="53766" x="7643813" y="3638550"/>
          <p14:tracePt t="53778" x="7667625" y="3595688"/>
          <p14:tracePt t="53786" x="7705725" y="3543300"/>
          <p14:tracePt t="53791" x="7729538" y="3500438"/>
          <p14:tracePt t="53798" x="7758113" y="3457575"/>
          <p14:tracePt t="53807" x="7772400" y="3429000"/>
          <p14:tracePt t="53815" x="7791450" y="3390900"/>
          <p14:tracePt t="53822" x="7796213" y="3367088"/>
          <p14:tracePt t="53830" x="7800975" y="3352800"/>
          <p14:tracePt t="53839" x="7805738" y="3328988"/>
          <p14:tracePt t="53847" x="7810500" y="3314700"/>
          <p14:tracePt t="53855" x="7815263" y="3305175"/>
          <p14:tracePt t="53865" x="7815263" y="3290888"/>
          <p14:tracePt t="53874" x="7820025" y="3276600"/>
          <p14:tracePt t="53883" x="7820025" y="3271838"/>
          <p14:tracePt t="53889" x="7820025" y="3262313"/>
          <p14:tracePt t="53896" x="7820025" y="3243263"/>
          <p14:tracePt t="53896" x="0" y="0"/>
        </p14:tracePtLst>
        <p14:tracePtLst>
          <p14:tracePt t="57473" x="2119313" y="6272213"/>
          <p14:tracePt t="57487" x="2124075" y="6281738"/>
          <p14:tracePt t="57495" x="2133600" y="6286500"/>
          <p14:tracePt t="57504" x="2143125" y="6291263"/>
          <p14:tracePt t="57511" x="2147888" y="6300788"/>
          <p14:tracePt t="57523" x="2152650" y="6305550"/>
          <p14:tracePt t="57531" x="2166938" y="6305550"/>
          <p14:tracePt t="57540" x="2166938" y="6310313"/>
          <p14:tracePt t="57545" x="2181225" y="6319838"/>
          <p14:tracePt t="57554" x="2185988" y="6319838"/>
          <p14:tracePt t="57561" x="2214563" y="6324600"/>
          <p14:tracePt t="57567" x="2228850" y="6329363"/>
          <p14:tracePt t="57575" x="2257425" y="6329363"/>
          <p14:tracePt t="57583" x="2290763" y="6334125"/>
          <p14:tracePt t="57591" x="2338388" y="6334125"/>
          <p14:tracePt t="57600" x="2376488" y="6334125"/>
          <p14:tracePt t="57606" x="2433638" y="6334125"/>
          <p14:tracePt t="57615" x="2495550" y="6334125"/>
          <p14:tracePt t="57623" x="2552700" y="6334125"/>
          <p14:tracePt t="57630" x="2614613" y="6334125"/>
          <p14:tracePt t="57638" x="2662238" y="6334125"/>
          <p14:tracePt t="57646" x="2719388" y="6319838"/>
          <p14:tracePt t="57657" x="2767013" y="6305550"/>
          <p14:tracePt t="57666" x="2800350" y="6300788"/>
          <p14:tracePt t="57678" x="2881313" y="6257925"/>
          <p14:tracePt t="57687" x="2905125" y="6248400"/>
          <p14:tracePt t="57694" x="2943225" y="6224588"/>
          <p14:tracePt t="57703" x="2976563" y="6200775"/>
          <p14:tracePt t="57710" x="3014663" y="6172200"/>
          <p14:tracePt t="57724" x="3052763" y="6138863"/>
          <p14:tracePt t="57731" x="3095625" y="6100763"/>
          <p14:tracePt t="57741" x="3176588" y="6038850"/>
          <p14:tracePt t="57750" x="3209925" y="5991225"/>
          <p14:tracePt t="57758" x="3238500" y="5957888"/>
          <p14:tracePt t="57770" x="3267075" y="5915025"/>
          <p14:tracePt t="57780" x="3290888" y="5881688"/>
          <p14:tracePt t="57790" x="3328988" y="5800725"/>
          <p14:tracePt t="57798" x="3348038" y="5762625"/>
          <p14:tracePt t="57807" x="3352800" y="5729288"/>
          <p14:tracePt t="57814" x="3371850" y="5667375"/>
          <p14:tracePt t="57823" x="3386138" y="5610225"/>
          <p14:tracePt t="57835" x="3390900" y="5557838"/>
          <p14:tracePt t="57844" x="3414713" y="5491163"/>
          <p14:tracePt t="57851" x="3414713" y="5419725"/>
          <p14:tracePt t="57856" x="3438525" y="5348288"/>
          <p14:tracePt t="57863" x="3438525" y="5267325"/>
          <p14:tracePt t="57870" x="3443288" y="5191125"/>
          <p14:tracePt t="57880" x="3443288" y="5124450"/>
          <p14:tracePt t="57887" x="3443288" y="5062538"/>
          <p14:tracePt t="57895" x="3443288" y="5005388"/>
          <p14:tracePt t="57903" x="3443288" y="4953000"/>
          <p14:tracePt t="57911" x="3443288" y="4905375"/>
          <p14:tracePt t="57919" x="3443288" y="4857750"/>
          <p14:tracePt t="57927" x="3443288" y="4810125"/>
          <p14:tracePt t="57935" x="3443288" y="4752975"/>
          <p14:tracePt t="57942" x="3433763" y="4705350"/>
          <p14:tracePt t="57953" x="3429000" y="4652963"/>
          <p14:tracePt t="57962" x="3409950" y="4605338"/>
          <p14:tracePt t="57970" x="3395663" y="4548188"/>
          <p14:tracePt t="57978" x="3381375" y="4495800"/>
          <p14:tracePt t="57982" x="3362325" y="4452938"/>
          <p14:tracePt t="57991" x="3328988" y="4395788"/>
          <p14:tracePt t="57998" x="3290888" y="4343400"/>
          <p14:tracePt t="58012" x="3267075" y="4300538"/>
          <p14:tracePt t="58028" x="3176588" y="4210050"/>
          <p14:tracePt t="58036" x="3124200" y="4157663"/>
          <p14:tracePt t="58038" x="3062288" y="4119563"/>
          <p14:tracePt t="58046" x="3014663" y="4081463"/>
          <p14:tracePt t="58057" x="2952750" y="4048125"/>
          <p14:tracePt t="58064" x="2852738" y="3986213"/>
          <p14:tracePt t="58072" x="2781300" y="3952875"/>
          <p14:tracePt t="58078" x="2728913" y="3914775"/>
          <p14:tracePt t="58087" x="2667000" y="3881438"/>
          <p14:tracePt t="58098" x="2652713" y="3862388"/>
          <p14:tracePt t="58111" x="2538413" y="3805238"/>
          <p14:tracePt t="58118" x="2466975" y="3795713"/>
          <p14:tracePt t="58129" x="2400300" y="3786188"/>
          <p14:tracePt t="58136" x="2352675" y="3771900"/>
          <p14:tracePt t="58145" x="2286000" y="3757613"/>
          <p14:tracePt t="58154" x="2238375" y="3757613"/>
          <p14:tracePt t="58161" x="2181225" y="3738563"/>
          <p14:tracePt t="58166" x="2143125" y="3738563"/>
          <p14:tracePt t="58174" x="2076450" y="3733800"/>
          <p14:tracePt t="58182" x="2014538" y="3719513"/>
          <p14:tracePt t="58190" x="1947863" y="3705225"/>
          <p14:tracePt t="58199" x="1895475" y="3705225"/>
          <p14:tracePt t="58207" x="1809750" y="3671888"/>
          <p14:tracePt t="58214" x="1743075" y="3667125"/>
          <p14:tracePt t="58223" x="1643063" y="3652838"/>
          <p14:tracePt t="58230" x="1581150" y="3638550"/>
          <p14:tracePt t="58239" x="1514475" y="3633788"/>
          <p14:tracePt t="58246" x="1457325" y="3619500"/>
          <p14:tracePt t="58255" x="1404938" y="3619500"/>
          <p14:tracePt t="58262" x="1362075" y="3609975"/>
          <p14:tracePt t="58271" x="1314450" y="3600450"/>
          <p14:tracePt t="58278" x="1281113" y="3600450"/>
          <p14:tracePt t="58286" x="1257300" y="3600450"/>
          <p14:tracePt t="58296" x="1223963" y="3600450"/>
          <p14:tracePt t="58304" x="1200150" y="3600450"/>
          <p14:tracePt t="58310" x="1176338" y="3600450"/>
          <p14:tracePt t="58319" x="1133475" y="3600450"/>
          <p14:tracePt t="58326" x="1085850" y="3600450"/>
          <p14:tracePt t="58335" x="1052513" y="3600450"/>
          <p14:tracePt t="58345" x="1019175" y="3609975"/>
          <p14:tracePt t="58356" x="976313" y="3619500"/>
          <p14:tracePt t="58363" x="942975" y="3638550"/>
          <p14:tracePt t="58372" x="914400" y="3648075"/>
          <p14:tracePt t="58379" x="871538" y="3671888"/>
          <p14:tracePt t="58383" x="828675" y="3695700"/>
          <p14:tracePt t="58390" x="800100" y="3729038"/>
          <p14:tracePt t="58398" x="766763" y="3771900"/>
          <p14:tracePt t="58407" x="738188" y="3800475"/>
          <p14:tracePt t="58414" x="700088" y="3843338"/>
          <p14:tracePt t="58422" x="676275" y="3886200"/>
          <p14:tracePt t="58430" x="657225" y="3929063"/>
          <p14:tracePt t="58438" x="633413" y="3971925"/>
          <p14:tracePt t="58446" x="604838" y="4014788"/>
          <p14:tracePt t="58457" x="576263" y="4067175"/>
          <p14:tracePt t="58468" x="542925" y="4124325"/>
          <p14:tracePt t="58476" x="519113" y="4186238"/>
          <p14:tracePt t="58483" x="500063" y="4243388"/>
          <p14:tracePt t="58490" x="471488" y="4314825"/>
          <p14:tracePt t="58497" x="461963" y="4395788"/>
          <p14:tracePt t="58504" x="447675" y="4467225"/>
          <p14:tracePt t="58511" x="438150" y="4567238"/>
          <p14:tracePt t="58520" x="419100" y="4662488"/>
          <p14:tracePt t="58526" x="419100" y="4748213"/>
          <p14:tracePt t="58536" x="419100" y="4833938"/>
          <p14:tracePt t="58542" x="419100" y="4905375"/>
          <p14:tracePt t="58550" x="419100" y="4981575"/>
          <p14:tracePt t="58558" x="419100" y="5062538"/>
          <p14:tracePt t="58568" x="419100" y="5119688"/>
          <p14:tracePt t="58577" x="419100" y="5167313"/>
          <p14:tracePt t="58591" x="419100" y="5276850"/>
          <p14:tracePt t="58601" x="419100" y="5314950"/>
          <p14:tracePt t="58610" x="419100" y="5357813"/>
          <p14:tracePt t="58617" x="419100" y="5395913"/>
          <p14:tracePt t="58623" x="419100" y="5443538"/>
          <p14:tracePt t="58631" x="414338" y="5486400"/>
          <p14:tracePt t="58639" x="414338" y="5519738"/>
          <p14:tracePt t="58646" x="414338" y="5557838"/>
          <p14:tracePt t="58655" x="414338" y="5595938"/>
          <p14:tracePt t="58662" x="414338" y="5638800"/>
          <p14:tracePt t="58671" x="414338" y="5676900"/>
          <p14:tracePt t="58682" x="419100" y="5710238"/>
          <p14:tracePt t="58691" x="433388" y="5767388"/>
          <p14:tracePt t="58700" x="447675" y="5810250"/>
          <p14:tracePt t="58707" x="461963" y="5862638"/>
          <p14:tracePt t="58714" x="481013" y="5905500"/>
          <p14:tracePt t="58719" x="500063" y="5953125"/>
          <p14:tracePt t="58728" x="523875" y="5991225"/>
          <p14:tracePt t="58734" x="547688" y="6038850"/>
          <p14:tracePt t="58743" x="571500" y="6076950"/>
          <p14:tracePt t="58751" x="604838" y="6124575"/>
          <p14:tracePt t="58758" x="619125" y="6153150"/>
          <p14:tracePt t="58767" x="642938" y="6181725"/>
          <p14:tracePt t="58774" x="661988" y="6210300"/>
          <p14:tracePt t="58783" x="671513" y="6229350"/>
          <p14:tracePt t="58790" x="681038" y="6248400"/>
          <p14:tracePt t="58799" x="695325" y="6286500"/>
          <p14:tracePt t="58806" x="714375" y="6329363"/>
          <p14:tracePt t="58815" x="733425" y="6376988"/>
          <p14:tracePt t="58822" x="757238" y="6419850"/>
          <p14:tracePt t="58831" x="790575" y="6462713"/>
          <p14:tracePt t="58838" x="819150" y="6500813"/>
          <p14:tracePt t="58846" x="847725" y="6553200"/>
          <p14:tracePt t="58854" x="876300" y="6581775"/>
          <p14:tracePt t="58864" x="904875" y="6619875"/>
          <p14:tracePt t="58870" x="942975" y="6648450"/>
          <p14:tracePt t="58880" x="976313" y="6672263"/>
          <p14:tracePt t="58887" x="1014413" y="6691313"/>
          <p14:tracePt t="58895" x="1057275" y="6715125"/>
          <p14:tracePt t="58903" x="1100138" y="6734175"/>
          <p14:tracePt t="58912" x="1138238" y="6738938"/>
          <p14:tracePt t="58918" x="1190625" y="6743700"/>
          <p14:tracePt t="58928" x="1238250" y="6748463"/>
          <p14:tracePt t="58935" x="1300163" y="6762750"/>
          <p14:tracePt t="58942" x="1357313" y="6762750"/>
          <p14:tracePt t="58950" x="1428750" y="6762750"/>
          <p14:tracePt t="58959" x="1490663" y="6762750"/>
          <p14:tracePt t="58966" x="1547813" y="6762750"/>
          <p14:tracePt t="58974" x="1600200" y="6762750"/>
          <p14:tracePt t="58983" x="1643063" y="6762750"/>
          <p14:tracePt t="58991" x="1690688" y="6762750"/>
          <p14:tracePt t="59001" x="1728788" y="6762750"/>
          <p14:tracePt t="59013" x="1771650" y="6762750"/>
          <p14:tracePt t="59020" x="1785938" y="6757988"/>
          <p14:tracePt t="59026" x="1828800" y="6743700"/>
          <p14:tracePt t="59032" x="1862138" y="6729413"/>
          <p14:tracePt t="59039" x="1900238" y="6705600"/>
          <p14:tracePt t="59047" x="1947863" y="6681788"/>
          <p14:tracePt t="59054" x="1990725" y="6648450"/>
          <p14:tracePt t="59062" x="2043113" y="6605588"/>
          <p14:tracePt t="59071" x="2090738" y="6567488"/>
          <p14:tracePt t="59081" x="2157413" y="6519863"/>
          <p14:tracePt t="59091" x="2200275" y="6481763"/>
          <p14:tracePt t="59101" x="2281238" y="6429375"/>
          <p14:tracePt t="59110" x="2309813" y="6405563"/>
          <p14:tracePt t="59118" x="2338388" y="6376988"/>
          <p14:tracePt t="59127" x="2357438" y="6353175"/>
          <p14:tracePt t="59134" x="2381250" y="6324600"/>
          <p14:tracePt t="59142" x="2400300" y="6296025"/>
          <p14:tracePt t="59151" x="2414588" y="6253163"/>
          <p14:tracePt t="59159" x="2419350" y="6234113"/>
          <p14:tracePt t="59166" x="2438400" y="6215063"/>
          <p14:tracePt t="59174" x="2447925" y="6191250"/>
          <p14:tracePt t="59182" x="2452688" y="6172200"/>
          <p14:tracePt t="59190" x="2466975" y="6143625"/>
          <p14:tracePt t="59198" x="2471738" y="6124575"/>
          <p14:tracePt t="59206" x="2490788" y="6091238"/>
          <p14:tracePt t="59214" x="2500313" y="6067425"/>
          <p14:tracePt t="59224" x="2505075" y="6043613"/>
          <p14:tracePt t="59231" x="2514600" y="6015038"/>
          <p14:tracePt t="59240" x="2533650" y="5991225"/>
          <p14:tracePt t="59246" x="2547938" y="5967413"/>
          <p14:tracePt t="59255" x="2566988" y="5938838"/>
          <p14:tracePt t="59262" x="2581275" y="5924550"/>
          <p14:tracePt t="59273" x="2595563" y="5915025"/>
          <p14:tracePt t="59282" x="2614613" y="5900738"/>
          <p14:tracePt t="59296" x="2643188" y="5886450"/>
          <p14:tracePt t="59302" x="2647950" y="5886450"/>
          <p14:tracePt t="59311" x="2662238" y="5886450"/>
          <p14:tracePt t="59320" x="2667000" y="5881688"/>
          <p14:tracePt t="59326" x="2676525" y="5881688"/>
          <p14:tracePt t="59336" x="2690813" y="5881688"/>
          <p14:tracePt t="59342" x="2700338" y="5881688"/>
          <p14:tracePt t="59350" x="2719388" y="5881688"/>
          <p14:tracePt t="59363" x="2728913" y="5881688"/>
          <p14:tracePt t="59373" x="2738438" y="5881688"/>
          <p14:tracePt t="59380" x="2752725" y="5881688"/>
          <p14:tracePt t="59384" x="2771775" y="5881688"/>
          <p14:tracePt t="59391" x="2786063" y="5881688"/>
          <p14:tracePt t="59398" x="2809875" y="5881688"/>
          <p14:tracePt t="59411" x="2833688" y="5881688"/>
          <p14:tracePt t="59416" x="2867025" y="5881688"/>
          <p14:tracePt t="59422" x="2900363" y="5867400"/>
          <p14:tracePt t="59430" x="2943225" y="5857875"/>
          <p14:tracePt t="59438" x="2995613" y="5838825"/>
          <p14:tracePt t="59446" x="3014663" y="5834063"/>
          <p14:tracePt t="59456" x="3038475" y="5829300"/>
          <p14:tracePt t="59465" x="3062288" y="5824538"/>
          <p14:tracePt t="59479" x="3086100" y="5810250"/>
          <p14:tracePt t="59486" x="3105150" y="5800725"/>
          <p14:tracePt t="59497" x="3119438" y="5791200"/>
          <p14:tracePt t="59504" x="3133725" y="5776913"/>
          <p14:tracePt t="59511" x="3167063" y="5748338"/>
          <p14:tracePt t="59521" x="3195638" y="5695950"/>
          <p14:tracePt t="59526" x="3219450" y="5634038"/>
          <p14:tracePt t="59538" x="3238500" y="5581650"/>
          <p14:tracePt t="59546" x="3271838" y="5510213"/>
          <p14:tracePt t="59552" x="3295650" y="5457825"/>
          <p14:tracePt t="59558" x="3314700" y="5400675"/>
          <p14:tracePt t="59568" x="3343275" y="5343525"/>
          <p14:tracePt t="59573" x="3362325" y="5291138"/>
          <p14:tracePt t="59583" x="3386138" y="5248275"/>
          <p14:tracePt t="59590" x="3395663" y="5205413"/>
          <p14:tracePt t="59598" x="3414713" y="5162550"/>
          <p14:tracePt t="59606" x="3429000" y="5114925"/>
          <p14:tracePt t="59615" x="3438525" y="5072063"/>
          <p14:tracePt t="59623" x="3438525" y="5010150"/>
          <p14:tracePt t="59630" x="3438525" y="4948238"/>
          <p14:tracePt t="59638" x="3438525" y="4867275"/>
          <p14:tracePt t="59646" x="3438525" y="4781550"/>
          <p14:tracePt t="59660" x="3438525" y="4705350"/>
          <p14:tracePt t="59668" x="3424238" y="4610100"/>
          <p14:tracePt t="59674" x="3405188" y="4548188"/>
          <p14:tracePt t="59680" x="3400425" y="4491038"/>
          <p14:tracePt t="59686" x="3381375" y="4433888"/>
          <p14:tracePt t="59694" x="3367088" y="4381500"/>
          <p14:tracePt t="59702" x="3348038" y="4324350"/>
          <p14:tracePt t="59710" x="3333750" y="4276725"/>
          <p14:tracePt t="59718" x="3328988" y="4229100"/>
          <p14:tracePt t="59727" x="3309938" y="4176713"/>
          <p14:tracePt t="59737" x="3300413" y="4133850"/>
          <p14:tracePt t="59745" x="3300413" y="4105275"/>
          <p14:tracePt t="59756" x="3290888" y="4086225"/>
          <p14:tracePt t="59758" x="3276600" y="4057650"/>
          <p14:tracePt t="59766" x="3276600" y="4038600"/>
          <p14:tracePt t="59774" x="3271838" y="4019550"/>
          <p14:tracePt t="59788" x="3262313" y="4005263"/>
          <p14:tracePt t="59798" x="3257550" y="3986213"/>
          <p14:tracePt t="59806" x="3252788" y="3971925"/>
          <p14:tracePt t="59816" x="3243263" y="3957638"/>
          <p14:tracePt t="59823" x="3233738" y="3952875"/>
          <p14:tracePt t="59830" x="3224213" y="3943350"/>
          <p14:tracePt t="59838" x="3219450" y="3933825"/>
          <p14:tracePt t="59847" x="3209925" y="3924300"/>
          <p14:tracePt t="59854" x="3195638" y="3910013"/>
          <p14:tracePt t="59862" x="3171825" y="3890963"/>
          <p14:tracePt t="59870" x="3148013" y="3871913"/>
          <p14:tracePt t="59878" x="3109913" y="3862388"/>
          <p14:tracePt t="59887" x="3062288" y="3838575"/>
          <p14:tracePt t="59894" x="3028950" y="3833813"/>
          <p14:tracePt t="59903" x="2976563" y="3819525"/>
          <p14:tracePt t="59911" x="2938463" y="3805238"/>
          <p14:tracePt t="59919" x="2895600" y="3795713"/>
          <p14:tracePt t="59927" x="2852738" y="3781425"/>
          <p14:tracePt t="59935" x="2805113" y="3776663"/>
          <p14:tracePt t="59943" x="2757488" y="3771900"/>
          <p14:tracePt t="59950" x="2714625" y="3757613"/>
          <p14:tracePt t="59958" x="2652713" y="3757613"/>
          <p14:tracePt t="59966" x="2595563" y="3757613"/>
          <p14:tracePt t="59974" x="2538413" y="3752850"/>
          <p14:tracePt t="59982" x="2500313" y="3752850"/>
          <p14:tracePt t="59991" x="2433638" y="3752850"/>
          <p14:tracePt t="59998" x="2371725" y="3752850"/>
          <p14:tracePt t="60006" x="2314575" y="3752850"/>
          <p14:tracePt t="60014" x="2262188" y="3752850"/>
          <p14:tracePt t="60022" x="2195513" y="3752850"/>
          <p14:tracePt t="60030" x="2133600" y="3752850"/>
          <p14:tracePt t="60039" x="2071688" y="3752850"/>
          <p14:tracePt t="60047" x="2000250" y="3752850"/>
          <p14:tracePt t="60054" x="1928813" y="3752850"/>
          <p14:tracePt t="60062" x="1852613" y="3752850"/>
          <p14:tracePt t="60071" x="1771650" y="3752850"/>
          <p14:tracePt t="60078" x="1700213" y="3752850"/>
          <p14:tracePt t="60087" x="1604963" y="3752850"/>
          <p14:tracePt t="60095" x="1504950" y="3752850"/>
          <p14:tracePt t="60102" x="1390650" y="3752850"/>
          <p14:tracePt t="60110" x="1295400" y="3752850"/>
          <p14:tracePt t="60119" x="1214438" y="3752850"/>
          <p14:tracePt t="60126" x="1143000" y="3752850"/>
          <p14:tracePt t="60134" x="1081088" y="3752850"/>
          <p14:tracePt t="60142" x="1023938" y="3752850"/>
          <p14:tracePt t="60152" x="976313" y="3752850"/>
          <p14:tracePt t="60158" x="947738" y="3752850"/>
          <p14:tracePt t="60166" x="909638" y="3752850"/>
          <p14:tracePt t="60174" x="895350" y="3757613"/>
          <p14:tracePt t="60183" x="862013" y="3762375"/>
          <p14:tracePt t="60190" x="823913" y="3776663"/>
          <p14:tracePt t="60198" x="790575" y="3790950"/>
          <p14:tracePt t="60207" x="757238" y="3819525"/>
          <p14:tracePt t="60214" x="704850" y="3843338"/>
          <p14:tracePt t="60227" x="676275" y="3857625"/>
          <p14:tracePt t="60230" x="623888" y="3886200"/>
          <p14:tracePt t="60239" x="590550" y="3910013"/>
          <p14:tracePt t="60247" x="552450" y="3938588"/>
          <p14:tracePt t="60255" x="523875" y="3962400"/>
          <p14:tracePt t="60262" x="495300" y="3990975"/>
          <p14:tracePt t="60271" x="471488" y="4029075"/>
          <p14:tracePt t="60278" x="461963" y="4052888"/>
          <p14:tracePt t="60290" x="442913" y="4081463"/>
          <p14:tracePt t="60298" x="433388" y="4110038"/>
          <p14:tracePt t="60306" x="419100" y="4133850"/>
          <p14:tracePt t="60311" x="409575" y="4171950"/>
          <p14:tracePt t="60319" x="395288" y="4210050"/>
          <p14:tracePt t="60326" x="395288" y="4243388"/>
          <p14:tracePt t="60334" x="385763" y="4276725"/>
          <p14:tracePt t="60345" x="381000" y="4333875"/>
          <p14:tracePt t="60356" x="381000" y="4371975"/>
          <p14:tracePt t="60364" x="381000" y="4429125"/>
          <p14:tracePt t="60367" x="381000" y="4491038"/>
          <p14:tracePt t="60374" x="381000" y="4562475"/>
          <p14:tracePt t="60383" x="376238" y="4629150"/>
          <p14:tracePt t="60391" x="366713" y="4700588"/>
          <p14:tracePt t="60398" x="357188" y="4776788"/>
          <p14:tracePt t="60408" x="347663" y="4829175"/>
          <p14:tracePt t="60415" x="342900" y="4876800"/>
          <p14:tracePt t="60422" x="328613" y="4933950"/>
          <p14:tracePt t="60430" x="323850" y="4972050"/>
          <p14:tracePt t="60438" x="319088" y="5024438"/>
          <p14:tracePt t="60453" x="319088" y="5053013"/>
          <p14:tracePt t="60461" x="300038" y="5114925"/>
          <p14:tracePt t="60468" x="285750" y="5148263"/>
          <p14:tracePt t="60473" x="271463" y="5181600"/>
          <p14:tracePt t="60479" x="257175" y="5224463"/>
          <p14:tracePt t="60487" x="238125" y="5267325"/>
          <p14:tracePt t="60494" x="228600" y="5291138"/>
          <p14:tracePt t="60504" x="204788" y="5343525"/>
          <p14:tracePt t="60510" x="190500" y="5376863"/>
          <p14:tracePt t="60519" x="171450" y="5434013"/>
          <p14:tracePt t="60526" x="161925" y="5486400"/>
          <p14:tracePt t="60538" x="142875" y="5543550"/>
          <p14:tracePt t="60548" x="128588" y="5591175"/>
          <p14:tracePt t="60562" x="100013" y="5681663"/>
          <p14:tracePt t="60568" x="80963" y="5724525"/>
          <p14:tracePt t="60577" x="80963" y="5757863"/>
          <p14:tracePt t="60584" x="66675" y="5800725"/>
          <p14:tracePt t="60591" x="52388" y="5834063"/>
          <p14:tracePt t="60599" x="52388" y="5857875"/>
          <p14:tracePt t="60606" x="47625" y="5895975"/>
          <p14:tracePt t="60615" x="47625" y="5919788"/>
          <p14:tracePt t="60623" x="47625" y="5948363"/>
          <p14:tracePt t="60630" x="47625" y="5995988"/>
          <p14:tracePt t="60638" x="47625" y="6038850"/>
          <p14:tracePt t="60647" x="47625" y="6076950"/>
          <p14:tracePt t="60654" x="47625" y="6110288"/>
          <p14:tracePt t="60662" x="52388" y="6153150"/>
          <p14:tracePt t="60674" x="57150" y="6191250"/>
          <p14:tracePt t="60687" x="66675" y="6229350"/>
          <p14:tracePt t="60697" x="80963" y="6257925"/>
          <p14:tracePt t="60702" x="80963" y="6262688"/>
          <p14:tracePt t="60710" x="85725" y="6272213"/>
          <p14:tracePt t="60718" x="85725" y="6276975"/>
          <p14:tracePt t="60726" x="85725" y="6286500"/>
          <p14:tracePt t="60748" x="90488" y="6291263"/>
          <p14:tracePt t="60758" x="100013" y="6310313"/>
          <p14:tracePt t="60770" x="104775" y="6315075"/>
          <p14:tracePt t="60775" x="109538" y="6324600"/>
          <p14:tracePt t="60782" x="123825" y="6338888"/>
          <p14:tracePt t="60791" x="133350" y="6348413"/>
          <p14:tracePt t="60799" x="147638" y="6362700"/>
          <p14:tracePt t="60808" x="157163" y="6376988"/>
          <p14:tracePt t="60817" x="176213" y="6396038"/>
          <p14:tracePt t="60824" x="200025" y="6424613"/>
          <p14:tracePt t="60831" x="209550" y="6438900"/>
          <p14:tracePt t="60839" x="233363" y="6457950"/>
          <p14:tracePt t="60846" x="247650" y="6472238"/>
          <p14:tracePt t="60854" x="266700" y="6496050"/>
          <p14:tracePt t="60862" x="280988" y="6510338"/>
          <p14:tracePt t="60870" x="304800" y="6529388"/>
          <p14:tracePt t="60878" x="333375" y="6557963"/>
          <p14:tracePt t="60887" x="366713" y="6581775"/>
          <p14:tracePt t="60898" x="390525" y="6600825"/>
          <p14:tracePt t="60906" x="442913" y="6629400"/>
          <p14:tracePt t="60921" x="509588" y="6667500"/>
          <p14:tracePt t="60929" x="552450" y="6691313"/>
          <p14:tracePt t="60935" x="595313" y="6715125"/>
          <p14:tracePt t="60943" x="628650" y="6719888"/>
          <p14:tracePt t="60950" x="681038" y="6748463"/>
          <p14:tracePt t="60958" x="733425" y="6767513"/>
          <p14:tracePt t="60967" x="771525" y="6772275"/>
          <p14:tracePt t="60975" x="823913" y="6781800"/>
          <p14:tracePt t="60983" x="871538" y="6796088"/>
          <p14:tracePt t="60991" x="919163" y="6796088"/>
          <p14:tracePt t="60998" x="962025" y="6805613"/>
          <p14:tracePt t="61006" x="1033463" y="6829425"/>
          <p14:tracePt t="61014" x="1081088" y="6838950"/>
          <p14:tracePt t="61022" x="1147763" y="6848475"/>
          <p14:tracePt t="61030" x="1204913" y="6853238"/>
          <p14:tracePt t="61038" x="1266825" y="6853238"/>
          <p14:tracePt t="61046" x="1314450" y="6853238"/>
          <p14:tracePt t="61057" x="1381125" y="6853238"/>
          <p14:tracePt t="61067" x="1452563" y="6853238"/>
          <p14:tracePt t="61079" x="1576388" y="6853238"/>
          <p14:tracePt t="61089" x="1633538" y="6853238"/>
          <p14:tracePt t="61094" x="1690688" y="6853238"/>
          <p14:tracePt t="61104" x="1738313" y="6853238"/>
          <p14:tracePt t="61110" x="1785938" y="6853238"/>
          <p14:tracePt t="61118" x="1828800" y="6829425"/>
          <p14:tracePt t="61126" x="1866900" y="6824663"/>
          <p14:tracePt t="61134" x="1895475" y="6810375"/>
          <p14:tracePt t="61142" x="1928813" y="6800850"/>
          <p14:tracePt t="61150" x="1957388" y="6796088"/>
          <p14:tracePt t="61158" x="1981200" y="6786563"/>
          <p14:tracePt t="61166" x="2024063" y="6772275"/>
          <p14:tracePt t="61174" x="2052638" y="6767513"/>
          <p14:tracePt t="61186" x="2085975" y="6748463"/>
          <p14:tracePt t="61194" x="2119313" y="6743700"/>
          <p14:tracePt t="61201" x="2152650" y="6724650"/>
          <p14:tracePt t="61209" x="2195513" y="6710363"/>
          <p14:tracePt t="61214" x="2228850" y="6696075"/>
          <p14:tracePt t="61223" x="2266950" y="6677025"/>
          <p14:tracePt t="61230" x="2309813" y="6653213"/>
          <p14:tracePt t="61239" x="2343150" y="6629400"/>
          <p14:tracePt t="61246" x="2386013" y="6624638"/>
          <p14:tracePt t="61256" x="2424113" y="6600825"/>
          <p14:tracePt t="61265" x="2447925" y="6596063"/>
          <p14:tracePt t="61275" x="2481263" y="6572250"/>
          <p14:tracePt t="61283" x="2509838" y="6562725"/>
          <p14:tracePt t="61289" x="2538413" y="6543675"/>
          <p14:tracePt t="61296" x="2557463" y="6538913"/>
          <p14:tracePt t="61305" x="2581275" y="6534150"/>
          <p14:tracePt t="61311" x="2590800" y="6534150"/>
          <p14:tracePt t="61319" x="2600325" y="6524625"/>
          <p14:tracePt t="61343" x="2614613" y="6515100"/>
          <p14:tracePt t="61351" x="2614613" y="6510338"/>
          <p14:tracePt t="61359" x="2619375" y="6505575"/>
          <p14:tracePt t="61367" x="2619375" y="6496050"/>
          <p14:tracePt t="61374" x="2619375" y="6486525"/>
          <p14:tracePt t="61382" x="2624138" y="6477000"/>
          <p14:tracePt t="61391" x="2624138" y="6462713"/>
          <p14:tracePt t="61398" x="2624138" y="6457950"/>
          <p14:tracePt t="61406" x="2633663" y="6448425"/>
          <p14:tracePt t="61415" x="2638425" y="6443663"/>
          <p14:tracePt t="61422" x="2638425" y="6438900"/>
          <p14:tracePt t="61430" x="2638425" y="6434138"/>
          <p14:tracePt t="61438" x="2638425" y="6429375"/>
          <p14:tracePt t="61446" x="2638425" y="6424613"/>
          <p14:tracePt t="61471" x="2638425" y="6415088"/>
          <p14:tracePt t="61560" x="0" y="0"/>
        </p14:tracePtLst>
        <p14:tracePtLst>
          <p14:tracePt t="64465" x="6653213" y="1509713"/>
          <p14:tracePt t="64470" x="6653213" y="1504950"/>
          <p14:tracePt t="64487" x="6653213" y="1500188"/>
          <p14:tracePt t="64494" x="6648450" y="1485900"/>
          <p14:tracePt t="64511" x="6643688" y="1476375"/>
          <p14:tracePt t="64519" x="6638925" y="1471613"/>
          <p14:tracePt t="64527" x="6634163" y="1466850"/>
          <p14:tracePt t="64534" x="6624638" y="1457325"/>
          <p14:tracePt t="64542" x="6619875" y="1452563"/>
          <p14:tracePt t="64550" x="6605588" y="1443038"/>
          <p14:tracePt t="64558" x="6591300" y="1428750"/>
          <p14:tracePt t="64566" x="6581775" y="1419225"/>
          <p14:tracePt t="64578" x="6553200" y="1404938"/>
          <p14:tracePt t="64590" x="6505575" y="1366838"/>
          <p14:tracePt t="64598" x="6477000" y="1343025"/>
          <p14:tracePt t="64607" x="6434138" y="1309688"/>
          <p14:tracePt t="64614" x="6391275" y="1285875"/>
          <p14:tracePt t="64622" x="6353175" y="1271588"/>
          <p14:tracePt t="64630" x="6319838" y="1247775"/>
          <p14:tracePt t="64639" x="6291263" y="1223963"/>
          <p14:tracePt t="64646" x="6248400" y="1200150"/>
          <p14:tracePt t="64655" x="6205538" y="1181100"/>
          <p14:tracePt t="64663" x="6167438" y="1162050"/>
          <p14:tracePt t="64671" x="6105525" y="1138238"/>
          <p14:tracePt t="64679" x="6048375" y="1123950"/>
          <p14:tracePt t="64687" x="5972175" y="1104900"/>
          <p14:tracePt t="64694" x="5891213" y="1085850"/>
          <p14:tracePt t="64702" x="5815013" y="1062038"/>
          <p14:tracePt t="64710" x="5719763" y="1028700"/>
          <p14:tracePt t="64719" x="5648325" y="1019175"/>
          <p14:tracePt t="64727" x="5581650" y="1000125"/>
          <p14:tracePt t="64739" x="5529263" y="990600"/>
          <p14:tracePt t="64747" x="5467350" y="966788"/>
          <p14:tracePt t="64759" x="5367338" y="938213"/>
          <p14:tracePt t="64766" x="5334000" y="933450"/>
          <p14:tracePt t="64774" x="5300663" y="928688"/>
          <p14:tracePt t="64783" x="5267325" y="928688"/>
          <p14:tracePt t="64790" x="5243513" y="928688"/>
          <p14:tracePt t="64798" x="5210175" y="928688"/>
          <p14:tracePt t="64806" x="5172075" y="928688"/>
          <p14:tracePt t="64814" x="5148263" y="928688"/>
          <p14:tracePt t="64821" x="5114925" y="928688"/>
          <p14:tracePt t="64830" x="5081588" y="928688"/>
          <p14:tracePt t="64839" x="5043488" y="928688"/>
          <p14:tracePt t="64847" x="4991100" y="933450"/>
          <p14:tracePt t="64855" x="4943475" y="938213"/>
          <p14:tracePt t="64863" x="4895850" y="947738"/>
          <p14:tracePt t="64870" x="4838700" y="952500"/>
          <p14:tracePt t="64878" x="4781550" y="966788"/>
          <p14:tracePt t="64887" x="4719638" y="966788"/>
          <p14:tracePt t="64895" x="4662488" y="971550"/>
          <p14:tracePt t="64903" x="4605338" y="971550"/>
          <p14:tracePt t="64912" x="4552950" y="971550"/>
          <p14:tracePt t="64918" x="4495800" y="976313"/>
          <p14:tracePt t="64927" x="4438650" y="985838"/>
          <p14:tracePt t="64934" x="4381500" y="995363"/>
          <p14:tracePt t="64944" x="4367213" y="1004888"/>
          <p14:tracePt t="64952" x="4314825" y="1009650"/>
          <p14:tracePt t="64959" x="4248150" y="1028700"/>
          <p14:tracePt t="64967" x="4191000" y="1042988"/>
          <p14:tracePt t="64975" x="4133850" y="1057275"/>
          <p14:tracePt t="64983" x="4090988" y="1066800"/>
          <p14:tracePt t="64990" x="4048125" y="1085850"/>
          <p14:tracePt t="64999" x="4005263" y="1104900"/>
          <p14:tracePt t="65007" x="3971925" y="1128713"/>
          <p14:tracePt t="65014" x="3943350" y="1143000"/>
          <p14:tracePt t="65022" x="3905250" y="1176338"/>
          <p14:tracePt t="65031" x="3876675" y="1204913"/>
          <p14:tracePt t="65038" x="3848100" y="1233488"/>
          <p14:tracePt t="65046" x="3824288" y="1276350"/>
          <p14:tracePt t="65055" x="3800475" y="1328738"/>
          <p14:tracePt t="65062" x="3771900" y="1371600"/>
          <p14:tracePt t="65070" x="3762375" y="1419225"/>
          <p14:tracePt t="65078" x="3748088" y="1471613"/>
          <p14:tracePt t="65087" x="3729038" y="1528763"/>
          <p14:tracePt t="65094" x="3729038" y="1581150"/>
          <p14:tracePt t="65103" x="3724275" y="1633538"/>
          <p14:tracePt t="65110" x="3724275" y="1681163"/>
          <p14:tracePt t="65119" x="3724275" y="1743075"/>
          <p14:tracePt t="65126" x="3724275" y="1795463"/>
          <p14:tracePt t="65134" x="3724275" y="1862138"/>
          <p14:tracePt t="65143" x="3724275" y="1924050"/>
          <p14:tracePt t="65151" x="3724275" y="1985963"/>
          <p14:tracePt t="65160" x="3743325" y="2062163"/>
          <p14:tracePt t="65166" x="3757613" y="2119313"/>
          <p14:tracePt t="65175" x="3776663" y="2181225"/>
          <p14:tracePt t="65183" x="3795713" y="2247900"/>
          <p14:tracePt t="65190" x="3810000" y="2305050"/>
          <p14:tracePt t="65199" x="3824288" y="2362200"/>
          <p14:tracePt t="65207" x="3838575" y="2405063"/>
          <p14:tracePt t="65214" x="3852863" y="2462213"/>
          <p14:tracePt t="65230" x="3876675" y="2557463"/>
          <p14:tracePt t="65240" x="3876675" y="2590800"/>
          <p14:tracePt t="65250" x="3876675" y="2614613"/>
          <p14:tracePt t="65255" x="3876675" y="2643188"/>
          <p14:tracePt t="65264" x="3876675" y="2657475"/>
          <p14:tracePt t="65271" x="3876675" y="2671763"/>
          <p14:tracePt t="65279" x="3876675" y="2686050"/>
          <p14:tracePt t="65287" x="3881438" y="2700338"/>
          <p14:tracePt t="65294" x="3886200" y="2728913"/>
          <p14:tracePt t="65303" x="3895725" y="2747963"/>
          <p14:tracePt t="65311" x="3905250" y="2771775"/>
          <p14:tracePt t="65319" x="3910013" y="2800350"/>
          <p14:tracePt t="65326" x="3924300" y="2833688"/>
          <p14:tracePt t="65334" x="3948113" y="2876550"/>
          <p14:tracePt t="65342" x="3962400" y="2895600"/>
          <p14:tracePt t="65350" x="3986213" y="2933700"/>
          <p14:tracePt t="65358" x="4014788" y="2976563"/>
          <p14:tracePt t="65367" x="4043363" y="3005138"/>
          <p14:tracePt t="65374" x="4067175" y="3028950"/>
          <p14:tracePt t="65383" x="4105275" y="3067050"/>
          <p14:tracePt t="65390" x="4124325" y="3081338"/>
          <p14:tracePt t="65399" x="4162425" y="3109913"/>
          <p14:tracePt t="65406" x="4181475" y="3133725"/>
          <p14:tracePt t="65416" x="4224338" y="3162300"/>
          <p14:tracePt t="65423" x="4286250" y="3195638"/>
          <p14:tracePt t="65430" x="4333875" y="3219450"/>
          <p14:tracePt t="65438" x="4386263" y="3252788"/>
          <p14:tracePt t="65447" x="4452938" y="3295650"/>
          <p14:tracePt t="65454" x="4510088" y="3324225"/>
          <p14:tracePt t="65462" x="4567238" y="3352800"/>
          <p14:tracePt t="65472" x="4629150" y="3376613"/>
          <p14:tracePt t="65478" x="4691063" y="3395663"/>
          <p14:tracePt t="65487" x="4757738" y="3414713"/>
          <p14:tracePt t="65494" x="4819650" y="3429000"/>
          <p14:tracePt t="65503" x="4872038" y="3443288"/>
          <p14:tracePt t="65510" x="4933950" y="3448050"/>
          <p14:tracePt t="65520" x="5000625" y="3448050"/>
          <p14:tracePt t="65527" x="5062538" y="3448050"/>
          <p14:tracePt t="65534" x="5124450" y="3448050"/>
          <p14:tracePt t="65544" x="5186363" y="3448050"/>
          <p14:tracePt t="65556" x="5253038" y="3448050"/>
          <p14:tracePt t="65562" x="5314950" y="3448050"/>
          <p14:tracePt t="65569" x="5376863" y="3448050"/>
          <p14:tracePt t="65576" x="5434013" y="3448050"/>
          <p14:tracePt t="65584" x="5491163" y="3448050"/>
          <p14:tracePt t="65591" x="5538788" y="3448050"/>
          <p14:tracePt t="65599" x="5586413" y="3448050"/>
          <p14:tracePt t="65606" x="5634038" y="3448050"/>
          <p14:tracePt t="65622" x="5710238" y="3448050"/>
          <p14:tracePt t="65633" x="5757863" y="3448050"/>
          <p14:tracePt t="65639" x="5800725" y="3448050"/>
          <p14:tracePt t="65647" x="5848350" y="3448050"/>
          <p14:tracePt t="65654" x="5905500" y="3448050"/>
          <p14:tracePt t="65662" x="5943600" y="3448050"/>
          <p14:tracePt t="65671" x="6000750" y="3448050"/>
          <p14:tracePt t="65680" x="6038850" y="3448050"/>
          <p14:tracePt t="65687" x="6086475" y="3452813"/>
          <p14:tracePt t="65694" x="6115050" y="3457575"/>
          <p14:tracePt t="65705" x="6148388" y="3467100"/>
          <p14:tracePt t="65715" x="6186488" y="3471863"/>
          <p14:tracePt t="65720" x="6229350" y="3476625"/>
          <p14:tracePt t="65727" x="6262688" y="3481388"/>
          <p14:tracePt t="65736" x="6310313" y="3486150"/>
          <p14:tracePt t="65744" x="6353175" y="3486150"/>
          <p14:tracePt t="65750" x="6410325" y="3509963"/>
          <p14:tracePt t="65758" x="6457950" y="3519488"/>
          <p14:tracePt t="65766" x="6505575" y="3519488"/>
          <p14:tracePt t="65775" x="6562725" y="3533775"/>
          <p14:tracePt t="65782" x="6619875" y="3538538"/>
          <p14:tracePt t="65792" x="6657975" y="3543300"/>
          <p14:tracePt t="65798" x="6724650" y="3562350"/>
          <p14:tracePt t="65807" x="6772275" y="3576638"/>
          <p14:tracePt t="65815" x="6829425" y="3581400"/>
          <p14:tracePt t="65822" x="6881813" y="3595688"/>
          <p14:tracePt t="65831" x="6919913" y="3600450"/>
          <p14:tracePt t="65838" x="6953250" y="3614738"/>
          <p14:tracePt t="65846" x="7005638" y="3619500"/>
          <p14:tracePt t="65856" x="7053263" y="3629025"/>
          <p14:tracePt t="65867" x="7081838" y="3643313"/>
          <p14:tracePt t="65876" x="7143750" y="3662363"/>
          <p14:tracePt t="65880" x="7200900" y="3671888"/>
          <p14:tracePt t="65889" x="7258050" y="3686175"/>
          <p14:tracePt t="65895" x="7305675" y="3690938"/>
          <p14:tracePt t="65903" x="7372350" y="3700463"/>
          <p14:tracePt t="65912" x="7434263" y="3705225"/>
          <p14:tracePt t="65919" x="7500938" y="3724275"/>
          <p14:tracePt t="65927" x="7558088" y="3724275"/>
          <p14:tracePt t="65934" x="7610475" y="3724275"/>
          <p14:tracePt t="65943" x="7672388" y="3724275"/>
          <p14:tracePt t="65951" x="7729538" y="3724275"/>
          <p14:tracePt t="65961" x="7777163" y="3724275"/>
          <p14:tracePt t="65971" x="7805738" y="3724275"/>
          <p14:tracePt t="65980" x="7853363" y="3709988"/>
          <p14:tracePt t="65988" x="7886700" y="3695700"/>
          <p14:tracePt t="65991" x="7924800" y="3676650"/>
          <p14:tracePt t="65999" x="7958138" y="3652838"/>
          <p14:tracePt t="66007" x="7981950" y="3633788"/>
          <p14:tracePt t="66014" x="8010525" y="3586163"/>
          <p14:tracePt t="66023" x="8029575" y="3543300"/>
          <p14:tracePt t="66030" x="8048625" y="3500438"/>
          <p14:tracePt t="66038" x="8067675" y="3443288"/>
          <p14:tracePt t="66047" x="8072438" y="3395663"/>
          <p14:tracePt t="66055" x="8077200" y="3357563"/>
          <p14:tracePt t="66062" x="8091488" y="3300413"/>
          <p14:tracePt t="66075" x="8091488" y="3233738"/>
          <p14:tracePt t="66090" x="8091488" y="3133725"/>
          <p14:tracePt t="66094" x="8081963" y="3067050"/>
          <p14:tracePt t="66108" x="8077200" y="3005138"/>
          <p14:tracePt t="66120" x="8053388" y="2881313"/>
          <p14:tracePt t="66125" x="8043863" y="2824163"/>
          <p14:tracePt t="66138" x="8034338" y="2762250"/>
          <p14:tracePt t="66150" x="8020050" y="2633663"/>
          <p14:tracePt t="66158" x="8015288" y="2562225"/>
          <p14:tracePt t="66166" x="7996238" y="2505075"/>
          <p14:tracePt t="66179" x="7981950" y="2438400"/>
          <p14:tracePt t="66186" x="7967663" y="2376488"/>
          <p14:tracePt t="66193" x="7962900" y="2309813"/>
          <p14:tracePt t="66199" x="7958138" y="2257425"/>
          <p14:tracePt t="66206" x="7948613" y="2205038"/>
          <p14:tracePt t="66215" x="7939088" y="2157413"/>
          <p14:tracePt t="66224" x="7939088" y="2100263"/>
          <p14:tracePt t="66231" x="7939088" y="2062163"/>
          <p14:tracePt t="66242" x="7939088" y="2005013"/>
          <p14:tracePt t="66254" x="7924800" y="1914525"/>
          <p14:tracePt t="66262" x="7920038" y="1876425"/>
          <p14:tracePt t="66274" x="7905750" y="1824038"/>
          <p14:tracePt t="66278" x="7896225" y="1785938"/>
          <p14:tracePt t="66286" x="7877175" y="1733550"/>
          <p14:tracePt t="66294" x="7843838" y="1676400"/>
          <p14:tracePt t="66304" x="7810500" y="1624013"/>
          <p14:tracePt t="66310" x="7781925" y="1590675"/>
          <p14:tracePt t="66320" x="7758113" y="1543050"/>
          <p14:tracePt t="66326" x="7743825" y="1533525"/>
          <p14:tracePt t="66341" x="7729538" y="1509713"/>
          <p14:tracePt t="66346" x="7720013" y="1495425"/>
          <p14:tracePt t="66358" x="7696200" y="1462088"/>
          <p14:tracePt t="66367" x="7691438" y="1443038"/>
          <p14:tracePt t="66374" x="7667625" y="1414463"/>
          <p14:tracePt t="66382" x="7662863" y="1404938"/>
          <p14:tracePt t="66390" x="7653338" y="1385888"/>
          <p14:tracePt t="66398" x="7643813" y="1366838"/>
          <p14:tracePt t="66406" x="7624763" y="1338263"/>
          <p14:tracePt t="66414" x="7600950" y="1309688"/>
          <p14:tracePt t="66423" x="7572375" y="1281113"/>
          <p14:tracePt t="66430" x="7539038" y="1257300"/>
          <p14:tracePt t="66438" x="7486650" y="1223963"/>
          <p14:tracePt t="66446" x="7467600" y="1214438"/>
          <p14:tracePt t="66454" x="7439025" y="1195388"/>
          <p14:tracePt t="66462" x="7419975" y="1190625"/>
          <p14:tracePt t="66471" x="7391400" y="1176338"/>
          <p14:tracePt t="66479" x="7391400" y="1171575"/>
          <p14:tracePt t="66487" x="7377113" y="1166813"/>
          <p14:tracePt t="66505" x="7372350" y="1162050"/>
          <p14:tracePt t="66510" x="7367588" y="1157288"/>
          <p14:tracePt t="66527" x="7367588" y="1152525"/>
          <p14:tracePt t="66542" x="7353300" y="1138238"/>
          <p14:tracePt t="66561" x="7343775" y="1119188"/>
          <p14:tracePt t="66566" x="7339013" y="1114425"/>
          <p14:tracePt t="66575" x="7339013" y="1109663"/>
          <p14:tracePt t="66593" x="7339013" y="1104900"/>
          <p14:tracePt t="66607" x="7339013" y="1100138"/>
          <p14:tracePt t="66614" x="0" y="0"/>
        </p14:tracePtLst>
        <p14:tracePtLst>
          <p14:tracePt t="73224" x="2976563" y="1500188"/>
          <p14:tracePt t="73241" x="2976563" y="1495425"/>
          <p14:tracePt t="73254" x="2981325" y="1490663"/>
          <p14:tracePt t="73272" x="2986088" y="1485900"/>
          <p14:tracePt t="73286" x="2995613" y="1476375"/>
          <p14:tracePt t="73302" x="3000375" y="1466850"/>
          <p14:tracePt t="73316" x="3000375" y="1462088"/>
          <p14:tracePt t="73327" x="3009900" y="1443038"/>
          <p14:tracePt t="73335" x="3014663" y="1438275"/>
          <p14:tracePt t="73348" x="3014663" y="1428750"/>
          <p14:tracePt t="73354" x="3019425" y="1409700"/>
          <p14:tracePt t="73361" x="3024188" y="1390650"/>
          <p14:tracePt t="73368" x="3024188" y="1366838"/>
          <p14:tracePt t="73375" x="3033713" y="1338263"/>
          <p14:tracePt t="73383" x="3033713" y="1314450"/>
          <p14:tracePt t="73390" x="3033713" y="1285875"/>
          <p14:tracePt t="73398" x="3033713" y="1257300"/>
          <p14:tracePt t="73406" x="3033713" y="1233488"/>
          <p14:tracePt t="73414" x="3033713" y="1214438"/>
          <p14:tracePt t="73423" x="3033713" y="1190625"/>
          <p14:tracePt t="73430" x="3033713" y="1181100"/>
          <p14:tracePt t="73438" x="3033713" y="1162050"/>
          <p14:tracePt t="73446" x="3028950" y="1147763"/>
          <p14:tracePt t="73454" x="3019425" y="1128713"/>
          <p14:tracePt t="73462" x="3014663" y="1114425"/>
          <p14:tracePt t="73471" x="3009900" y="1104900"/>
          <p14:tracePt t="73478" x="2995613" y="1071563"/>
          <p14:tracePt t="73487" x="2986088" y="1057275"/>
          <p14:tracePt t="73495" x="2976563" y="1038225"/>
          <p14:tracePt t="73503" x="2962275" y="1023938"/>
          <p14:tracePt t="73510" x="2928938" y="995363"/>
          <p14:tracePt t="73518" x="2909888" y="966788"/>
          <p14:tracePt t="73526" x="2886075" y="947738"/>
          <p14:tracePt t="73537" x="2847975" y="909638"/>
          <p14:tracePt t="73542" x="2814638" y="885825"/>
          <p14:tracePt t="73550" x="2776538" y="852488"/>
          <p14:tracePt t="73558" x="2743200" y="838200"/>
          <p14:tracePt t="73567" x="2705100" y="814388"/>
          <p14:tracePt t="73574" x="2671763" y="800100"/>
          <p14:tracePt t="73585" x="2619375" y="776288"/>
          <p14:tracePt t="73591" x="2586038" y="757238"/>
          <p14:tracePt t="73598" x="2557463" y="747713"/>
          <p14:tracePt t="73607" x="2519363" y="728663"/>
          <p14:tracePt t="73614" x="2490788" y="723900"/>
          <p14:tracePt t="73622" x="2447925" y="714375"/>
          <p14:tracePt t="73632" x="2414588" y="700088"/>
          <p14:tracePt t="73638" x="2371725" y="690563"/>
          <p14:tracePt t="73647" x="2333625" y="681038"/>
          <p14:tracePt t="73654" x="2300288" y="671513"/>
          <p14:tracePt t="73663" x="2262188" y="661988"/>
          <p14:tracePt t="73670" x="2214563" y="642938"/>
          <p14:tracePt t="73678" x="2171700" y="628650"/>
          <p14:tracePt t="73689" x="2147888" y="628650"/>
          <p14:tracePt t="73698" x="2114550" y="623888"/>
          <p14:tracePt t="73707" x="2071688" y="604838"/>
          <p14:tracePt t="73713" x="2028825" y="600075"/>
          <p14:tracePt t="73718" x="1995488" y="595313"/>
          <p14:tracePt t="73726" x="1933575" y="581025"/>
          <p14:tracePt t="73735" x="1890713" y="576263"/>
          <p14:tracePt t="73742" x="1843088" y="571500"/>
          <p14:tracePt t="73751" x="1785938" y="571500"/>
          <p14:tracePt t="73758" x="1728788" y="561975"/>
          <p14:tracePt t="73775" x="1633538" y="552450"/>
          <p14:tracePt t="73782" x="1585913" y="542925"/>
          <p14:tracePt t="73794" x="1547813" y="542925"/>
          <p14:tracePt t="73802" x="1519238" y="542925"/>
          <p14:tracePt t="73810" x="1490663" y="542925"/>
          <p14:tracePt t="73816" x="1457325" y="542925"/>
          <p14:tracePt t="73822" x="1433513" y="542925"/>
          <p14:tracePt t="73830" x="1400175" y="547688"/>
          <p14:tracePt t="73838" x="1366838" y="552450"/>
          <p14:tracePt t="73846" x="1338263" y="557213"/>
          <p14:tracePt t="73855" x="1295400" y="576263"/>
          <p14:tracePt t="73863" x="1262063" y="576263"/>
          <p14:tracePt t="73876" x="1228725" y="581025"/>
          <p14:tracePt t="73886" x="1171575" y="585788"/>
          <p14:tracePt t="73896" x="1147763" y="585788"/>
          <p14:tracePt t="73903" x="1123950" y="585788"/>
          <p14:tracePt t="73921" x="1081088" y="585788"/>
          <p14:tracePt t="73930" x="1071563" y="585788"/>
          <p14:tracePt t="73937" x="1052513" y="585788"/>
          <p14:tracePt t="73944" x="1033463" y="590550"/>
          <p14:tracePt t="73954" x="1019175" y="590550"/>
          <p14:tracePt t="73965" x="1009650" y="600075"/>
          <p14:tracePt t="73967" x="1004888" y="600075"/>
          <p14:tracePt t="73974" x="990600" y="604838"/>
          <p14:tracePt t="73982" x="976313" y="619125"/>
          <p14:tracePt t="73990" x="966788" y="633413"/>
          <p14:tracePt t="74008" x="957263" y="666750"/>
          <p14:tracePt t="74014" x="957263" y="690563"/>
          <p14:tracePt t="74026" x="957263" y="714375"/>
          <p14:tracePt t="74032" x="942975" y="747713"/>
          <p14:tracePt t="74039" x="942975" y="771525"/>
          <p14:tracePt t="74046" x="942975" y="804863"/>
          <p14:tracePt t="74054" x="957263" y="847725"/>
          <p14:tracePt t="74063" x="966788" y="881063"/>
          <p14:tracePt t="74070" x="985838" y="919163"/>
          <p14:tracePt t="74078" x="1004888" y="942975"/>
          <p14:tracePt t="74089" x="1014413" y="971550"/>
          <p14:tracePt t="74106" x="1057275" y="1028700"/>
          <p14:tracePt t="74109" x="1085850" y="1052513"/>
          <p14:tracePt t="74119" x="1109663" y="1066800"/>
          <p14:tracePt t="74127" x="1143000" y="1100138"/>
          <p14:tracePt t="74136" x="1171575" y="1119188"/>
          <p14:tracePt t="74142" x="1209675" y="1143000"/>
          <p14:tracePt t="74150" x="1238250" y="1157288"/>
          <p14:tracePt t="74158" x="1262063" y="1171575"/>
          <p14:tracePt t="74168" x="1290638" y="1176338"/>
          <p14:tracePt t="74177" x="1309688" y="1181100"/>
          <p14:tracePt t="74186" x="1328738" y="1181100"/>
          <p14:tracePt t="74196" x="1352550" y="1190625"/>
          <p14:tracePt t="74198" x="1371600" y="1190625"/>
          <p14:tracePt t="74206" x="1395413" y="1195388"/>
          <p14:tracePt t="74215" x="1419225" y="1200150"/>
          <p14:tracePt t="74224" x="1457325" y="1200150"/>
          <p14:tracePt t="74230" x="1500188" y="1200150"/>
          <p14:tracePt t="74239" x="1547813" y="1200150"/>
          <p14:tracePt t="74246" x="1581150" y="1200150"/>
          <p14:tracePt t="74255" x="1633538" y="1200150"/>
          <p14:tracePt t="74262" x="1681163" y="1200150"/>
          <p14:tracePt t="74271" x="1724025" y="1200150"/>
          <p14:tracePt t="74278" x="1757363" y="1200150"/>
          <p14:tracePt t="74286" x="1804988" y="1200150"/>
          <p14:tracePt t="74295" x="1833563" y="1200150"/>
          <p14:tracePt t="74302" x="1876425" y="1200150"/>
          <p14:tracePt t="74313" x="1909763" y="1195388"/>
          <p14:tracePt t="74327" x="1976438" y="1190625"/>
          <p14:tracePt t="74338" x="2000250" y="1185863"/>
          <p14:tracePt t="74342" x="2028825" y="1181100"/>
          <p14:tracePt t="74350" x="2052638" y="1181100"/>
          <p14:tracePt t="74358" x="2076450" y="1166813"/>
          <p14:tracePt t="74368" x="2109788" y="1166813"/>
          <p14:tracePt t="74377" x="2133600" y="1166813"/>
          <p14:tracePt t="74387" x="2162175" y="1166813"/>
          <p14:tracePt t="74392" x="2190750" y="1166813"/>
          <p14:tracePt t="74399" x="2224088" y="1166813"/>
          <p14:tracePt t="74406" x="2247900" y="1166813"/>
          <p14:tracePt t="74415" x="2290763" y="1166813"/>
          <p14:tracePt t="74423" x="2319338" y="1166813"/>
          <p14:tracePt t="74431" x="2362200" y="1166813"/>
          <p14:tracePt t="74441" x="2395538" y="1166813"/>
          <p14:tracePt t="74448" x="2433638" y="1166813"/>
          <p14:tracePt t="74457" x="2457450" y="1166813"/>
          <p14:tracePt t="74463" x="2505075" y="1166813"/>
          <p14:tracePt t="74471" x="2528888" y="1166813"/>
          <p14:tracePt t="74478" x="2562225" y="1166813"/>
          <p14:tracePt t="74487" x="2595563" y="1166813"/>
          <p14:tracePt t="74494" x="2643188" y="1166813"/>
          <p14:tracePt t="74502" x="2676525" y="1166813"/>
          <p14:tracePt t="74510" x="2709863" y="1166813"/>
          <p14:tracePt t="74521" x="2747963" y="1166813"/>
          <p14:tracePt t="74526" x="2771775" y="1166813"/>
          <p14:tracePt t="74540" x="2805113" y="1162050"/>
          <p14:tracePt t="74546" x="2824163" y="1162050"/>
          <p14:tracePt t="74555" x="2847975" y="1157288"/>
          <p14:tracePt t="74562" x="2871788" y="1152525"/>
          <p14:tracePt t="74571" x="2886075" y="1138238"/>
          <p14:tracePt t="74573" x="2900363" y="1128713"/>
          <p14:tracePt t="74583" x="2914650" y="1114425"/>
          <p14:tracePt t="74591" x="2924175" y="1109663"/>
          <p14:tracePt t="74599" x="2938463" y="1095375"/>
          <p14:tracePt t="74606" x="2947988" y="1066800"/>
          <p14:tracePt t="74618" x="2957513" y="1057275"/>
          <p14:tracePt t="74622" x="2962275" y="1042988"/>
          <p14:tracePt t="74631" x="2976563" y="1019175"/>
          <p14:tracePt t="74639" x="2981325" y="1000125"/>
          <p14:tracePt t="74647" x="2986088" y="981075"/>
          <p14:tracePt t="74654" x="2995613" y="971550"/>
          <p14:tracePt t="74663" x="2995613" y="957263"/>
          <p14:tracePt t="74670" x="2995613" y="947738"/>
          <p14:tracePt t="74678" x="3000375" y="933450"/>
          <p14:tracePt t="74686" x="3000375" y="919163"/>
          <p14:tracePt t="74699" x="3000375" y="904875"/>
          <p14:tracePt t="74713" x="2990850" y="862013"/>
          <p14:tracePt t="74722" x="2976563" y="847725"/>
          <p14:tracePt t="74726" x="2957513" y="828675"/>
          <p14:tracePt t="74739" x="2938463" y="809625"/>
          <p14:tracePt t="74747" x="2909888" y="790575"/>
          <p14:tracePt t="74755" x="2895600" y="781050"/>
          <p14:tracePt t="74759" x="2871788" y="776288"/>
          <p14:tracePt t="74766" x="2852738" y="766763"/>
          <p14:tracePt t="74774" x="2833688" y="747713"/>
          <p14:tracePt t="74786" x="2824163" y="747713"/>
          <p14:tracePt t="74796" x="2800350" y="738188"/>
          <p14:tracePt t="74807" x="2757488" y="733425"/>
          <p14:tracePt t="74814" x="2733675" y="733425"/>
          <p14:tracePt t="74828" x="2700338" y="728663"/>
          <p14:tracePt t="74833" x="2643188" y="723900"/>
          <p14:tracePt t="74840" x="2595563" y="723900"/>
          <p14:tracePt t="74847" x="2528888" y="709613"/>
          <p14:tracePt t="74855" x="2466975" y="704850"/>
          <p14:tracePt t="74862" x="2395538" y="704850"/>
          <p14:tracePt t="74874" x="2314575" y="704850"/>
          <p14:tracePt t="74882" x="2252663" y="700088"/>
          <p14:tracePt t="74890" x="2190750" y="690563"/>
          <p14:tracePt t="74906" x="2085975" y="685800"/>
          <p14:tracePt t="74910" x="2043113" y="681038"/>
          <p14:tracePt t="74919" x="2009775" y="676275"/>
          <p14:tracePt t="74927" x="1976438" y="666750"/>
          <p14:tracePt t="74934" x="1943100" y="666750"/>
          <p14:tracePt t="74942" x="1905000" y="661988"/>
          <p14:tracePt t="74951" x="1862138" y="652463"/>
          <p14:tracePt t="74964" x="1814513" y="642938"/>
          <p14:tracePt t="74972" x="1771650" y="642938"/>
          <p14:tracePt t="74980" x="1709738" y="633413"/>
          <p14:tracePt t="74986" x="1652588" y="619125"/>
          <p14:tracePt t="74993" x="1595438" y="619125"/>
          <p14:tracePt t="75000" x="1547813" y="614363"/>
          <p14:tracePt t="75007" x="1490663" y="604838"/>
          <p14:tracePt t="75015" x="1443038" y="604838"/>
          <p14:tracePt t="75022" x="1409700" y="604838"/>
          <p14:tracePt t="75030" x="1376363" y="604838"/>
          <p14:tracePt t="75038" x="1347788" y="604838"/>
          <p14:tracePt t="75046" x="1323975" y="604838"/>
          <p14:tracePt t="75054" x="1295400" y="604838"/>
          <p14:tracePt t="75065" x="1281113" y="604838"/>
          <p14:tracePt t="75074" x="1266825" y="609600"/>
          <p14:tracePt t="75079" x="1252538" y="609600"/>
          <p14:tracePt t="75087" x="1238250" y="614363"/>
          <p14:tracePt t="75094" x="1233488" y="619125"/>
          <p14:tracePt t="75102" x="1219200" y="623888"/>
          <p14:tracePt t="75116" x="1209675" y="633413"/>
          <p14:tracePt t="75126" x="1195388" y="642938"/>
          <p14:tracePt t="75135" x="1171575" y="647700"/>
          <p14:tracePt t="75142" x="1162050" y="657225"/>
          <p14:tracePt t="75151" x="1152525" y="661988"/>
          <p14:tracePt t="75159" x="1143000" y="676275"/>
          <p14:tracePt t="75167" x="1128713" y="685800"/>
          <p14:tracePt t="75176" x="1109663" y="700088"/>
          <p14:tracePt t="75183" x="1090613" y="714375"/>
          <p14:tracePt t="75191" x="1066800" y="728663"/>
          <p14:tracePt t="75198" x="1047750" y="752475"/>
          <p14:tracePt t="75206" x="1033463" y="762000"/>
          <p14:tracePt t="75215" x="1004888" y="781050"/>
          <p14:tracePt t="75225" x="985838" y="790575"/>
          <p14:tracePt t="75230" x="971550" y="804863"/>
          <p14:tracePt t="75242" x="952500" y="823913"/>
          <p14:tracePt t="75251" x="942975" y="833438"/>
          <p14:tracePt t="75260" x="933450" y="842963"/>
          <p14:tracePt t="75266" x="928688" y="866775"/>
          <p14:tracePt t="75271" x="919163" y="881063"/>
          <p14:tracePt t="75279" x="909638" y="900113"/>
          <p14:tracePt t="75287" x="909638" y="904875"/>
          <p14:tracePt t="75295" x="904875" y="914400"/>
          <p14:tracePt t="75303" x="904875" y="919163"/>
          <p14:tracePt t="75310" x="904875" y="928688"/>
          <p14:tracePt t="75319" x="904875" y="942975"/>
          <p14:tracePt t="75327" x="904875" y="957263"/>
          <p14:tracePt t="75336" x="904875" y="962025"/>
          <p14:tracePt t="75342" x="904875" y="976313"/>
          <p14:tracePt t="75354" x="904875" y="981075"/>
          <p14:tracePt t="75367" x="904875" y="1004888"/>
          <p14:tracePt t="75376" x="904875" y="1019175"/>
          <p14:tracePt t="75382" x="914400" y="1028700"/>
          <p14:tracePt t="75389" x="919163" y="1042988"/>
          <p14:tracePt t="75402" x="933450" y="1052513"/>
          <p14:tracePt t="75412" x="938213" y="1052513"/>
          <p14:tracePt t="75414" x="947738" y="1062038"/>
          <p14:tracePt t="75422" x="966788" y="1066800"/>
          <p14:tracePt t="75431" x="976313" y="1066800"/>
          <p14:tracePt t="75439" x="990600" y="1066800"/>
          <p14:tracePt t="75447" x="1000125" y="1066800"/>
          <p14:tracePt t="75455" x="1014413" y="1066800"/>
          <p14:tracePt t="75461" x="1042988" y="1076325"/>
          <p14:tracePt t="75471" x="1062038" y="1076325"/>
          <p14:tracePt t="75478" x="1085850" y="1085850"/>
          <p14:tracePt t="75488" x="1104900" y="1085850"/>
          <p14:tracePt t="75494" x="1119188" y="1085850"/>
          <p14:tracePt t="75503" x="1143000" y="1085850"/>
          <p14:tracePt t="75510" x="1166813" y="1085850"/>
          <p14:tracePt t="75528" x="1209675" y="1085850"/>
          <p14:tracePt t="75540" x="1243013" y="1076325"/>
          <p14:tracePt t="75545" x="1276350" y="1062038"/>
          <p14:tracePt t="75552" x="1295400" y="1057275"/>
          <p14:tracePt t="75559" x="1309688" y="1052513"/>
          <p14:tracePt t="75567" x="1333500" y="1047750"/>
          <p14:tracePt t="75577" x="1371600" y="1028700"/>
          <p14:tracePt t="75588" x="1395413" y="1023938"/>
          <p14:tracePt t="75593" x="1428750" y="1019175"/>
          <p14:tracePt t="75601" x="1462088" y="1000125"/>
          <p14:tracePt t="75605" x="1504950" y="995363"/>
          <p14:tracePt t="75614" x="1538288" y="990600"/>
          <p14:tracePt t="75622" x="1595438" y="976313"/>
          <p14:tracePt t="75630" x="1633538" y="976313"/>
          <p14:tracePt t="75639" x="1676400" y="971550"/>
          <p14:tracePt t="75647" x="1719263" y="966788"/>
          <p14:tracePt t="75659" x="1766888" y="957263"/>
          <p14:tracePt t="75668" x="1800225" y="957263"/>
          <p14:tracePt t="75674" x="1828800" y="957263"/>
          <p14:tracePt t="75681" x="1862138" y="957263"/>
          <p14:tracePt t="75688" x="1900238" y="957263"/>
          <p14:tracePt t="75695" x="1943100" y="957263"/>
          <p14:tracePt t="75703" x="2000250" y="957263"/>
          <p14:tracePt t="75710" x="2052638" y="957263"/>
          <p14:tracePt t="75720" x="2114550" y="957263"/>
          <p14:tracePt t="75726" x="2166938" y="957263"/>
          <p14:tracePt t="75735" x="2228850" y="957263"/>
          <p14:tracePt t="75742" x="2281238" y="957263"/>
          <p14:tracePt t="75752" x="2333625" y="962025"/>
          <p14:tracePt t="75758" x="2381250" y="971550"/>
          <p14:tracePt t="75767" x="2419350" y="971550"/>
          <p14:tracePt t="75774" x="2471738" y="981075"/>
          <p14:tracePt t="75782" x="2519363" y="985838"/>
          <p14:tracePt t="75791" x="2576513" y="990600"/>
          <p14:tracePt t="75798" x="2609850" y="1004888"/>
          <p14:tracePt t="75807" x="2643188" y="1009650"/>
          <p14:tracePt t="75814" x="2667000" y="1009650"/>
          <p14:tracePt t="75822" x="2700338" y="1014413"/>
          <p14:tracePt t="75830" x="2724150" y="1019175"/>
          <p14:tracePt t="75841" x="2752725" y="1019175"/>
          <p14:tracePt t="75852" x="2767013" y="1019175"/>
          <p14:tracePt t="75862" x="2795588" y="1028700"/>
          <p14:tracePt t="75870" x="2800350" y="1028700"/>
          <p14:tracePt t="75882" x="2805113" y="1028700"/>
          <p14:tracePt t="75943" x="2809875" y="1028700"/>
          <p14:tracePt t="75943" x="0" y="0"/>
        </p14:tracePtLst>
        <p14:tracePtLst>
          <p14:tracePt t="76754" x="2686050" y="1323975"/>
          <p14:tracePt t="76800" x="2686050" y="1319213"/>
          <p14:tracePt t="76824" x="2686050" y="1314450"/>
          <p14:tracePt t="76872" x="2686050" y="1304925"/>
          <p14:tracePt t="76888" x="2686050" y="1300163"/>
          <p14:tracePt t="76906" x="2676525" y="1290638"/>
          <p14:tracePt t="76912" x="2676525" y="1285875"/>
          <p14:tracePt t="76919" x="2662238" y="1276350"/>
          <p14:tracePt t="76927" x="2657475" y="1271588"/>
          <p14:tracePt t="76935" x="2643188" y="1257300"/>
          <p14:tracePt t="76942" x="2638425" y="1257300"/>
          <p14:tracePt t="76950" x="2628900" y="1252538"/>
          <p14:tracePt t="76958" x="2614613" y="1243013"/>
          <p14:tracePt t="76967" x="2600325" y="1238250"/>
          <p14:tracePt t="76974" x="2590800" y="1233488"/>
          <p14:tracePt t="76983" x="2576513" y="1233488"/>
          <p14:tracePt t="76991" x="2557463" y="1228725"/>
          <p14:tracePt t="76998" x="2533650" y="1228725"/>
          <p14:tracePt t="77011" x="2514600" y="1219200"/>
          <p14:tracePt t="77019" x="2481263" y="1214438"/>
          <p14:tracePt t="77026" x="2452688" y="1209675"/>
          <p14:tracePt t="77033" x="2419350" y="1204913"/>
          <p14:tracePt t="77039" x="2386013" y="1204913"/>
          <p14:tracePt t="77046" x="2347913" y="1190625"/>
          <p14:tracePt t="77055" x="2314575" y="1185863"/>
          <p14:tracePt t="77063" x="2281238" y="1181100"/>
          <p14:tracePt t="77071" x="2252663" y="1181100"/>
          <p14:tracePt t="77079" x="2228850" y="1181100"/>
          <p14:tracePt t="77086" x="2205038" y="1176338"/>
          <p14:tracePt t="77101" x="2171700" y="1162050"/>
          <p14:tracePt t="77110" x="2105025" y="1157288"/>
          <p14:tracePt t="77118" x="2071688" y="1152525"/>
          <p14:tracePt t="77127" x="2028825" y="1147763"/>
          <p14:tracePt t="77135" x="1981200" y="1147763"/>
          <p14:tracePt t="77142" x="1933575" y="1128713"/>
          <p14:tracePt t="77151" x="1890713" y="1128713"/>
          <p14:tracePt t="77158" x="1852613" y="1123950"/>
          <p14:tracePt t="77167" x="1795463" y="1114425"/>
          <p14:tracePt t="77175" x="1738313" y="1104900"/>
          <p14:tracePt t="77182" x="1695450" y="1095375"/>
          <p14:tracePt t="77191" x="1643063" y="1090613"/>
          <p14:tracePt t="77198" x="1585913" y="1090613"/>
          <p14:tracePt t="77207" x="1543050" y="1090613"/>
          <p14:tracePt t="77213" x="1490663" y="1090613"/>
          <p14:tracePt t="77224" x="1443038" y="1085850"/>
          <p14:tracePt t="77230" x="1409700" y="1085850"/>
          <p14:tracePt t="77239" x="1366838" y="1085850"/>
          <p14:tracePt t="77246" x="1319213" y="1085850"/>
          <p14:tracePt t="77254" x="1281113" y="1085850"/>
          <p14:tracePt t="77262" x="1243013" y="1085850"/>
          <p14:tracePt t="77274" x="1209675" y="1085850"/>
          <p14:tracePt t="77279" x="1166813" y="1085850"/>
          <p14:tracePt t="77287" x="1128713" y="1085850"/>
          <p14:tracePt t="77294" x="1095375" y="1095375"/>
          <p14:tracePt t="77307" x="1062038" y="1104900"/>
          <p14:tracePt t="77314" x="1023938" y="1114425"/>
          <p14:tracePt t="77328" x="971550" y="1143000"/>
          <p14:tracePt t="77338" x="928688" y="1166813"/>
          <p14:tracePt t="77342" x="885825" y="1190625"/>
          <p14:tracePt t="77352" x="847725" y="1214438"/>
          <p14:tracePt t="77362" x="804863" y="1233488"/>
          <p14:tracePt t="77371" x="762000" y="1257300"/>
          <p14:tracePt t="77377" x="714375" y="1290638"/>
          <p14:tracePt t="77385" x="661988" y="1323975"/>
          <p14:tracePt t="77390" x="609600" y="1352550"/>
          <p14:tracePt t="77398" x="566738" y="1390650"/>
          <p14:tracePt t="77406" x="514350" y="1423988"/>
          <p14:tracePt t="77414" x="490538" y="1443038"/>
          <p14:tracePt t="77422" x="461963" y="1476375"/>
          <p14:tracePt t="77430" x="433388" y="1504950"/>
          <p14:tracePt t="77439" x="409575" y="1533525"/>
          <p14:tracePt t="77446" x="390525" y="1552575"/>
          <p14:tracePt t="77454" x="366713" y="1595438"/>
          <p14:tracePt t="77462" x="333375" y="1643063"/>
          <p14:tracePt t="77470" x="304800" y="1685925"/>
          <p14:tracePt t="77477" x="280988" y="1714500"/>
          <p14:tracePt t="77485" x="247650" y="1757363"/>
          <p14:tracePt t="77495" x="233363" y="1785938"/>
          <p14:tracePt t="77502" x="209550" y="1814513"/>
          <p14:tracePt t="77510" x="180975" y="1847850"/>
          <p14:tracePt t="77520" x="166688" y="1862138"/>
          <p14:tracePt t="77526" x="142875" y="1890713"/>
          <p14:tracePt t="77539" x="128588" y="1914525"/>
          <p14:tracePt t="77546" x="109538" y="1947863"/>
          <p14:tracePt t="77555" x="95250" y="1981200"/>
          <p14:tracePt t="77560" x="80963" y="2009775"/>
          <p14:tracePt t="77568" x="76200" y="2043113"/>
          <p14:tracePt t="77574" x="76200" y="2076450"/>
          <p14:tracePt t="77583" x="71438" y="2109788"/>
          <p14:tracePt t="77591" x="61913" y="2147888"/>
          <p14:tracePt t="77599" x="61913" y="2190750"/>
          <p14:tracePt t="77606" x="61913" y="2224088"/>
          <p14:tracePt t="77616" x="61913" y="2247900"/>
          <p14:tracePt t="77622" x="61913" y="2286000"/>
          <p14:tracePt t="77630" x="61913" y="2309813"/>
          <p14:tracePt t="77638" x="61913" y="2343150"/>
          <p14:tracePt t="77647" x="66675" y="2376488"/>
          <p14:tracePt t="77655" x="76200" y="2419350"/>
          <p14:tracePt t="77662" x="90488" y="2466975"/>
          <p14:tracePt t="77671" x="104775" y="2505075"/>
          <p14:tracePt t="77680" x="123825" y="2547938"/>
          <p14:tracePt t="77685" x="142875" y="2590800"/>
          <p14:tracePt t="77694" x="166688" y="2633663"/>
          <p14:tracePt t="77703" x="185738" y="2657475"/>
          <p14:tracePt t="77709" x="209550" y="2695575"/>
          <p14:tracePt t="77719" x="242888" y="2733675"/>
          <p14:tracePt t="77726" x="290513" y="2776538"/>
          <p14:tracePt t="77736" x="319088" y="2805113"/>
          <p14:tracePt t="77742" x="371475" y="2838450"/>
          <p14:tracePt t="77751" x="419100" y="2871788"/>
          <p14:tracePt t="77762" x="485775" y="2909888"/>
          <p14:tracePt t="77770" x="566738" y="2957513"/>
          <p14:tracePt t="77777" x="633413" y="3000375"/>
          <p14:tracePt t="77784" x="700088" y="3038475"/>
          <p14:tracePt t="77791" x="766763" y="3071813"/>
          <p14:tracePt t="77799" x="814388" y="3105150"/>
          <p14:tracePt t="77807" x="857250" y="3133725"/>
          <p14:tracePt t="77814" x="919163" y="3176588"/>
          <p14:tracePt t="77822" x="947738" y="3205163"/>
          <p14:tracePt t="77830" x="976313" y="3233738"/>
          <p14:tracePt t="77839" x="1014413" y="3262313"/>
          <p14:tracePt t="77846" x="1042988" y="3286125"/>
          <p14:tracePt t="77855" x="1076325" y="3309938"/>
          <p14:tracePt t="77863" x="1104900" y="3328988"/>
          <p14:tracePt t="77872" x="1128713" y="3343275"/>
          <p14:tracePt t="77884" x="1162050" y="3367088"/>
          <p14:tracePt t="77893" x="1176338" y="3376613"/>
          <p14:tracePt t="77899" x="1209675" y="3390900"/>
          <p14:tracePt t="77903" x="1243013" y="3414713"/>
          <p14:tracePt t="77913" x="1266825" y="3419475"/>
          <p14:tracePt t="77918" x="1285875" y="3424238"/>
          <p14:tracePt t="77926" x="1314450" y="3429000"/>
          <p14:tracePt t="77934" x="1338263" y="3443288"/>
          <p14:tracePt t="77944" x="1381125" y="3452813"/>
          <p14:tracePt t="77954" x="1419225" y="3471863"/>
          <p14:tracePt t="77963" x="1457325" y="3481388"/>
          <p14:tracePt t="77970" x="1524000" y="3500438"/>
          <p14:tracePt t="77977" x="1557338" y="3519488"/>
          <p14:tracePt t="77982" x="1609725" y="3533775"/>
          <p14:tracePt t="77990" x="1671638" y="3543300"/>
          <p14:tracePt t="77998" x="1728788" y="3562350"/>
          <p14:tracePt t="78006" x="1795463" y="3581400"/>
          <p14:tracePt t="78014" x="1852613" y="3605213"/>
          <p14:tracePt t="78023" x="1895475" y="3609975"/>
          <p14:tracePt t="78030" x="1952625" y="3629025"/>
          <p14:tracePt t="78038" x="2009775" y="3633788"/>
          <p14:tracePt t="78046" x="2057400" y="3648075"/>
          <p14:tracePt t="78055" x="2114550" y="3652838"/>
          <p14:tracePt t="78062" x="2157413" y="3667125"/>
          <p14:tracePt t="78072" x="2205038" y="3667125"/>
          <p14:tracePt t="78078" x="2252663" y="3671888"/>
          <p14:tracePt t="78086" x="2290763" y="3676650"/>
          <p14:tracePt t="78094" x="2343150" y="3690938"/>
          <p14:tracePt t="78103" x="2357438" y="3695700"/>
          <p14:tracePt t="78109" x="2390775" y="3695700"/>
          <p14:tracePt t="78119" x="2443163" y="3705225"/>
          <p14:tracePt t="78127" x="2490788" y="3719513"/>
          <p14:tracePt t="78135" x="2528888" y="3719513"/>
          <p14:tracePt t="78143" x="2571750" y="3724275"/>
          <p14:tracePt t="78151" x="2605088" y="3724275"/>
          <p14:tracePt t="78158" x="2652713" y="3729038"/>
          <p14:tracePt t="78166" x="2695575" y="3733800"/>
          <p14:tracePt t="78176" x="2733675" y="3743325"/>
          <p14:tracePt t="78182" x="2776538" y="3752850"/>
          <p14:tracePt t="78190" x="2800350" y="3752850"/>
          <p14:tracePt t="78198" x="2833688" y="3752850"/>
          <p14:tracePt t="78207" x="2857500" y="3752850"/>
          <p14:tracePt t="78214" x="2876550" y="3752850"/>
          <p14:tracePt t="78224" x="2905125" y="3757613"/>
          <p14:tracePt t="78231" x="2928938" y="3757613"/>
          <p14:tracePt t="78239" x="2947988" y="3757613"/>
          <p14:tracePt t="78246" x="2971800" y="3757613"/>
          <p14:tracePt t="78254" x="2986088" y="3757613"/>
          <p14:tracePt t="78262" x="3000375" y="3757613"/>
          <p14:tracePt t="78274" x="3019425" y="3757613"/>
          <p14:tracePt t="78278" x="3038475" y="3757613"/>
          <p14:tracePt t="78287" x="3052763" y="3757613"/>
          <p14:tracePt t="78294" x="3062288" y="3757613"/>
          <p14:tracePt t="78310" x="3105150" y="3733800"/>
          <p14:tracePt t="78319" x="3124200" y="3709988"/>
          <p14:tracePt t="78327" x="3133725" y="3700463"/>
          <p14:tracePt t="78336" x="3143250" y="3686175"/>
          <p14:tracePt t="78342" x="3152775" y="3667125"/>
          <p14:tracePt t="78351" x="3162300" y="3638550"/>
          <p14:tracePt t="78359" x="3167063" y="3624263"/>
          <p14:tracePt t="78366" x="3176588" y="3595688"/>
          <p14:tracePt t="78375" x="3190875" y="3567113"/>
          <p14:tracePt t="78383" x="3195638" y="3552825"/>
          <p14:tracePt t="78391" x="3205163" y="3533775"/>
          <p14:tracePt t="78398" x="3214688" y="3514725"/>
          <p14:tracePt t="78407" x="3224213" y="3495675"/>
          <p14:tracePt t="78414" x="3228975" y="3481388"/>
          <p14:tracePt t="78422" x="3233738" y="3471863"/>
          <p14:tracePt t="78431" x="3238500" y="3457575"/>
          <p14:tracePt t="78439" x="3243263" y="3438525"/>
          <p14:tracePt t="78447" x="3243263" y="3419475"/>
          <p14:tracePt t="78454" x="3248025" y="3409950"/>
          <p14:tracePt t="78462" x="3248025" y="3386138"/>
          <p14:tracePt t="78470" x="3262313" y="3348038"/>
          <p14:tracePt t="78478" x="3262313" y="3309938"/>
          <p14:tracePt t="78486" x="3262313" y="3271838"/>
          <p14:tracePt t="78495" x="3262313" y="3224213"/>
          <p14:tracePt t="78502" x="3262313" y="3190875"/>
          <p14:tracePt t="78510" x="3262313" y="3157538"/>
          <p14:tracePt t="78519" x="3271838" y="3128963"/>
          <p14:tracePt t="78526" x="3271838" y="3119438"/>
          <p14:tracePt t="78536" x="3271838" y="3100388"/>
          <p14:tracePt t="78542" x="3271838" y="3081338"/>
          <p14:tracePt t="78552" x="3276600" y="3062288"/>
          <p14:tracePt t="78558" x="3276600" y="3057525"/>
          <p14:tracePt t="78566" x="3276600" y="3043238"/>
          <p14:tracePt t="78574" x="3276600" y="3024188"/>
          <p14:tracePt t="78582" x="3286125" y="3000375"/>
          <p14:tracePt t="78590" x="3290888" y="2981325"/>
          <p14:tracePt t="78599" x="3290888" y="2957513"/>
          <p14:tracePt t="78606" x="3290888" y="2933700"/>
          <p14:tracePt t="78615" x="3295650" y="2905125"/>
          <p14:tracePt t="78622" x="3295650" y="2881313"/>
          <p14:tracePt t="78631" x="3295650" y="2857500"/>
          <p14:tracePt t="78638" x="3295650" y="2833688"/>
          <p14:tracePt t="78648" x="3295650" y="2809875"/>
          <p14:tracePt t="78664" x="3295650" y="2776538"/>
          <p14:tracePt t="78670" x="3295650" y="2752725"/>
          <p14:tracePt t="78678" x="3290888" y="2743200"/>
          <p14:tracePt t="78686" x="3290888" y="2724150"/>
          <p14:tracePt t="78695" x="3290888" y="2709863"/>
          <p14:tracePt t="78703" x="3286125" y="2690813"/>
          <p14:tracePt t="78710" x="3286125" y="2676525"/>
          <p14:tracePt t="78719" x="3286125" y="2657475"/>
          <p14:tracePt t="78727" x="3281363" y="2624138"/>
          <p14:tracePt t="78735" x="3276600" y="2600325"/>
          <p14:tracePt t="78742" x="3276600" y="2590800"/>
          <p14:tracePt t="78751" x="3276600" y="2576513"/>
          <p14:tracePt t="78759" x="3267075" y="2547938"/>
          <p14:tracePt t="78802" x="3267075" y="2490788"/>
          <p14:tracePt t="78826" x="3267075" y="2466975"/>
          <p14:tracePt t="78883" x="3262313" y="2443163"/>
          <p14:tracePt t="78886" x="3262313" y="2438400"/>
          <p14:tracePt t="79068" x="3257550" y="2424113"/>
          <p14:tracePt t="79070" x="0" y="0"/>
        </p14:tracePtLst>
        <p14:tracePtLst>
          <p14:tracePt t="79596" x="3314700" y="2462213"/>
          <p14:tracePt t="79599" x="3324225" y="2443163"/>
          <p14:tracePt t="79630" x="3338513" y="2405063"/>
          <p14:tracePt t="79681" x="3348038" y="2214563"/>
          <p14:tracePt t="79686" x="3338513" y="2190750"/>
          <p14:tracePt t="79746" x="3109913" y="1924050"/>
          <p14:tracePt t="79833" x="2333625" y="1519238"/>
          <p14:tracePt t="79839" x="2300288" y="1504950"/>
          <p14:tracePt t="79886" x="2143125" y="1466850"/>
          <p14:tracePt t="79896" x="2100263" y="1462088"/>
          <p14:tracePt t="79928" x="1957388" y="1462088"/>
          <p14:tracePt t="79935" x="1924050" y="1462088"/>
          <p14:tracePt t="79943" x="1871663" y="1462088"/>
          <p14:tracePt t="79951" x="1828800" y="1462088"/>
          <p14:tracePt t="79960" x="1781175" y="1462088"/>
          <p14:tracePt t="79968" x="1724025" y="1457325"/>
          <p14:tracePt t="79976" x="1676400" y="1447800"/>
          <p14:tracePt t="79985" x="1628775" y="1438275"/>
          <p14:tracePt t="79992" x="1571625" y="1433513"/>
          <p14:tracePt t="79999" x="1528763" y="1423988"/>
          <p14:tracePt t="80008" x="1481138" y="1419225"/>
          <p14:tracePt t="80018" x="1443038" y="1419225"/>
          <p14:tracePt t="80027" x="1385888" y="1419225"/>
          <p14:tracePt t="80030" x="1328738" y="1419225"/>
          <p14:tracePt t="80038" x="1281113" y="1404938"/>
          <p14:tracePt t="80046" x="1223963" y="1404938"/>
          <p14:tracePt t="80054" x="1176338" y="1404938"/>
          <p14:tracePt t="80062" x="1138238" y="1404938"/>
          <p14:tracePt t="80073" x="1114425" y="1404938"/>
          <p14:tracePt t="80081" x="1095375" y="1404938"/>
          <p14:tracePt t="80089" x="1085850" y="1409700"/>
          <p14:tracePt t="80094" x="1066800" y="1414463"/>
          <p14:tracePt t="80103" x="1062038" y="1423988"/>
          <p14:tracePt t="80110" x="1052513" y="1438275"/>
          <p14:tracePt t="80120" x="1052513" y="1443038"/>
          <p14:tracePt t="80127" x="1047750" y="1462088"/>
          <p14:tracePt t="80138" x="1047750" y="1476375"/>
          <p14:tracePt t="80147" x="1047750" y="1500188"/>
          <p14:tracePt t="80153" x="1042988" y="1524000"/>
          <p14:tracePt t="80158" x="1042988" y="1552575"/>
          <p14:tracePt t="80166" x="1042988" y="1590675"/>
          <p14:tracePt t="80175" x="1042988" y="1614488"/>
          <p14:tracePt t="80183" x="1042988" y="1633538"/>
          <p14:tracePt t="80190" x="1042988" y="1652588"/>
          <p14:tracePt t="80198" x="1052513" y="1671638"/>
          <p14:tracePt t="80206" x="1057275" y="1690688"/>
          <p14:tracePt t="80214" x="1062038" y="1704975"/>
          <p14:tracePt t="80223" x="1071563" y="1733550"/>
          <p14:tracePt t="80231" x="1071563" y="1747838"/>
          <p14:tracePt t="80239" x="1076325" y="1766888"/>
          <p14:tracePt t="80246" x="1076325" y="1781175"/>
          <p14:tracePt t="80254" x="1076325" y="1790700"/>
          <p14:tracePt t="80262" x="1076325" y="1804988"/>
          <p14:tracePt t="80271" x="1076325" y="1809750"/>
          <p14:tracePt t="80278" x="1076325" y="1824038"/>
          <p14:tracePt t="80294" x="1076325" y="1828800"/>
          <p14:tracePt t="80310" x="0" y="0"/>
        </p14:tracePtLst>
        <p14:tracePtLst>
          <p14:tracePt t="81149" x="1985963" y="4010025"/>
          <p14:tracePt t="81161" x="1981200" y="4010025"/>
          <p14:tracePt t="81171" x="1971675" y="4010025"/>
          <p14:tracePt t="81183" x="1962150" y="3995738"/>
          <p14:tracePt t="81190" x="1952625" y="3986213"/>
          <p14:tracePt t="81198" x="1947863" y="3986213"/>
          <p14:tracePt t="81206" x="1919288" y="3976688"/>
          <p14:tracePt t="81214" x="1909763" y="3967163"/>
          <p14:tracePt t="81224" x="1881188" y="3952875"/>
          <p14:tracePt t="81231" x="1857375" y="3938588"/>
          <p14:tracePt t="81239" x="1828800" y="3933825"/>
          <p14:tracePt t="81249" x="1781175" y="3914775"/>
          <p14:tracePt t="81257" x="1752600" y="3910013"/>
          <p14:tracePt t="81264" x="1714500" y="3905250"/>
          <p14:tracePt t="81273" x="1671638" y="3895725"/>
          <p14:tracePt t="81277" x="1647825" y="3895725"/>
          <p14:tracePt t="81289" x="1619250" y="3895725"/>
          <p14:tracePt t="81296" x="1604963" y="3895725"/>
          <p14:tracePt t="81303" x="1571625" y="3895725"/>
          <p14:tracePt t="81311" x="1538288" y="3895725"/>
          <p14:tracePt t="81319" x="1490663" y="3900488"/>
          <p14:tracePt t="81326" x="1447800" y="3900488"/>
          <p14:tracePt t="81336" x="1400175" y="3905250"/>
          <p14:tracePt t="81344" x="1343025" y="3919538"/>
          <p14:tracePt t="81351" x="1304925" y="3919538"/>
          <p14:tracePt t="81358" x="1247775" y="3924300"/>
          <p14:tracePt t="81366" x="1204913" y="3929063"/>
          <p14:tracePt t="81374" x="1157288" y="3938588"/>
          <p14:tracePt t="81383" x="1114425" y="3952875"/>
          <p14:tracePt t="81391" x="1095375" y="3957638"/>
          <p14:tracePt t="81399" x="1062038" y="3976688"/>
          <p14:tracePt t="81406" x="1047750" y="3986213"/>
          <p14:tracePt t="81414" x="1023938" y="3995738"/>
          <p14:tracePt t="81423" x="1009650" y="4010025"/>
          <p14:tracePt t="81431" x="981075" y="4033838"/>
          <p14:tracePt t="81442" x="962025" y="4048125"/>
          <p14:tracePt t="81451" x="942975" y="4057650"/>
          <p14:tracePt t="81459" x="914400" y="4067175"/>
          <p14:tracePt t="81462" x="885825" y="4090988"/>
          <p14:tracePt t="81471" x="866775" y="4095750"/>
          <p14:tracePt t="81479" x="838200" y="4114800"/>
          <p14:tracePt t="81489" x="819150" y="4124325"/>
          <p14:tracePt t="81496" x="790575" y="4138613"/>
          <p14:tracePt t="81503" x="757238" y="4152900"/>
          <p14:tracePt t="81510" x="738188" y="4171950"/>
          <p14:tracePt t="81520" x="700088" y="4186238"/>
          <p14:tracePt t="81526" x="666750" y="4210050"/>
          <p14:tracePt t="81536" x="647700" y="4224338"/>
          <p14:tracePt t="81543" x="609600" y="4248150"/>
          <p14:tracePt t="81553" x="590550" y="4262438"/>
          <p14:tracePt t="81558" x="552450" y="4291013"/>
          <p14:tracePt t="81566" x="533400" y="4314825"/>
          <p14:tracePt t="81575" x="509588" y="4333875"/>
          <p14:tracePt t="81583" x="495300" y="4348163"/>
          <p14:tracePt t="81591" x="471488" y="4376738"/>
          <p14:tracePt t="81600" x="461963" y="4400550"/>
          <p14:tracePt t="81607" x="447675" y="4424363"/>
          <p14:tracePt t="81614" x="433388" y="4452938"/>
          <p14:tracePt t="81622" x="419100" y="4486275"/>
          <p14:tracePt t="81630" x="404813" y="4524375"/>
          <p14:tracePt t="81640" x="395288" y="4557713"/>
          <p14:tracePt t="81645" x="381000" y="4605338"/>
          <p14:tracePt t="81655" x="376238" y="4648200"/>
          <p14:tracePt t="81663" x="357188" y="4705350"/>
          <p14:tracePt t="81672" x="352425" y="4743450"/>
          <p14:tracePt t="81677" x="352425" y="4791075"/>
          <p14:tracePt t="81686" x="347663" y="4848225"/>
          <p14:tracePt t="81694" x="347663" y="4895850"/>
          <p14:tracePt t="81703" x="347663" y="4953000"/>
          <p14:tracePt t="81711" x="347663" y="5014913"/>
          <p14:tracePt t="81719" x="347663" y="5086350"/>
          <p14:tracePt t="81726" x="366713" y="5143500"/>
          <p14:tracePt t="81734" x="381000" y="5210175"/>
          <p14:tracePt t="81742" x="404813" y="5267325"/>
          <p14:tracePt t="81750" x="438150" y="5343525"/>
          <p14:tracePt t="81759" x="471488" y="5391150"/>
          <p14:tracePt t="81766" x="500063" y="5434013"/>
          <p14:tracePt t="81774" x="542925" y="5486400"/>
          <p14:tracePt t="81782" x="585788" y="5534025"/>
          <p14:tracePt t="81790" x="638175" y="5572125"/>
          <p14:tracePt t="81801" x="690563" y="5605463"/>
          <p14:tracePt t="81810" x="747713" y="5634038"/>
          <p14:tracePt t="81819" x="804863" y="5662613"/>
          <p14:tracePt t="81822" x="871538" y="5686425"/>
          <p14:tracePt t="81830" x="938213" y="5719763"/>
          <p14:tracePt t="81843" x="1009650" y="5748338"/>
          <p14:tracePt t="81851" x="1076325" y="5772150"/>
          <p14:tracePt t="81857" x="1133475" y="5805488"/>
          <p14:tracePt t="81863" x="1190625" y="5843588"/>
          <p14:tracePt t="81871" x="1252538" y="5872163"/>
          <p14:tracePt t="81881" x="1328738" y="5915025"/>
          <p14:tracePt t="81888" x="1395413" y="5953125"/>
          <p14:tracePt t="81895" x="1443038" y="5976938"/>
          <p14:tracePt t="81902" x="1509713" y="6019800"/>
          <p14:tracePt t="81912" x="1566863" y="6048375"/>
          <p14:tracePt t="81919" x="1624013" y="6067425"/>
          <p14:tracePt t="81927" x="1700213" y="6096000"/>
          <p14:tracePt t="81934" x="1771650" y="6124575"/>
          <p14:tracePt t="81942" x="1838325" y="6134100"/>
          <p14:tracePt t="81951" x="1909763" y="6157913"/>
          <p14:tracePt t="81958" x="1971675" y="6162675"/>
          <p14:tracePt t="81967" x="2038350" y="6167438"/>
          <p14:tracePt t="81975" x="2095500" y="6181725"/>
          <p14:tracePt t="81983" x="2152650" y="6186488"/>
          <p14:tracePt t="81990" x="2205038" y="6191250"/>
          <p14:tracePt t="81998" x="2247900" y="6191250"/>
          <p14:tracePt t="82006" x="2295525" y="6191250"/>
          <p14:tracePt t="82014" x="2328863" y="6191250"/>
          <p14:tracePt t="82024" x="2366963" y="6191250"/>
          <p14:tracePt t="82032" x="2405063" y="6191250"/>
          <p14:tracePt t="82042" x="2447925" y="6191250"/>
          <p14:tracePt t="82049" x="2495550" y="6186488"/>
          <p14:tracePt t="82055" x="2538413" y="6172200"/>
          <p14:tracePt t="82062" x="2590800" y="6148388"/>
          <p14:tracePt t="82070" x="2638425" y="6124575"/>
          <p14:tracePt t="82079" x="2700338" y="6081713"/>
          <p14:tracePt t="82087" x="2752725" y="6038850"/>
          <p14:tracePt t="82094" x="2805113" y="5991225"/>
          <p14:tracePt t="82103" x="2843213" y="5948363"/>
          <p14:tracePt t="82111" x="2886075" y="5891213"/>
          <p14:tracePt t="82123" x="2919413" y="5853113"/>
          <p14:tracePt t="82130" x="2933700" y="5824538"/>
          <p14:tracePt t="82138" x="2957513" y="5781675"/>
          <p14:tracePt t="82143" x="2981325" y="5738813"/>
          <p14:tracePt t="82151" x="2995613" y="5705475"/>
          <p14:tracePt t="82158" x="3005138" y="5653088"/>
          <p14:tracePt t="82168" x="3014663" y="5600700"/>
          <p14:tracePt t="82174" x="3014663" y="5529263"/>
          <p14:tracePt t="82183" x="3014663" y="5457825"/>
          <p14:tracePt t="82192" x="3014663" y="5376863"/>
          <p14:tracePt t="82203" x="3019425" y="5281613"/>
          <p14:tracePt t="82212" x="3019425" y="5200650"/>
          <p14:tracePt t="82215" x="3019425" y="5129213"/>
          <p14:tracePt t="82223" x="3019425" y="5067300"/>
          <p14:tracePt t="82231" x="3019425" y="5010150"/>
          <p14:tracePt t="82240" x="3019425" y="4962525"/>
          <p14:tracePt t="82246" x="3028950" y="4905375"/>
          <p14:tracePt t="82255" x="3028950" y="4843463"/>
          <p14:tracePt t="82262" x="3028950" y="4781550"/>
          <p14:tracePt t="82271" x="3024188" y="4710113"/>
          <p14:tracePt t="82279" x="3009900" y="4629150"/>
          <p14:tracePt t="82287" x="3000375" y="4548188"/>
          <p14:tracePt t="82295" x="2990850" y="4476750"/>
          <p14:tracePt t="82304" x="2962275" y="4395788"/>
          <p14:tracePt t="82310" x="2938463" y="4319588"/>
          <p14:tracePt t="82319" x="2905125" y="4257675"/>
          <p14:tracePt t="82326" x="2871788" y="4191000"/>
          <p14:tracePt t="82335" x="2833688" y="4124325"/>
          <p14:tracePt t="82343" x="2800350" y="4086225"/>
          <p14:tracePt t="82355" x="2771775" y="4048125"/>
          <p14:tracePt t="82362" x="2747963" y="4029075"/>
          <p14:tracePt t="82371" x="2738438" y="4019550"/>
          <p14:tracePt t="82376" x="2724150" y="4010025"/>
          <p14:tracePt t="82383" x="2714625" y="4005263"/>
          <p14:tracePt t="82394" x="2705100" y="4005263"/>
          <p14:tracePt t="82407" x="2690813" y="4005263"/>
          <p14:tracePt t="82423" x="2676525" y="4005263"/>
          <p14:tracePt t="82424" x="0" y="0"/>
        </p14:tracePtLst>
        <p14:tracePtLst>
          <p14:tracePt t="83226" x="4805363" y="942975"/>
          <p14:tracePt t="83243" x="4800600" y="942975"/>
          <p14:tracePt t="83247" x="4786313" y="938213"/>
          <p14:tracePt t="83263" x="4781550" y="933450"/>
          <p14:tracePt t="83271" x="4772025" y="928688"/>
          <p14:tracePt t="83278" x="4767263" y="928688"/>
          <p14:tracePt t="83294" x="4757738" y="928688"/>
          <p14:tracePt t="83311" x="4748213" y="928688"/>
          <p14:tracePt t="83319" x="4738688" y="928688"/>
          <p14:tracePt t="83326" x="4724400" y="928688"/>
          <p14:tracePt t="83340" x="4705350" y="928688"/>
          <p14:tracePt t="83347" x="4676775" y="928688"/>
          <p14:tracePt t="83354" x="4643438" y="928688"/>
          <p14:tracePt t="83363" x="4610100" y="928688"/>
          <p14:tracePt t="83369" x="4562475" y="942975"/>
          <p14:tracePt t="83375" x="4519613" y="947738"/>
          <p14:tracePt t="83382" x="4462463" y="957263"/>
          <p14:tracePt t="83391" x="4414838" y="966788"/>
          <p14:tracePt t="83399" x="4362450" y="981075"/>
          <p14:tracePt t="83406" x="4324350" y="990600"/>
          <p14:tracePt t="83415" x="4286250" y="1004888"/>
          <p14:tracePt t="83422" x="4252913" y="1014413"/>
          <p14:tracePt t="83430" x="4224338" y="1033463"/>
          <p14:tracePt t="83439" x="4205288" y="1042988"/>
          <p14:tracePt t="83447" x="4176713" y="1062038"/>
          <p14:tracePt t="83454" x="4152900" y="1090613"/>
          <p14:tracePt t="83462" x="4133850" y="1123950"/>
          <p14:tracePt t="83470" x="4110038" y="1152525"/>
          <p14:tracePt t="83478" x="4086225" y="1195388"/>
          <p14:tracePt t="83487" x="4062413" y="1238250"/>
          <p14:tracePt t="83495" x="4029075" y="1281113"/>
          <p14:tracePt t="83504" x="4005263" y="1323975"/>
          <p14:tracePt t="83511" x="3981450" y="1366838"/>
          <p14:tracePt t="83518" x="3948113" y="1419225"/>
          <p14:tracePt t="83527" x="3914775" y="1466850"/>
          <p14:tracePt t="83536" x="3876675" y="1528763"/>
          <p14:tracePt t="83542" x="3857625" y="1571625"/>
          <p14:tracePt t="83551" x="3833813" y="1619250"/>
          <p14:tracePt t="83560" x="3810000" y="1662113"/>
          <p14:tracePt t="83572" x="3800475" y="1714500"/>
          <p14:tracePt t="83584" x="3795713" y="1819275"/>
          <p14:tracePt t="83592" x="3795713" y="1866900"/>
          <p14:tracePt t="83599" x="3795713" y="1919288"/>
          <p14:tracePt t="83607" x="3795713" y="1981200"/>
          <p14:tracePt t="83616" x="3795713" y="2038350"/>
          <p14:tracePt t="83622" x="3795713" y="2100263"/>
          <p14:tracePt t="83630" x="3795713" y="2166938"/>
          <p14:tracePt t="83638" x="3795713" y="2238375"/>
          <p14:tracePt t="83647" x="3805238" y="2309813"/>
          <p14:tracePt t="83654" x="3810000" y="2357438"/>
          <p14:tracePt t="83664" x="3824288" y="2428875"/>
          <p14:tracePt t="83672" x="3838575" y="2495550"/>
          <p14:tracePt t="83682" x="3857625" y="2557463"/>
          <p14:tracePt t="83692" x="3876675" y="2624138"/>
          <p14:tracePt t="83699" x="3900488" y="2695575"/>
          <p14:tracePt t="83704" x="3919538" y="2752725"/>
          <p14:tracePt t="83710" x="3952875" y="2814638"/>
          <p14:tracePt t="83719" x="4000500" y="2867025"/>
          <p14:tracePt t="83730" x="4038600" y="2909888"/>
          <p14:tracePt t="83737" x="4067175" y="2952750"/>
          <p14:tracePt t="83743" x="4105275" y="2990850"/>
          <p14:tracePt t="83750" x="4133850" y="3019425"/>
          <p14:tracePt t="83759" x="4157663" y="3043238"/>
          <p14:tracePt t="83767" x="4195763" y="3076575"/>
          <p14:tracePt t="83774" x="4224338" y="3100388"/>
          <p14:tracePt t="83782" x="4243388" y="3114675"/>
          <p14:tracePt t="83791" x="4271963" y="3133725"/>
          <p14:tracePt t="83798" x="4300538" y="3157538"/>
          <p14:tracePt t="83806" x="4333875" y="3181350"/>
          <p14:tracePt t="83815" x="4362450" y="3195638"/>
          <p14:tracePt t="83823" x="4391025" y="3219450"/>
          <p14:tracePt t="83834" x="4443413" y="3252788"/>
          <p14:tracePt t="83838" x="4486275" y="3276600"/>
          <p14:tracePt t="83847" x="4529138" y="3300413"/>
          <p14:tracePt t="83854" x="4586288" y="3328988"/>
          <p14:tracePt t="83862" x="4629150" y="3338513"/>
          <p14:tracePt t="83874" x="4686300" y="3357563"/>
          <p14:tracePt t="83889" x="4776788" y="3390900"/>
          <p14:tracePt t="83898" x="4824413" y="3395663"/>
          <p14:tracePt t="83902" x="4881563" y="3400425"/>
          <p14:tracePt t="83913" x="4938713" y="3405188"/>
          <p14:tracePt t="83919" x="5005388" y="3419475"/>
          <p14:tracePt t="83926" x="5057775" y="3424238"/>
          <p14:tracePt t="83935" x="5129213" y="3424238"/>
          <p14:tracePt t="83943" x="5195888" y="3424238"/>
          <p14:tracePt t="83954" x="5267325" y="3424238"/>
          <p14:tracePt t="83962" x="5329238" y="3424238"/>
          <p14:tracePt t="83971" x="5391150" y="3424238"/>
          <p14:tracePt t="83978" x="5453063" y="3424238"/>
          <p14:tracePt t="83983" x="5519738" y="3424238"/>
          <p14:tracePt t="83990" x="5581650" y="3424238"/>
          <p14:tracePt t="83998" x="5638800" y="3424238"/>
          <p14:tracePt t="84007" x="5700713" y="3424238"/>
          <p14:tracePt t="84018" x="5762625" y="3424238"/>
          <p14:tracePt t="84027" x="5819775" y="3419475"/>
          <p14:tracePt t="84033" x="5876925" y="3409950"/>
          <p14:tracePt t="84038" x="5934075" y="3405188"/>
          <p14:tracePt t="84046" x="5986463" y="3405188"/>
          <p14:tracePt t="84054" x="6038850" y="3395663"/>
          <p14:tracePt t="84065" x="6076950" y="3395663"/>
          <p14:tracePt t="84076" x="6134100" y="3386138"/>
          <p14:tracePt t="84081" x="6172200" y="3386138"/>
          <p14:tracePt t="84086" x="6229350" y="3386138"/>
          <p14:tracePt t="84095" x="6276975" y="3386138"/>
          <p14:tracePt t="84105" x="6324600" y="3386138"/>
          <p14:tracePt t="84118" x="6443663" y="3386138"/>
          <p14:tracePt t="84126" x="6505575" y="3386138"/>
          <p14:tracePt t="84139" x="6572250" y="3386138"/>
          <p14:tracePt t="84146" x="6624638" y="3386138"/>
          <p14:tracePt t="84152" x="6681788" y="3386138"/>
          <p14:tracePt t="84159" x="6729413" y="3386138"/>
          <p14:tracePt t="84167" x="6786563" y="3386138"/>
          <p14:tracePt t="84187" x="6862763" y="3386138"/>
          <p14:tracePt t="84191" x="6919913" y="3386138"/>
          <p14:tracePt t="84197" x="6967538" y="3386138"/>
          <p14:tracePt t="84211" x="7024688" y="3386138"/>
          <p14:tracePt t="84217" x="7077075" y="3386138"/>
          <p14:tracePt t="84224" x="7119938" y="3390900"/>
          <p14:tracePt t="84232" x="7167563" y="3395663"/>
          <p14:tracePt t="84244" x="7234238" y="3405188"/>
          <p14:tracePt t="84254" x="7362825" y="3452813"/>
          <p14:tracePt t="84262" x="7434263" y="3467100"/>
          <p14:tracePt t="84274" x="7519988" y="3495675"/>
          <p14:tracePt t="84279" x="7596188" y="3505200"/>
          <p14:tracePt t="84288" x="7672388" y="3519488"/>
          <p14:tracePt t="84295" x="7743825" y="3529013"/>
          <p14:tracePt t="84303" x="7820025" y="3533775"/>
          <p14:tracePt t="84310" x="7867650" y="3533775"/>
          <p14:tracePt t="84319" x="7924800" y="3533775"/>
          <p14:tracePt t="84326" x="7972425" y="3533775"/>
          <p14:tracePt t="84335" x="8005763" y="3533775"/>
          <p14:tracePt t="84343" x="8039100" y="3533775"/>
          <p14:tracePt t="84351" x="8053388" y="3533775"/>
          <p14:tracePt t="84359" x="8091488" y="3514725"/>
          <p14:tracePt t="84366" x="8120063" y="3500438"/>
          <p14:tracePt t="84374" x="8148638" y="3471863"/>
          <p14:tracePt t="84382" x="8181975" y="3433763"/>
          <p14:tracePt t="84391" x="8210550" y="3395663"/>
          <p14:tracePt t="84398" x="8239125" y="3338513"/>
          <p14:tracePt t="84406" x="8243888" y="3290888"/>
          <p14:tracePt t="84414" x="8267700" y="3238500"/>
          <p14:tracePt t="84422" x="8281988" y="3190875"/>
          <p14:tracePt t="84430" x="8301038" y="3124200"/>
          <p14:tracePt t="84439" x="8301038" y="3086100"/>
          <p14:tracePt t="84447" x="8301038" y="3024188"/>
          <p14:tracePt t="84455" x="8301038" y="2957513"/>
          <p14:tracePt t="84462" x="8301038" y="2895600"/>
          <p14:tracePt t="84471" x="8301038" y="2833688"/>
          <p14:tracePt t="84478" x="8286750" y="2762250"/>
          <p14:tracePt t="84486" x="8258175" y="2676525"/>
          <p14:tracePt t="84495" x="8215313" y="2543175"/>
          <p14:tracePt t="84502" x="8186738" y="2462213"/>
          <p14:tracePt t="84510" x="8143875" y="2357438"/>
          <p14:tracePt t="84519" x="8105775" y="2281238"/>
          <p14:tracePt t="84526" x="8077200" y="2209800"/>
          <p14:tracePt t="84542" x="8010525" y="2062163"/>
          <p14:tracePt t="84560" x="7939088" y="1943100"/>
          <p14:tracePt t="84566" x="7891463" y="1876425"/>
          <p14:tracePt t="84579" x="7858125" y="1833563"/>
          <p14:tracePt t="84585" x="7805738" y="1781175"/>
          <p14:tracePt t="84592" x="7762875" y="1719263"/>
          <p14:tracePt t="84601" x="7710488" y="1676400"/>
          <p14:tracePt t="84606" x="7648575" y="1624013"/>
          <p14:tracePt t="84614" x="7581900" y="1576388"/>
          <p14:tracePt t="84622" x="7505700" y="1524000"/>
          <p14:tracePt t="84630" x="7462838" y="1500188"/>
          <p14:tracePt t="84638" x="7419975" y="1476375"/>
          <p14:tracePt t="84647" x="7377113" y="1452563"/>
          <p14:tracePt t="84655" x="7324725" y="1419225"/>
          <p14:tracePt t="84663" x="7291388" y="1400175"/>
          <p14:tracePt t="84676" x="7253288" y="1385888"/>
          <p14:tracePt t="84684" x="7234238" y="1366838"/>
          <p14:tracePt t="84692" x="7215188" y="1357313"/>
          <p14:tracePt t="84698" x="7205663" y="1352550"/>
          <p14:tracePt t="84703" x="7191375" y="1343025"/>
          <p14:tracePt t="84711" x="7167563" y="1328738"/>
          <p14:tracePt t="84719" x="7158038" y="1323975"/>
          <p14:tracePt t="84731" x="7134225" y="1319213"/>
          <p14:tracePt t="84741" x="7058025" y="1285875"/>
          <p14:tracePt t="84752" x="7015163" y="1266825"/>
          <p14:tracePt t="84762" x="6991350" y="1262063"/>
          <p14:tracePt t="84774" x="6924675" y="1252538"/>
          <p14:tracePt t="84782" x="6896100" y="1243013"/>
          <p14:tracePt t="84790" x="6862763" y="1228725"/>
          <p14:tracePt t="84799" x="6834188" y="1214438"/>
          <p14:tracePt t="84807" x="6805613" y="1209675"/>
          <p14:tracePt t="84814" x="6781800" y="1204913"/>
          <p14:tracePt t="84822" x="6753225" y="1185863"/>
          <p14:tracePt t="84830" x="6724650" y="1176338"/>
          <p14:tracePt t="84838" x="6710363" y="1176338"/>
          <p14:tracePt t="84846" x="6700838" y="1171575"/>
          <p14:tracePt t="84854" x="6696075" y="1171575"/>
          <p14:tracePt t="84862" x="6691313" y="1171575"/>
          <p14:tracePt t="84872" x="6686550" y="1171575"/>
          <p14:tracePt t="84872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C78C2-188E-4A00-9171-5B59ACBE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Associer</a:t>
            </a:r>
            <a:r>
              <a:rPr lang="de-DE" dirty="0"/>
              <a:t> des </a:t>
            </a:r>
            <a:r>
              <a:rPr lang="de-DE" dirty="0" err="1"/>
              <a:t>cultures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1B6C56-3F21-451F-8B51-787B17CD33AD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41</a:t>
            </a:fld>
            <a:endParaRPr lang="fr-FR" alt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DA38A2-B12B-4481-BEE1-03A057358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123" y="-73024"/>
            <a:ext cx="1812022" cy="7298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D49306-C6DA-4B9A-ABB4-F254D8D8C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348" t="6606"/>
          <a:stretch/>
        </p:blipFill>
        <p:spPr>
          <a:xfrm>
            <a:off x="4613513" y="1939283"/>
            <a:ext cx="2588781" cy="364318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EA3F07-911D-4598-94B9-9C429179C480}"/>
              </a:ext>
            </a:extLst>
          </p:cNvPr>
          <p:cNvSpPr txBox="1"/>
          <p:nvPr/>
        </p:nvSpPr>
        <p:spPr>
          <a:xfrm>
            <a:off x="7340850" y="2302429"/>
            <a:ext cx="2267998" cy="997196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d'adventices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la p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mono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BDFFDCD-B5BD-4376-BF97-37955EAA65BF}"/>
              </a:ext>
            </a:extLst>
          </p:cNvPr>
          <p:cNvSpPr txBox="1"/>
          <p:nvPr/>
        </p:nvSpPr>
        <p:spPr>
          <a:xfrm>
            <a:off x="7340850" y="4683815"/>
            <a:ext cx="2806040" cy="99719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d'adventices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meilleure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mono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E68F74C-CC15-40E9-BB40-150BE62978C3}"/>
              </a:ext>
            </a:extLst>
          </p:cNvPr>
          <p:cNvSpPr txBox="1"/>
          <p:nvPr/>
        </p:nvSpPr>
        <p:spPr>
          <a:xfrm>
            <a:off x="7340850" y="1113260"/>
            <a:ext cx="2267998" cy="664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Adventices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9D6385-18C7-4FE0-A84D-300ED9D42E08}"/>
              </a:ext>
            </a:extLst>
          </p:cNvPr>
          <p:cNvSpPr txBox="1"/>
          <p:nvPr/>
        </p:nvSpPr>
        <p:spPr>
          <a:xfrm>
            <a:off x="7012950" y="6238207"/>
            <a:ext cx="386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Bastiaans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Gu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, van der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Werf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, 2021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54" b="98179" l="11498" r="93495">
                        <a14:foregroundMark x1="20726" y1="38434" x2="20726" y2="38434"/>
                        <a14:foregroundMark x1="17095" y1="25319" x2="17095" y2="25319"/>
                        <a14:foregroundMark x1="26778" y1="61384" x2="26778" y2="61384"/>
                        <a14:foregroundMark x1="25113" y1="69217" x2="25113" y2="69217"/>
                        <a14:foregroundMark x1="25870" y1="74135" x2="25870" y2="74135"/>
                        <a14:foregroundMark x1="25113" y1="79235" x2="25113" y2="79235"/>
                        <a14:foregroundMark x1="24962" y1="84699" x2="24962" y2="84699"/>
                        <a14:foregroundMark x1="34644" y1="45902" x2="34644" y2="45902"/>
                        <a14:foregroundMark x1="40393" y1="93807" x2="14070" y2="84517"/>
                        <a14:foregroundMark x1="14070" y1="84517" x2="14372" y2="19490"/>
                        <a14:backgroundMark x1="24660" y1="93625" x2="24660" y2="93625"/>
                        <a14:backgroundMark x1="29652" y1="94718" x2="29652" y2="94718"/>
                        <a14:backgroundMark x1="34947" y1="95446" x2="34947" y2="95446"/>
                        <a14:backgroundMark x1="31619" y1="92350" x2="31619" y2="92350"/>
                        <a14:backgroundMark x1="35552" y1="93625" x2="35552" y2="93625"/>
                        <a14:backgroundMark x1="39183" y1="95264" x2="39183" y2="95264"/>
                        <a14:backgroundMark x1="37821" y1="94900" x2="37821" y2="94900"/>
                        <a14:backgroundMark x1="40242" y1="94718" x2="40242" y2="94718"/>
                        <a14:backgroundMark x1="21029" y1="20219" x2="21029" y2="20219"/>
                        <a14:backgroundMark x1="21785" y1="21858" x2="21785" y2="21858"/>
                        <a14:backgroundMark x1="14372" y1="19490" x2="14372" y2="1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8218" y="881616"/>
            <a:ext cx="1318499" cy="10950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60" b="92800" l="5511" r="896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7795" y="1013684"/>
            <a:ext cx="989171" cy="1001997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0" y="587424"/>
            <a:ext cx="4129549" cy="2296251"/>
            <a:chOff x="0" y="587424"/>
            <a:chExt cx="4129549" cy="229625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" y="587424"/>
              <a:ext cx="4129548" cy="2296251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0" y="2615741"/>
              <a:ext cx="9291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</a:rPr>
                <a:t>J. Evers ©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-29633" y="2886619"/>
            <a:ext cx="4159182" cy="3634863"/>
            <a:chOff x="-29633" y="2886619"/>
            <a:chExt cx="4159182" cy="3634863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886619"/>
              <a:ext cx="4129549" cy="363486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-29633" y="6238207"/>
              <a:ext cx="12715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XpvrrdAdvTT3713a231"/>
                </a:rPr>
                <a:t>L. </a:t>
              </a:r>
              <a:r>
                <a:rPr lang="en-GB" sz="1200" dirty="0" err="1" smtClean="0">
                  <a:solidFill>
                    <a:schemeClr val="bg1"/>
                  </a:solidFill>
                  <a:latin typeface="XpvrrdAdvTT3713a231"/>
                </a:rPr>
                <a:t>Bedoussac</a:t>
              </a:r>
              <a:r>
                <a:rPr lang="en-GB" sz="1200" dirty="0" smtClean="0">
                  <a:solidFill>
                    <a:schemeClr val="bg1"/>
                  </a:solidFill>
                  <a:latin typeface="XpvrrdAdvTT3713a231"/>
                </a:rPr>
                <a:t> ©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13513" y="2444885"/>
            <a:ext cx="2588781" cy="726018"/>
          </a:xfrm>
          <a:prstGeom prst="rect">
            <a:avLst/>
          </a:prstGeom>
          <a:noFill/>
          <a:ln w="28575">
            <a:solidFill>
              <a:srgbClr val="D41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613513" y="4679800"/>
            <a:ext cx="2532082" cy="732857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4613513" y="3568092"/>
            <a:ext cx="2588781" cy="7260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BDFFDCD-B5BD-4376-BF97-37955EAA65BF}"/>
              </a:ext>
            </a:extLst>
          </p:cNvPr>
          <p:cNvSpPr txBox="1"/>
          <p:nvPr/>
        </p:nvSpPr>
        <p:spPr>
          <a:xfrm>
            <a:off x="7272025" y="3722189"/>
            <a:ext cx="2806040" cy="332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différence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8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9"/>
    </mc:Choice>
    <mc:Fallback xmlns="">
      <p:transition spd="slow" advTm="6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28" grpId="0" animBg="1"/>
      <p:bldP spid="29" grpId="0" animBg="1"/>
      <p:bldP spid="30" grpId="0" animBg="1"/>
      <p:bldP spid="3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2837" x="2986088" y="1000125"/>
          <p14:tracePt t="12927" x="2881313" y="947738"/>
          <p14:tracePt t="12992" x="2643188" y="909638"/>
          <p14:tracePt t="13018" x="2514600" y="909638"/>
          <p14:tracePt t="13043" x="2333625" y="909638"/>
          <p14:tracePt t="13045" x="2286000" y="909638"/>
          <p14:tracePt t="13070" x="2176463" y="909638"/>
          <p14:tracePt t="13097" x="2085975" y="909638"/>
          <p14:tracePt t="13124" x="1981200" y="909638"/>
          <p14:tracePt t="13149" x="1852613" y="909638"/>
          <p14:tracePt t="13174" x="1690688" y="909638"/>
          <p14:tracePt t="13199" x="1533525" y="909638"/>
          <p14:tracePt t="13224" x="1438275" y="909638"/>
          <p14:tracePt t="13248" x="1347788" y="933450"/>
          <p14:tracePt t="13273" x="1257300" y="957263"/>
          <p14:tracePt t="13300" x="1128713" y="985838"/>
          <p14:tracePt t="13328" x="1076325" y="1009650"/>
          <p14:tracePt t="13352" x="1014413" y="1038225"/>
          <p14:tracePt t="13377" x="947738" y="1076325"/>
          <p14:tracePt t="13404" x="871538" y="1114425"/>
          <p14:tracePt t="13430" x="809625" y="1157288"/>
          <p14:tracePt t="13455" x="747713" y="1219200"/>
          <p14:tracePt t="13478" x="685800" y="1304925"/>
          <p14:tracePt t="13504" x="623888" y="1409700"/>
          <p14:tracePt t="13529" x="604838" y="1495425"/>
          <p14:tracePt t="13553" x="600075" y="1595438"/>
          <p14:tracePt t="13577" x="600075" y="1676400"/>
          <p14:tracePt t="13604" x="633413" y="1781175"/>
          <p14:tracePt t="13629" x="666750" y="1828800"/>
          <p14:tracePt t="13656" x="723900" y="1905000"/>
          <p14:tracePt t="13681" x="804863" y="1981200"/>
          <p14:tracePt t="13684" x="838200" y="2009775"/>
          <p14:tracePt t="13708" x="942975" y="2100263"/>
          <p14:tracePt t="13735" x="1066800" y="2200275"/>
          <p14:tracePt t="13759" x="1204913" y="2276475"/>
          <p14:tracePt t="13785" x="1376363" y="2352675"/>
          <p14:tracePt t="13808" x="1566863" y="2424113"/>
          <p14:tracePt t="13834" x="1766888" y="2476500"/>
          <p14:tracePt t="13859" x="2000250" y="2509838"/>
          <p14:tracePt t="13861" x="2071688" y="2528888"/>
          <p14:tracePt t="13885" x="2286000" y="2595563"/>
          <p14:tracePt t="13910" x="2505075" y="2614613"/>
          <p14:tracePt t="13936" x="2705100" y="2633663"/>
          <p14:tracePt t="13961" x="2909888" y="2633663"/>
          <p14:tracePt t="13988" x="3119438" y="2633663"/>
          <p14:tracePt t="14014" x="3252788" y="2633663"/>
          <p14:tracePt t="14037" x="3371850" y="2633663"/>
          <p14:tracePt t="14063" x="3481388" y="2614613"/>
          <p14:tracePt t="14089" x="3595688" y="2562225"/>
          <p14:tracePt t="14114" x="3662363" y="2514600"/>
          <p14:tracePt t="14138" x="3695700" y="2462213"/>
          <p14:tracePt t="14140" x="3705225" y="2447925"/>
          <p14:tracePt t="14164" x="3748088" y="2366963"/>
          <p14:tracePt t="14190" x="3786188" y="2238375"/>
          <p14:tracePt t="14217" x="3819525" y="2124075"/>
          <p14:tracePt t="14246" x="3848100" y="2019300"/>
          <p14:tracePt t="14272" x="3848100" y="1943100"/>
          <p14:tracePt t="14296" x="3848100" y="1876425"/>
          <p14:tracePt t="14322" x="3829050" y="1819275"/>
          <p14:tracePt t="14348" x="3786188" y="1728788"/>
          <p14:tracePt t="14372" x="3757613" y="1638300"/>
          <p14:tracePt t="14399" x="3714750" y="1543050"/>
          <p14:tracePt t="14423" x="3671888" y="1447800"/>
          <p14:tracePt t="14449" x="3595688" y="1352550"/>
          <p14:tracePt t="14474" x="3524250" y="1290638"/>
          <p14:tracePt t="14499" x="3433763" y="1243013"/>
          <p14:tracePt t="14501" x="3405188" y="1228725"/>
          <p14:tracePt t="14525" x="3309938" y="1190625"/>
          <p14:tracePt t="14551" x="3200400" y="1157288"/>
          <p14:tracePt t="14575" x="3033713" y="1109663"/>
          <p14:tracePt t="14600" x="2881313" y="1085850"/>
          <p14:tracePt t="14624" x="2719388" y="1057275"/>
          <p14:tracePt t="14651" x="2571750" y="1038225"/>
          <p14:tracePt t="14653" x="2524125" y="1038225"/>
          <p14:tracePt t="14682" x="2357438" y="1038225"/>
          <p14:tracePt t="14706" x="2200275" y="1028700"/>
          <p14:tracePt t="14731" x="2057400" y="1028700"/>
          <p14:tracePt t="14732" x="2028825" y="1028700"/>
          <p14:tracePt t="14757" x="1947863" y="1028700"/>
          <p14:tracePt t="14783" x="1852613" y="1028700"/>
          <p14:tracePt t="14808" x="1733550" y="1023938"/>
          <p14:tracePt t="14833" x="1571625" y="1004888"/>
          <p14:tracePt t="14858" x="1404938" y="995363"/>
          <p14:tracePt t="14860" x="1352550" y="985838"/>
          <p14:tracePt t="14892" x="1238250" y="971550"/>
          <p14:tracePt t="14918" x="1162050" y="971550"/>
          <p14:tracePt t="14943" x="1081088" y="976313"/>
          <p14:tracePt t="14968" x="990600" y="1004888"/>
          <p14:tracePt t="14993" x="919163" y="1028700"/>
          <p14:tracePt t="15018" x="862013" y="1066800"/>
          <p14:tracePt t="15020" x="833438" y="1085850"/>
          <p14:tracePt t="15045" x="795338" y="1128713"/>
          <p14:tracePt t="15070" x="766763" y="1181100"/>
          <p14:tracePt t="15095" x="733425" y="1262063"/>
          <p14:tracePt t="15121" x="690563" y="1376363"/>
          <p14:tracePt t="15147" x="671513" y="1490663"/>
          <p14:tracePt t="15148" x="657225" y="1533525"/>
          <p14:tracePt t="15173" x="657225" y="1638300"/>
          <p14:tracePt t="15205" x="657225" y="1757363"/>
          <p14:tracePt t="15231" x="666750" y="1828800"/>
          <p14:tracePt t="15255" x="681038" y="1871663"/>
          <p14:tracePt t="15280" x="695325" y="1909763"/>
          <p14:tracePt t="15306" x="704850" y="1938338"/>
          <p14:tracePt t="15331" x="709613" y="1971675"/>
          <p14:tracePt t="15334" x="714375" y="1981200"/>
          <p14:tracePt t="15358" x="728663" y="2028825"/>
          <p14:tracePt t="15384" x="733425" y="2062163"/>
          <p14:tracePt t="15411" x="733425" y="2076450"/>
          <p14:tracePt t="15435" x="733425" y="2081213"/>
          <p14:tracePt t="15477" x="733425" y="2085975"/>
          <p14:tracePt t="15501" x="747713" y="2100263"/>
          <p14:tracePt t="15525" x="757238" y="2128838"/>
          <p14:tracePt t="15550" x="776288" y="2143125"/>
          <p14:tracePt t="15575" x="785813" y="2147888"/>
          <p14:tracePt t="15599" x="790575" y="2152650"/>
          <p14:tracePt t="15623" x="795338" y="2157413"/>
          <p14:tracePt t="15647" x="809625" y="2166938"/>
          <p14:tracePt t="15675" x="828675" y="2181225"/>
          <p14:tracePt t="15676" x="833438" y="2185988"/>
          <p14:tracePt t="15700" x="866775" y="2209800"/>
          <p14:tracePt t="15726" x="919163" y="2252663"/>
          <p14:tracePt t="15750" x="1014413" y="2290763"/>
          <p14:tracePt t="15776" x="1152525" y="2352675"/>
          <p14:tracePt t="15803" x="1362075" y="2409825"/>
          <p14:tracePt t="15827" x="1624013" y="2424113"/>
          <p14:tracePt t="15852" x="2028825" y="2424113"/>
          <p14:tracePt t="15878" x="2233613" y="2424113"/>
          <p14:tracePt t="15903" x="2371725" y="2400300"/>
          <p14:tracePt t="15927" x="2476500" y="2371725"/>
          <p14:tracePt t="15965" x="2724150" y="2333625"/>
          <p14:tracePt t="15990" x="2919413" y="2295525"/>
          <p14:tracePt t="16014" x="3100388" y="2238375"/>
          <p14:tracePt t="16039" x="3224213" y="2157413"/>
          <p14:tracePt t="16064" x="3300413" y="2057400"/>
          <p14:tracePt t="16089" x="3343275" y="1924050"/>
          <p14:tracePt t="16116" x="3362325" y="1743075"/>
          <p14:tracePt t="16143" x="3362325" y="1647825"/>
          <p14:tracePt t="16172" x="3362325" y="1562100"/>
          <p14:tracePt t="16199" x="3338513" y="1514475"/>
          <p14:tracePt t="16223" x="3305175" y="1476375"/>
          <p14:tracePt t="16248" x="3290888" y="1452563"/>
          <p14:tracePt t="16274" x="3286125" y="1452563"/>
          <p14:tracePt t="16298" x="0" y="0"/>
        </p14:tracePtLst>
        <p14:tracePtLst>
          <p14:tracePt t="16981" x="3009900" y="3524250"/>
          <p14:tracePt t="17080" x="2886075" y="3500438"/>
          <p14:tracePt t="17158" x="2338388" y="3448050"/>
          <p14:tracePt t="17190" x="2133600" y="3448050"/>
          <p14:tracePt t="17208" x="2019300" y="3462338"/>
          <p14:tracePt t="17254" x="1695450" y="3495675"/>
          <p14:tracePt t="17271" x="1595438" y="3495675"/>
          <p14:tracePt t="17287" x="1476375" y="3495675"/>
          <p14:tracePt t="17304" x="1357313" y="3495675"/>
          <p14:tracePt t="17321" x="1252538" y="3495675"/>
          <p14:tracePt t="17338" x="1143000" y="3495675"/>
          <p14:tracePt t="17340" x="1095375" y="3495675"/>
          <p14:tracePt t="17357" x="1014413" y="3495675"/>
          <p14:tracePt t="17374" x="933450" y="3514725"/>
          <p14:tracePt t="17392" x="871538" y="3538538"/>
          <p14:tracePt t="17409" x="800100" y="3567113"/>
          <p14:tracePt t="17431" x="704850" y="3605213"/>
          <p14:tracePt t="17451" x="633413" y="3643313"/>
          <p14:tracePt t="17468" x="557213" y="3690938"/>
          <p14:tracePt t="17487" x="500063" y="3738563"/>
          <p14:tracePt t="17504" x="471488" y="3762375"/>
          <p14:tracePt t="17523" x="447675" y="3819525"/>
          <p14:tracePt t="17540" x="423863" y="3905250"/>
          <p14:tracePt t="17559" x="419100" y="3971925"/>
          <p14:tracePt t="17576" x="414338" y="4033838"/>
          <p14:tracePt t="17594" x="414338" y="4110038"/>
          <p14:tracePt t="17611" x="414338" y="4181475"/>
          <p14:tracePt t="17629" x="433388" y="4295775"/>
          <p14:tracePt t="17648" x="457200" y="4381500"/>
          <p14:tracePt t="17666" x="485775" y="4486275"/>
          <p14:tracePt t="17669" x="500063" y="4529138"/>
          <p14:tracePt t="17687" x="523875" y="4633913"/>
          <p14:tracePt t="17706" x="557213" y="4729163"/>
          <p14:tracePt t="17724" x="623888" y="4862513"/>
          <p14:tracePt t="17742" x="681038" y="4948238"/>
          <p14:tracePt t="17760" x="747713" y="5024438"/>
          <p14:tracePt t="17778" x="814388" y="5095875"/>
          <p14:tracePt t="17795" x="885825" y="5157788"/>
          <p14:tracePt t="17812" x="985838" y="5233988"/>
          <p14:tracePt t="17829" x="1057275" y="5276850"/>
          <p14:tracePt t="17847" x="1128713" y="5324475"/>
          <p14:tracePt t="17864" x="1209675" y="5367338"/>
          <p14:tracePt t="17882" x="1304925" y="5424488"/>
          <p14:tracePt t="17899" x="1395413" y="5457825"/>
          <p14:tracePt t="17901" x="1438275" y="5476875"/>
          <p14:tracePt t="17918" x="1538288" y="5514975"/>
          <p14:tracePt t="17935" x="1652588" y="5548313"/>
          <p14:tracePt t="17953" x="1776413" y="5581650"/>
          <p14:tracePt t="17970" x="1909763" y="5591175"/>
          <p14:tracePt t="17973" x="1966913" y="5605463"/>
          <p14:tracePt t="17991" x="2095500" y="5605463"/>
          <p14:tracePt t="18008" x="2228850" y="5605463"/>
          <p14:tracePt t="18025" x="2352675" y="5605463"/>
          <p14:tracePt t="18043" x="2443163" y="5605463"/>
          <p14:tracePt t="18060" x="2571750" y="5605463"/>
          <p14:tracePt t="18080" x="2667000" y="5595938"/>
          <p14:tracePt t="18097" x="2771775" y="5576888"/>
          <p14:tracePt t="18116" x="2928938" y="5543550"/>
          <p14:tracePt t="18133" x="3019425" y="5505450"/>
          <p14:tracePt t="18150" x="3124200" y="5453063"/>
          <p14:tracePt t="18168" x="3224213" y="5395913"/>
          <p14:tracePt t="18185" x="3309938" y="5338763"/>
          <p14:tracePt t="18188" x="3362325" y="5295900"/>
          <p14:tracePt t="18205" x="3443288" y="5229225"/>
          <p14:tracePt t="18222" x="3519488" y="5138738"/>
          <p14:tracePt t="18239" x="3571875" y="5067300"/>
          <p14:tracePt t="18257" x="3629025" y="4972050"/>
          <p14:tracePt t="18274" x="3662363" y="4886325"/>
          <p14:tracePt t="18290" x="3667125" y="4791075"/>
          <p14:tracePt t="18292" x="3667125" y="4733925"/>
          <p14:tracePt t="18309" x="3667125" y="4648200"/>
          <p14:tracePt t="18326" x="3667125" y="4552950"/>
          <p14:tracePt t="18344" x="3667125" y="4471988"/>
          <p14:tracePt t="18361" x="3652838" y="4391025"/>
          <p14:tracePt t="18380" x="3633788" y="4324350"/>
          <p14:tracePt t="18398" x="3590925" y="4219575"/>
          <p14:tracePt t="18416" x="3562350" y="4157663"/>
          <p14:tracePt t="18433" x="3505200" y="4090988"/>
          <p14:tracePt t="18451" x="3443288" y="4005263"/>
          <p14:tracePt t="18452" x="3419475" y="3990975"/>
          <p14:tracePt t="18469" x="3333750" y="3919538"/>
          <p14:tracePt t="18486" x="3257550" y="3867150"/>
          <p14:tracePt t="18504" x="3162300" y="3810000"/>
          <p14:tracePt t="18521" x="3067050" y="3748088"/>
          <p14:tracePt t="18538" x="2952750" y="3690938"/>
          <p14:tracePt t="18554" x="2843213" y="3652838"/>
          <p14:tracePt t="18573" x="2643188" y="3614738"/>
          <p14:tracePt t="18602" x="2457450" y="3586163"/>
          <p14:tracePt t="18608" x="2400300" y="3586163"/>
          <p14:tracePt t="18635" x="2252663" y="3586163"/>
          <p14:tracePt t="18637" x="2209800" y="3586163"/>
          <p14:tracePt t="18656" x="2114550" y="3600450"/>
          <p14:tracePt t="18703" x="1924050" y="3633788"/>
          <p14:tracePt t="18705" x="0" y="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40" y="582173"/>
            <a:ext cx="9508807" cy="59367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666C44-606D-468A-9F1B-DC6A6859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Choisir</a:t>
            </a:r>
            <a:r>
              <a:rPr lang="de-DE" dirty="0"/>
              <a:t>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bonnes</a:t>
            </a:r>
            <a:r>
              <a:rPr lang="de-DE" dirty="0"/>
              <a:t> </a:t>
            </a:r>
            <a:r>
              <a:rPr lang="de-DE" dirty="0" err="1"/>
              <a:t>variétés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FFAE29-C56C-4B27-A31F-79CE6E99C46F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42</a:t>
            </a:fld>
            <a:endParaRPr lang="fr-FR" altLang="fr-FR"/>
          </a:p>
        </p:txBody>
      </p:sp>
      <p:grpSp>
        <p:nvGrpSpPr>
          <p:cNvPr id="3" name="Groupe 2"/>
          <p:cNvGrpSpPr/>
          <p:nvPr/>
        </p:nvGrpSpPr>
        <p:grpSpPr>
          <a:xfrm>
            <a:off x="10866120" y="4808220"/>
            <a:ext cx="1325880" cy="1228090"/>
            <a:chOff x="5549900" y="3860800"/>
            <a:chExt cx="2443163" cy="2533650"/>
          </a:xfrm>
        </p:grpSpPr>
        <p:pic>
          <p:nvPicPr>
            <p:cNvPr id="8" name="Image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900" y="3860800"/>
              <a:ext cx="2443163" cy="253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36968"/>
            <a:stretch/>
          </p:blipFill>
          <p:spPr>
            <a:xfrm flipH="1">
              <a:off x="6240016" y="5120794"/>
              <a:ext cx="1376728" cy="1014817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7232073" y="1163782"/>
            <a:ext cx="990600" cy="48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321449" y="6036310"/>
            <a:ext cx="990600" cy="482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3996" y="4619161"/>
            <a:ext cx="418740" cy="12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8"/>
    </mc:Choice>
    <mc:Fallback xmlns="">
      <p:transition spd="slow" advTm="3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842" x="1314450" y="4414838"/>
          <p14:tracePt t="11848" x="1304925" y="4429125"/>
          <p14:tracePt t="11857" x="1304925" y="4433888"/>
          <p14:tracePt t="11865" x="1304925" y="4452938"/>
          <p14:tracePt t="11873" x="1304925" y="4471988"/>
          <p14:tracePt t="11881" x="1304925" y="4495800"/>
          <p14:tracePt t="11890" x="1304925" y="4519613"/>
          <p14:tracePt t="11898" x="1304925" y="4552950"/>
          <p14:tracePt t="11905" x="1300163" y="4586288"/>
          <p14:tracePt t="11916" x="1300163" y="4610100"/>
          <p14:tracePt t="11923" x="1300163" y="4657725"/>
          <p14:tracePt t="11932" x="1295400" y="4691063"/>
          <p14:tracePt t="11940" x="1295400" y="4729163"/>
          <p14:tracePt t="11952" x="1295400" y="4810125"/>
          <p14:tracePt t="11967" x="1290638" y="4838700"/>
          <p14:tracePt t="11973" x="1276350" y="4872038"/>
          <p14:tracePt t="11978" x="1276350" y="4895850"/>
          <p14:tracePt t="11985" x="1276350" y="4914900"/>
          <p14:tracePt t="11995" x="1276350" y="4938713"/>
          <p14:tracePt t="12002" x="1276350" y="4962525"/>
          <p14:tracePt t="12010" x="1276350" y="4986338"/>
          <p14:tracePt t="12020" x="1276350" y="5019675"/>
          <p14:tracePt t="12028" x="1276350" y="5043488"/>
          <p14:tracePt t="12033" x="1276350" y="5062538"/>
          <p14:tracePt t="12041" x="1276350" y="5086350"/>
          <p14:tracePt t="12049" x="1276350" y="5100638"/>
          <p14:tracePt t="12057" x="1276350" y="5124450"/>
          <p14:tracePt t="12065" x="1276350" y="5143500"/>
          <p14:tracePt t="12081" x="1276350" y="5172075"/>
          <p14:tracePt t="12100" x="1285875" y="5200650"/>
          <p14:tracePt t="12104" x="1295400" y="5224463"/>
          <p14:tracePt t="12113" x="1300163" y="5243513"/>
          <p14:tracePt t="12121" x="1314450" y="5272088"/>
          <p14:tracePt t="12128" x="1323975" y="5291138"/>
          <p14:tracePt t="12137" x="1333500" y="5310188"/>
          <p14:tracePt t="12146" x="1338263" y="5324475"/>
          <p14:tracePt t="12159" x="1352550" y="5343525"/>
          <p14:tracePt t="12171" x="1371600" y="5376863"/>
          <p14:tracePt t="12177" x="1385888" y="5391150"/>
          <p14:tracePt t="12185" x="1395413" y="5405438"/>
          <p14:tracePt t="12193" x="1404938" y="5410200"/>
          <p14:tracePt t="12201" x="1423988" y="5424488"/>
          <p14:tracePt t="12210" x="1447800" y="5443538"/>
          <p14:tracePt t="12217" x="1466850" y="5448300"/>
          <p14:tracePt t="12226" x="1485900" y="5462588"/>
          <p14:tracePt t="12234" x="1519238" y="5472113"/>
          <p14:tracePt t="12246" x="1538288" y="5481638"/>
          <p14:tracePt t="12253" x="1571625" y="5495925"/>
          <p14:tracePt t="12267" x="1633538" y="5519738"/>
          <p14:tracePt t="12274" x="1666875" y="5524500"/>
          <p14:tracePt t="12282" x="1685925" y="5524500"/>
          <p14:tracePt t="12293" x="1714500" y="5529263"/>
          <p14:tracePt t="12299" x="1733550" y="5529263"/>
          <p14:tracePt t="12306" x="1747838" y="5529263"/>
          <p14:tracePt t="12314" x="1762125" y="5529263"/>
          <p14:tracePt t="12331" x="1785938" y="5524500"/>
          <p14:tracePt t="12337" x="1800225" y="5510213"/>
          <p14:tracePt t="12345" x="1819275" y="5491163"/>
          <p14:tracePt t="12353" x="1838325" y="5476875"/>
          <p14:tracePt t="12362" x="1862138" y="5457825"/>
          <p14:tracePt t="12371" x="1890713" y="5434013"/>
          <p14:tracePt t="12378" x="1919288" y="5410200"/>
          <p14:tracePt t="12386" x="1933575" y="5395913"/>
          <p14:tracePt t="12393" x="1957388" y="5367338"/>
          <p14:tracePt t="12401" x="1966913" y="5334000"/>
          <p14:tracePt t="12409" x="1990725" y="5300663"/>
          <p14:tracePt t="12419" x="1995488" y="5257800"/>
          <p14:tracePt t="12425" x="2005013" y="5210175"/>
          <p14:tracePt t="12433" x="2014538" y="5167313"/>
          <p14:tracePt t="12441" x="2019300" y="5110163"/>
          <p14:tracePt t="12450" x="2028825" y="5057775"/>
          <p14:tracePt t="12458" x="2033588" y="5014913"/>
          <p14:tracePt t="12466" x="2033588" y="4967288"/>
          <p14:tracePt t="12474" x="2033588" y="4924425"/>
          <p14:tracePt t="12481" x="2047875" y="4876800"/>
          <p14:tracePt t="12495" x="2047875" y="4838700"/>
          <p14:tracePt t="12502" x="2047875" y="4805363"/>
          <p14:tracePt t="12509" x="2047875" y="4772025"/>
          <p14:tracePt t="12518" x="2047875" y="4733925"/>
          <p14:tracePt t="12525" x="2047875" y="4686300"/>
          <p14:tracePt t="12532" x="2047875" y="4643438"/>
          <p14:tracePt t="12538" x="2047875" y="4591050"/>
          <p14:tracePt t="12546" x="2047875" y="4524375"/>
          <p14:tracePt t="12553" x="2047875" y="4471988"/>
          <p14:tracePt t="12562" x="2047875" y="4414838"/>
          <p14:tracePt t="12570" x="2047875" y="4357688"/>
          <p14:tracePt t="12578" x="2052638" y="4310063"/>
          <p14:tracePt t="12585" x="2057400" y="4252913"/>
          <p14:tracePt t="12593" x="2062163" y="4205288"/>
          <p14:tracePt t="12602" x="2076450" y="4157663"/>
          <p14:tracePt t="12609" x="2081213" y="4114800"/>
          <p14:tracePt t="12617" x="2081213" y="4076700"/>
          <p14:tracePt t="12625" x="2090738" y="4029075"/>
          <p14:tracePt t="12633" x="2090738" y="3981450"/>
          <p14:tracePt t="12641" x="2090738" y="3938588"/>
          <p14:tracePt t="12650" x="2090738" y="3890963"/>
          <p14:tracePt t="12657" x="2090738" y="3833813"/>
          <p14:tracePt t="12666" x="2090738" y="3786188"/>
          <p14:tracePt t="12673" x="2090738" y="3733800"/>
          <p14:tracePt t="12681" x="2090738" y="3671888"/>
          <p14:tracePt t="12690" x="2090738" y="3614738"/>
          <p14:tracePt t="12705" x="2090738" y="3519488"/>
          <p14:tracePt t="12716" x="2095500" y="3471863"/>
          <p14:tracePt t="12723" x="2105025" y="3429000"/>
          <p14:tracePt t="12730" x="2114550" y="3371850"/>
          <p14:tracePt t="12742" x="2114550" y="3338513"/>
          <p14:tracePt t="12758" x="2138363" y="3238500"/>
          <p14:tracePt t="12767" x="2138363" y="3214688"/>
          <p14:tracePt t="12769" x="2143125" y="3176588"/>
          <p14:tracePt t="12779" x="2147888" y="3143250"/>
          <p14:tracePt t="12786" x="2147888" y="3109913"/>
          <p14:tracePt t="12793" x="2147888" y="3086100"/>
          <p14:tracePt t="12802" x="2147888" y="3062288"/>
          <p14:tracePt t="12809" x="2147888" y="3028950"/>
          <p14:tracePt t="12818" x="2147888" y="3005138"/>
          <p14:tracePt t="12825" x="2147888" y="2981325"/>
          <p14:tracePt t="12833" x="2147888" y="2952750"/>
          <p14:tracePt t="12841" x="2147888" y="2928938"/>
          <p14:tracePt t="12850" x="2147888" y="2905125"/>
          <p14:tracePt t="12857" x="2147888" y="2867025"/>
          <p14:tracePt t="12865" x="2147888" y="2833688"/>
          <p14:tracePt t="12873" x="2147888" y="2800350"/>
          <p14:tracePt t="12881" x="2147888" y="2767013"/>
          <p14:tracePt t="12888" x="2147888" y="2738438"/>
          <p14:tracePt t="12901" x="2147888" y="2709863"/>
          <p14:tracePt t="12908" x="2147888" y="2681288"/>
          <p14:tracePt t="12916" x="2147888" y="2667000"/>
          <p14:tracePt t="12926" x="2147888" y="2643188"/>
          <p14:tracePt t="12934" x="2152650" y="2609850"/>
          <p14:tracePt t="12939" x="2152650" y="2576513"/>
          <p14:tracePt t="12946" x="2152650" y="2552700"/>
          <p14:tracePt t="12954" x="2166938" y="2524125"/>
          <p14:tracePt t="12966" x="2166938" y="2500313"/>
          <p14:tracePt t="12974" x="2166938" y="2476500"/>
          <p14:tracePt t="12989" x="2166938" y="2428875"/>
          <p14:tracePt t="12994" x="2166938" y="2405063"/>
          <p14:tracePt t="13001" x="2166938" y="2390775"/>
          <p14:tracePt t="13011" x="2166938" y="2371725"/>
          <p14:tracePt t="13018" x="2166938" y="2357438"/>
          <p14:tracePt t="13025" x="2166938" y="2347913"/>
          <p14:tracePt t="13033" x="2166938" y="2328863"/>
          <p14:tracePt t="13041" x="2166938" y="2314575"/>
          <p14:tracePt t="13054" x="2166938" y="2309813"/>
          <p14:tracePt t="13061" x="2166938" y="2295525"/>
          <p14:tracePt t="13065" x="2166938" y="2286000"/>
          <p14:tracePt t="13081" x="2162175" y="2262188"/>
          <p14:tracePt t="13089" x="2157413" y="2243138"/>
          <p14:tracePt t="13100" x="2147888" y="2228850"/>
          <p14:tracePt t="13107" x="2143125" y="2219325"/>
          <p14:tracePt t="13114" x="2138363" y="2205038"/>
          <p14:tracePt t="13123" x="2138363" y="2195513"/>
          <p14:tracePt t="13129" x="2133600" y="2185988"/>
          <p14:tracePt t="13137" x="2124075" y="2171700"/>
          <p14:tracePt t="13145" x="2124075" y="2162175"/>
          <p14:tracePt t="13154" x="2119313" y="2147888"/>
          <p14:tracePt t="13162" x="2119313" y="2143125"/>
          <p14:tracePt t="13169" x="2105025" y="2128838"/>
          <p14:tracePt t="13181" x="2090738" y="2114550"/>
          <p14:tracePt t="13190" x="2076450" y="2095500"/>
          <p14:tracePt t="13197" x="2071688" y="2090738"/>
          <p14:tracePt t="13202" x="2052638" y="2071688"/>
          <p14:tracePt t="13210" x="2043113" y="2062163"/>
          <p14:tracePt t="13223" x="2028825" y="2043113"/>
          <p14:tracePt t="13229" x="2024063" y="2028825"/>
          <p14:tracePt t="13235" x="2014538" y="2019300"/>
          <p14:tracePt t="13243" x="2005013" y="2009775"/>
          <p14:tracePt t="13251" x="1985963" y="1990725"/>
          <p14:tracePt t="13258" x="1981200" y="1981200"/>
          <p14:tracePt t="13266" x="1971675" y="1971675"/>
          <p14:tracePt t="13273" x="1957388" y="1957388"/>
          <p14:tracePt t="13282" x="1933575" y="1928813"/>
          <p14:tracePt t="13289" x="1928813" y="1924050"/>
          <p14:tracePt t="13297" x="1900238" y="1895475"/>
          <p14:tracePt t="13305" x="1876425" y="1857375"/>
          <p14:tracePt t="13315" x="1847850" y="1824038"/>
          <p14:tracePt t="13322" x="1814513" y="1785938"/>
          <p14:tracePt t="13329" x="1785938" y="1757363"/>
          <p14:tracePt t="13340" x="1757363" y="1728788"/>
          <p14:tracePt t="13351" x="1719263" y="1690688"/>
          <p14:tracePt t="13360" x="1657350" y="1619250"/>
          <p14:tracePt t="13371" x="1628775" y="1581150"/>
          <p14:tracePt t="13378" x="1600200" y="1543050"/>
          <p14:tracePt t="13385" x="1571625" y="1514475"/>
          <p14:tracePt t="13393" x="1547813" y="1485900"/>
          <p14:tracePt t="13402" x="1524000" y="1457325"/>
          <p14:tracePt t="13409" x="1500188" y="1428750"/>
          <p14:tracePt t="13418" x="1490663" y="1419225"/>
          <p14:tracePt t="13426" x="1485900" y="1419225"/>
          <p14:tracePt t="13433" x="1476375" y="1414463"/>
          <p14:tracePt t="13441" x="1471613" y="1409700"/>
          <p14:tracePt t="13458" x="1466850" y="1409700"/>
          <p14:tracePt t="13466" x="1457325" y="1409700"/>
          <p14:tracePt t="13474" x="1447800" y="1409700"/>
          <p14:tracePt t="13481" x="1443038" y="1414463"/>
          <p14:tracePt t="13489" x="1433513" y="1428750"/>
          <p14:tracePt t="13498" x="1428750" y="1438275"/>
          <p14:tracePt t="13505" x="1414463" y="1457325"/>
          <p14:tracePt t="13514" x="1409700" y="1485900"/>
          <p14:tracePt t="13520" x="1390650" y="1514475"/>
          <p14:tracePt t="13533" x="1385888" y="1562100"/>
          <p14:tracePt t="13540" x="1381125" y="1585913"/>
          <p14:tracePt t="13556" x="1376363" y="1676400"/>
          <p14:tracePt t="13562" x="1362075" y="1733550"/>
          <p14:tracePt t="13569" x="1362075" y="1781175"/>
          <p14:tracePt t="13579" x="1362075" y="1838325"/>
          <p14:tracePt t="13586" x="1362075" y="1900238"/>
          <p14:tracePt t="13593" x="1362075" y="1957388"/>
          <p14:tracePt t="13601" x="1362075" y="2005013"/>
          <p14:tracePt t="13608" x="1362075" y="2052638"/>
          <p14:tracePt t="13618" x="1362075" y="2105025"/>
          <p14:tracePt t="13626" x="1362075" y="2162175"/>
          <p14:tracePt t="13634" x="1362075" y="2233613"/>
          <p14:tracePt t="13641" x="1362075" y="2295525"/>
          <p14:tracePt t="13649" x="1362075" y="2366963"/>
          <p14:tracePt t="13657" x="1362075" y="2447925"/>
          <p14:tracePt t="13665" x="1362075" y="2543175"/>
          <p14:tracePt t="13673" x="1362075" y="2657475"/>
          <p14:tracePt t="13681" x="1362075" y="2771775"/>
          <p14:tracePt t="13690" x="1362075" y="2900363"/>
          <p14:tracePt t="13698" x="1362075" y="3048000"/>
          <p14:tracePt t="13705" x="1362075" y="3190875"/>
          <p14:tracePt t="13713" x="1362075" y="3338513"/>
          <p14:tracePt t="13721" x="1362075" y="3452813"/>
          <p14:tracePt t="13729" x="1362075" y="3538538"/>
          <p14:tracePt t="13739" x="1362075" y="3624263"/>
          <p14:tracePt t="13746" x="1362075" y="3695700"/>
          <p14:tracePt t="13753" x="1362075" y="3752850"/>
          <p14:tracePt t="13763" x="1357313" y="3800475"/>
          <p14:tracePt t="13769" x="1357313" y="3848100"/>
          <p14:tracePt t="13779" x="1357313" y="3895725"/>
          <p14:tracePt t="13786" x="1357313" y="3938588"/>
          <p14:tracePt t="13794" x="1357313" y="3990975"/>
          <p14:tracePt t="13804" x="1357313" y="4048125"/>
          <p14:tracePt t="13816" x="1357313" y="4095750"/>
          <p14:tracePt t="13824" x="1328738" y="4224338"/>
          <p14:tracePt t="13833" x="1323975" y="4305300"/>
          <p14:tracePt t="13843" x="1319213" y="4352925"/>
          <p14:tracePt t="13850" x="1309688" y="4410075"/>
          <p14:tracePt t="13857" x="1309688" y="4462463"/>
          <p14:tracePt t="13867" x="1300163" y="4529138"/>
          <p14:tracePt t="13877" x="1300163" y="4586288"/>
          <p14:tracePt t="13880" x="1300163" y="4633913"/>
          <p14:tracePt t="13890" x="1300163" y="4695825"/>
          <p14:tracePt t="13899" x="1300163" y="4752975"/>
          <p14:tracePt t="13906" x="1300163" y="4800600"/>
          <p14:tracePt t="13913" x="1309688" y="4843463"/>
          <p14:tracePt t="13921" x="1323975" y="4876800"/>
          <p14:tracePt t="13928" x="1328738" y="4891088"/>
          <p14:tracePt t="13943" x="1333500" y="4900613"/>
          <p14:tracePt t="13955" x="1333500" y="4919663"/>
          <p14:tracePt t="14066" x="0" y="0"/>
        </p14:tracePtLst>
        <p14:tracePtLst>
          <p14:tracePt t="14685" x="2914650" y="6029325"/>
          <p14:tracePt t="14705" x="2909888" y="6029325"/>
          <p14:tracePt t="14713" x="2905125" y="6029325"/>
          <p14:tracePt t="14721" x="2900363" y="6029325"/>
          <p14:tracePt t="14738" x="2890838" y="6029325"/>
          <p14:tracePt t="14751" x="2881313" y="6029325"/>
          <p14:tracePt t="14757" x="2871788" y="6029325"/>
          <p14:tracePt t="14772" x="2838450" y="6029325"/>
          <p14:tracePt t="14777" x="2814638" y="6029325"/>
          <p14:tracePt t="14785" x="2800350" y="6029325"/>
          <p14:tracePt t="14794" x="2776538" y="6029325"/>
          <p14:tracePt t="14801" x="2757488" y="6029325"/>
          <p14:tracePt t="14810" x="2733675" y="6029325"/>
          <p14:tracePt t="14818" x="2719388" y="6029325"/>
          <p14:tracePt t="14825" x="2695575" y="6029325"/>
          <p14:tracePt t="14834" x="2671763" y="6029325"/>
          <p14:tracePt t="14846" x="2652713" y="6029325"/>
          <p14:tracePt t="14853" x="2638425" y="6029325"/>
          <p14:tracePt t="14866" x="2609850" y="6029325"/>
          <p14:tracePt t="14873" x="2600325" y="6029325"/>
          <p14:tracePt t="14883" x="2595563" y="6029325"/>
          <p14:tracePt t="14890" x="2586038" y="6029325"/>
          <p14:tracePt t="14898" x="2576513" y="6029325"/>
          <p14:tracePt t="14905" x="2571750" y="6029325"/>
          <p14:tracePt t="14913" x="2562225" y="6029325"/>
          <p14:tracePt t="14921" x="2557463" y="6034088"/>
          <p14:tracePt t="14929" x="2543175" y="6043613"/>
          <p14:tracePt t="14946" x="2533650" y="6048375"/>
          <p14:tracePt t="14953" x="2524125" y="6057900"/>
          <p14:tracePt t="14970" x="2509838" y="6072188"/>
          <p14:tracePt t="14985" x="2500313" y="6076950"/>
          <p14:tracePt t="14999" x="2490788" y="6091238"/>
          <p14:tracePt t="15004" x="2486025" y="6100763"/>
          <p14:tracePt t="15011" x="2476500" y="6110288"/>
          <p14:tracePt t="15017" x="2466975" y="6124575"/>
          <p14:tracePt t="15030" x="2452688" y="6134100"/>
          <p14:tracePt t="15038" x="2443163" y="6148388"/>
          <p14:tracePt t="15044" x="2443163" y="6153150"/>
          <p14:tracePt t="15050" x="2433638" y="6172200"/>
          <p14:tracePt t="15057" x="2424113" y="6191250"/>
          <p14:tracePt t="15065" x="2424113" y="6196013"/>
          <p14:tracePt t="15073" x="2419350" y="6210300"/>
          <p14:tracePt t="15081" x="2409825" y="6234113"/>
          <p14:tracePt t="15090" x="2405063" y="6257925"/>
          <p14:tracePt t="15097" x="2400300" y="6267450"/>
          <p14:tracePt t="15105" x="2400300" y="6281738"/>
          <p14:tracePt t="15115" x="2400300" y="6300788"/>
          <p14:tracePt t="15121" x="2395538" y="6310313"/>
          <p14:tracePt t="15129" x="2395538" y="6324600"/>
          <p14:tracePt t="15138" x="2395538" y="6334125"/>
          <p14:tracePt t="15146" x="2395538" y="6348413"/>
          <p14:tracePt t="15153" x="2395538" y="6353175"/>
          <p14:tracePt t="15162" x="2395538" y="6367463"/>
          <p14:tracePt t="15170" x="2395538" y="6372225"/>
          <p14:tracePt t="15178" x="2395538" y="6376988"/>
          <p14:tracePt t="15185" x="2395538" y="6381750"/>
          <p14:tracePt t="15194" x="2395538" y="6386513"/>
          <p14:tracePt t="15205" x="2400300" y="6386513"/>
          <p14:tracePt t="15221" x="2409825" y="6386513"/>
          <p14:tracePt t="15231" x="2419350" y="6386513"/>
          <p14:tracePt t="15239" x="2428875" y="6391275"/>
          <p14:tracePt t="15246" x="2447925" y="6391275"/>
          <p14:tracePt t="15252" x="2466975" y="6391275"/>
          <p14:tracePt t="15259" x="2481263" y="6396038"/>
          <p14:tracePt t="15268" x="2509838" y="6396038"/>
          <p14:tracePt t="15276" x="2543175" y="6410325"/>
          <p14:tracePt t="15282" x="2566988" y="6415088"/>
          <p14:tracePt t="15289" x="2600325" y="6419850"/>
          <p14:tracePt t="15297" x="2633663" y="6419850"/>
          <p14:tracePt t="15305" x="2676525" y="6424613"/>
          <p14:tracePt t="15317" x="2714625" y="6429375"/>
          <p14:tracePt t="15331" x="2776538" y="6443663"/>
          <p14:tracePt t="15337" x="2814638" y="6448425"/>
          <p14:tracePt t="15345" x="2847975" y="6448425"/>
          <p14:tracePt t="15353" x="2890838" y="6453188"/>
          <p14:tracePt t="15361" x="2928938" y="6467475"/>
          <p14:tracePt t="15381" x="3005138" y="6467475"/>
          <p14:tracePt t="15390" x="3052763" y="6467475"/>
          <p14:tracePt t="15394" x="3090863" y="6467475"/>
          <p14:tracePt t="15402" x="3133725" y="6467475"/>
          <p14:tracePt t="15409" x="3171825" y="6472238"/>
          <p14:tracePt t="15417" x="3205163" y="6472238"/>
          <p14:tracePt t="15426" x="3252788" y="6472238"/>
          <p14:tracePt t="15436" x="3295650" y="6477000"/>
          <p14:tracePt t="15444" x="3343275" y="6481763"/>
          <p14:tracePt t="15452" x="3386138" y="6496050"/>
          <p14:tracePt t="15467" x="3495675" y="6505575"/>
          <p14:tracePt t="15474" x="3552825" y="6505575"/>
          <p14:tracePt t="15482" x="3614738" y="6505575"/>
          <p14:tracePt t="15489" x="3686175" y="6505575"/>
          <p14:tracePt t="15497" x="3757613" y="6515100"/>
          <p14:tracePt t="15505" x="3819525" y="6515100"/>
          <p14:tracePt t="15513" x="3886200" y="6515100"/>
          <p14:tracePt t="15522" x="3948113" y="6515100"/>
          <p14:tracePt t="15529" x="4010025" y="6515100"/>
          <p14:tracePt t="15538" x="4076700" y="6529388"/>
          <p14:tracePt t="15546" x="4138613" y="6534150"/>
          <p14:tracePt t="15553" x="4195763" y="6534150"/>
          <p14:tracePt t="15561" x="4248150" y="6534150"/>
          <p14:tracePt t="15570" x="4295775" y="6534150"/>
          <p14:tracePt t="15579" x="4343400" y="6534150"/>
          <p14:tracePt t="15585" x="4395788" y="6534150"/>
          <p14:tracePt t="15593" x="4443413" y="6534150"/>
          <p14:tracePt t="15601" x="4495800" y="6534150"/>
          <p14:tracePt t="15609" x="4538663" y="6534150"/>
          <p14:tracePt t="15618" x="4591050" y="6538913"/>
          <p14:tracePt t="15625" x="4648200" y="6538913"/>
          <p14:tracePt t="15633" x="4705350" y="6538913"/>
          <p14:tracePt t="15642" x="4767263" y="6538913"/>
          <p14:tracePt t="15649" x="4829175" y="6538913"/>
          <p14:tracePt t="15657" x="4895850" y="6538913"/>
          <p14:tracePt t="15665" x="4962525" y="6538913"/>
          <p14:tracePt t="15673" x="5019675" y="6538913"/>
          <p14:tracePt t="15685" x="5081588" y="6538913"/>
          <p14:tracePt t="15695" x="5138738" y="6538913"/>
          <p14:tracePt t="15704" x="5272088" y="6538913"/>
          <p14:tracePt t="15713" x="5338763" y="6538913"/>
          <p14:tracePt t="15722" x="5386388" y="6538913"/>
          <p14:tracePt t="15729" x="5448300" y="6538913"/>
          <p14:tracePt t="15741" x="5505450" y="6538913"/>
          <p14:tracePt t="15759" x="5619750" y="6538913"/>
          <p14:tracePt t="15768" x="5724525" y="6538913"/>
          <p14:tracePt t="15778" x="5781675" y="6538913"/>
          <p14:tracePt t="15785" x="5834063" y="6538913"/>
          <p14:tracePt t="15794" x="5876925" y="6538913"/>
          <p14:tracePt t="15802" x="5934075" y="6538913"/>
          <p14:tracePt t="15809" x="5986463" y="6538913"/>
          <p14:tracePt t="15817" x="6043613" y="6538913"/>
          <p14:tracePt t="15829" x="6091238" y="6538913"/>
          <p14:tracePt t="15836" x="6148388" y="6538913"/>
          <p14:tracePt t="15846" x="6200775" y="6538913"/>
          <p14:tracePt t="15853" x="6243638" y="6538913"/>
          <p14:tracePt t="15862" x="6291263" y="6538913"/>
          <p14:tracePt t="15867" x="6329363" y="6534150"/>
          <p14:tracePt t="15874" x="6381750" y="6524625"/>
          <p14:tracePt t="15881" x="6415088" y="6519863"/>
          <p14:tracePt t="15889" x="6462713" y="6515100"/>
          <p14:tracePt t="15898" x="6505575" y="6500813"/>
          <p14:tracePt t="15906" x="6534150" y="6500813"/>
          <p14:tracePt t="15913" x="6577013" y="6500813"/>
          <p14:tracePt t="15921" x="6615113" y="6500813"/>
          <p14:tracePt t="15929" x="6648450" y="6500813"/>
          <p14:tracePt t="15937" x="6696075" y="6500813"/>
          <p14:tracePt t="15946" x="6729413" y="6500813"/>
          <p14:tracePt t="15954" x="6762750" y="6500813"/>
          <p14:tracePt t="15966" x="6786563" y="6500813"/>
          <p14:tracePt t="15974" x="6810375" y="6500813"/>
          <p14:tracePt t="15984" x="6862763" y="6491288"/>
          <p14:tracePt t="15995" x="6886575" y="6486525"/>
          <p14:tracePt t="16002" x="6915150" y="6472238"/>
          <p14:tracePt t="16009" x="6943725" y="6453188"/>
          <p14:tracePt t="16017" x="6977063" y="6424613"/>
          <p14:tracePt t="16033" x="7024688" y="6367463"/>
          <p14:tracePt t="16041" x="7048500" y="6329363"/>
          <p14:tracePt t="16056" x="7058025" y="6305550"/>
          <p14:tracePt t="16061" x="7077075" y="6276975"/>
          <p14:tracePt t="16065" x="7086600" y="6248400"/>
          <p14:tracePt t="16075" x="7091363" y="6238875"/>
          <p14:tracePt t="16080" x="7091363" y="6224588"/>
          <p14:tracePt t="16090" x="7091363" y="6200775"/>
          <p14:tracePt t="16097" x="7091363" y="6186488"/>
          <p14:tracePt t="16106" x="7091363" y="6172200"/>
          <p14:tracePt t="16115" x="7091363" y="6157913"/>
          <p14:tracePt t="16122" x="7091363" y="6134100"/>
          <p14:tracePt t="16129" x="7072313" y="6096000"/>
          <p14:tracePt t="16137" x="7043738" y="6067425"/>
          <p14:tracePt t="16145" x="7015163" y="6043613"/>
          <p14:tracePt t="16159" x="6962775" y="6010275"/>
          <p14:tracePt t="16171" x="6886575" y="5981700"/>
          <p14:tracePt t="16179" x="6819900" y="5957888"/>
          <p14:tracePt t="16185" x="6772275" y="5938838"/>
          <p14:tracePt t="16193" x="6705600" y="5919788"/>
          <p14:tracePt t="16204" x="6648450" y="5905500"/>
          <p14:tracePt t="16214" x="6581775" y="5886450"/>
          <p14:tracePt t="16222" x="6510338" y="5876925"/>
          <p14:tracePt t="16225" x="6438900" y="5872163"/>
          <p14:tracePt t="16236" x="6357938" y="5857875"/>
          <p14:tracePt t="16247" x="6262688" y="5857875"/>
          <p14:tracePt t="16252" x="6167438" y="5857875"/>
          <p14:tracePt t="16257" x="6053138" y="5857875"/>
          <p14:tracePt t="16265" x="5953125" y="5857875"/>
          <p14:tracePt t="16273" x="5867400" y="5862638"/>
          <p14:tracePt t="16286" x="5776913" y="5867400"/>
          <p14:tracePt t="16294" x="5700713" y="5886450"/>
          <p14:tracePt t="16300" x="5643563" y="5895975"/>
          <p14:tracePt t="16309" x="5576888" y="5900738"/>
          <p14:tracePt t="16318" x="5524500" y="5905500"/>
          <p14:tracePt t="16323" x="5467350" y="5905500"/>
          <p14:tracePt t="16323" x="0" y="0"/>
        </p14:tracePtLst>
        <p14:tracePtLst>
          <p14:tracePt t="16735" x="2633663" y="6343650"/>
          <p14:tracePt t="16770" x="2628900" y="6348413"/>
          <p14:tracePt t="16787" x="2643188" y="6353175"/>
          <p14:tracePt t="16794" x="2652713" y="6353175"/>
          <p14:tracePt t="16801" x="2690813" y="6357938"/>
          <p14:tracePt t="16809" x="2728913" y="6357938"/>
          <p14:tracePt t="16817" x="2795588" y="6376988"/>
          <p14:tracePt t="16826" x="2852738" y="6386513"/>
          <p14:tracePt t="16833" x="2914650" y="6391275"/>
          <p14:tracePt t="16842" x="2971800" y="6396038"/>
          <p14:tracePt t="16849" x="3038475" y="6410325"/>
          <p14:tracePt t="16858" x="3086100" y="6415088"/>
          <p14:tracePt t="16865" x="3133725" y="6415088"/>
          <p14:tracePt t="16872" x="3167063" y="6415088"/>
          <p14:tracePt t="16881" x="3181350" y="6415088"/>
          <p14:tracePt t="16890" x="3190875" y="6415088"/>
          <p14:tracePt t="16898" x="3200400" y="6415088"/>
          <p14:tracePt t="16996" x="3219450" y="6415088"/>
          <p14:tracePt t="16996" x="0" y="0"/>
        </p14:tracePtLst>
        <p14:tracePtLst>
          <p14:tracePt t="17340" x="3800475" y="6400800"/>
          <p14:tracePt t="17438" x="3814763" y="6396038"/>
          <p14:tracePt t="17440" x="3824288" y="6396038"/>
          <p14:tracePt t="17450" x="3848100" y="6391275"/>
          <p14:tracePt t="17457" x="3876675" y="6391275"/>
          <p14:tracePt t="17466" x="3895725" y="6381750"/>
          <p14:tracePt t="17473" x="3924300" y="6381750"/>
          <p14:tracePt t="17482" x="3952875" y="6381750"/>
          <p14:tracePt t="17489" x="3976688" y="6381750"/>
          <p14:tracePt t="17499" x="4000500" y="6376988"/>
          <p14:tracePt t="17509" x="4019550" y="6376988"/>
          <p14:tracePt t="17513" x="4038600" y="6376988"/>
          <p14:tracePt t="17521" x="4052888" y="6376988"/>
          <p14:tracePt t="17534" x="4067175" y="6372225"/>
          <p14:tracePt t="17540" x="4081463" y="6372225"/>
          <p14:tracePt t="17545" x="4095750" y="6367463"/>
          <p14:tracePt t="17553" x="4100513" y="6367463"/>
          <p14:tracePt t="17563" x="4110038" y="6367463"/>
          <p14:tracePt t="17569" x="4129088" y="6357938"/>
          <p14:tracePt t="17595" x="4138613" y="6357938"/>
          <p14:tracePt t="17601" x="4143375" y="6357938"/>
          <p14:tracePt t="17618" x="4148138" y="6353175"/>
          <p14:tracePt t="17618" x="0" y="0"/>
        </p14:tracePtLst>
        <p14:tracePtLst>
          <p14:tracePt t="18009" x="4605338" y="6324600"/>
          <p14:tracePt t="18118" x="4624388" y="6324600"/>
          <p14:tracePt t="18126" x="4648200" y="6324600"/>
          <p14:tracePt t="18138" x="4724400" y="6324600"/>
          <p14:tracePt t="18145" x="4752975" y="6324600"/>
          <p14:tracePt t="18153" x="4786313" y="6324600"/>
          <p14:tracePt t="18162" x="4819650" y="6324600"/>
          <p14:tracePt t="18170" x="4838700" y="6324600"/>
          <p14:tracePt t="18178" x="4848225" y="6324600"/>
          <p14:tracePt t="18185" x="4852988" y="6324600"/>
          <p14:tracePt t="18323" x="0" y="0"/>
        </p14:tracePtLst>
        <p14:tracePtLst>
          <p14:tracePt t="18735" x="5300663" y="6415088"/>
          <p14:tracePt t="18788" x="5310188" y="6415088"/>
          <p14:tracePt t="18802" x="5319713" y="6415088"/>
          <p14:tracePt t="18809" x="5324475" y="6415088"/>
          <p14:tracePt t="18820" x="5338763" y="6415088"/>
          <p14:tracePt t="18830" x="5357813" y="6415088"/>
          <p14:tracePt t="18837" x="5381625" y="6415088"/>
          <p14:tracePt t="18849" x="5429250" y="6415088"/>
          <p14:tracePt t="18859" x="5457825" y="6415088"/>
          <p14:tracePt t="18866" x="5481638" y="6415088"/>
          <p14:tracePt t="18873" x="5505450" y="6415088"/>
          <p14:tracePt t="18881" x="5524500" y="6415088"/>
          <p14:tracePt t="18890" x="5538788" y="6415088"/>
          <p14:tracePt t="18898" x="5548313" y="6415088"/>
          <p14:tracePt t="18914" x="5553075" y="6415088"/>
          <p14:tracePt t="19014" x="5562600" y="6410325"/>
          <p14:tracePt t="19019" x="5586413" y="6405563"/>
          <p14:tracePt t="19019" x="0" y="0"/>
        </p14:tracePtLst>
        <p14:tracePtLst>
          <p14:tracePt t="19366" x="6257925" y="6376988"/>
          <p14:tracePt t="19393" x="6262688" y="6376988"/>
          <p14:tracePt t="19409" x="6272213" y="6381750"/>
          <p14:tracePt t="19422" x="6286500" y="6381750"/>
          <p14:tracePt t="19429" x="6305550" y="6381750"/>
          <p14:tracePt t="19436" x="6329363" y="6386513"/>
          <p14:tracePt t="19444" x="6353175" y="6386513"/>
          <p14:tracePt t="19457" x="6419850" y="6391275"/>
          <p14:tracePt t="19465" x="6457950" y="6391275"/>
          <p14:tracePt t="19474" x="6500813" y="6391275"/>
          <p14:tracePt t="19482" x="6529388" y="6391275"/>
          <p14:tracePt t="19490" x="6572250" y="6391275"/>
          <p14:tracePt t="19498" x="6596063" y="6391275"/>
          <p14:tracePt t="19505" x="6615113" y="6391275"/>
          <p14:tracePt t="19514" x="6629400" y="6391275"/>
          <p14:tracePt t="19521" x="6643688" y="6391275"/>
          <p14:tracePt t="19532" x="6653213" y="6391275"/>
          <p14:tracePt t="19541" x="6657975" y="6391275"/>
          <p14:tracePt t="19658" x="0" y="0"/>
        </p14:tracePtLst>
        <p14:tracePtLst>
          <p14:tracePt t="20488" x="2919413" y="4291013"/>
          <p14:tracePt t="20540" x="2919413" y="4305300"/>
          <p14:tracePt t="20548" x="2919413" y="4324350"/>
          <p14:tracePt t="20554" x="2919413" y="4348163"/>
          <p14:tracePt t="20563" x="2914650" y="4367213"/>
          <p14:tracePt t="20569" x="2914650" y="4400550"/>
          <p14:tracePt t="20578" x="2909888" y="4424363"/>
          <p14:tracePt t="20585" x="2895600" y="4467225"/>
          <p14:tracePt t="20594" x="2895600" y="4486275"/>
          <p14:tracePt t="20601" x="2890838" y="4514850"/>
          <p14:tracePt t="20610" x="2890838" y="4557713"/>
          <p14:tracePt t="20617" x="2886075" y="4591050"/>
          <p14:tracePt t="20625" x="2886075" y="4614863"/>
          <p14:tracePt t="20632" x="2881313" y="4648200"/>
          <p14:tracePt t="20641" x="2881313" y="4667250"/>
          <p14:tracePt t="20650" x="2881313" y="4686300"/>
          <p14:tracePt t="20657" x="2881313" y="4691063"/>
          <p14:tracePt t="20665" x="2881313" y="4710113"/>
          <p14:tracePt t="20674" x="2881313" y="4714875"/>
          <p14:tracePt t="20785" x="0" y="0"/>
        </p14:tracePtLst>
        <p14:tracePtLst>
          <p14:tracePt t="21234" x="3895725" y="4471988"/>
          <p14:tracePt t="21241" x="3895725" y="4481513"/>
          <p14:tracePt t="21249" x="3895725" y="4495800"/>
          <p14:tracePt t="21258" x="3895725" y="4505325"/>
          <p14:tracePt t="21268" x="3895725" y="4524375"/>
          <p14:tracePt t="21284" x="3895725" y="4557713"/>
          <p14:tracePt t="21292" x="3895725" y="4572000"/>
          <p14:tracePt t="21300" x="3895725" y="4591050"/>
          <p14:tracePt t="21306" x="3895725" y="4605338"/>
          <p14:tracePt t="21313" x="3895725" y="4624388"/>
          <p14:tracePt t="21321" x="3895725" y="4633913"/>
          <p14:tracePt t="21329" x="3895725" y="4643438"/>
          <p14:tracePt t="21338" x="3900488" y="4657725"/>
          <p14:tracePt t="21346" x="3900488" y="4667250"/>
          <p14:tracePt t="21362" x="3900488" y="4672013"/>
          <p14:tracePt t="21372" x="3900488" y="4676775"/>
          <p14:tracePt t="21426" x="0" y="0"/>
        </p14:tracePtLst>
        <p14:tracePtLst>
          <p14:tracePt t="21834" x="4733925" y="4786313"/>
          <p14:tracePt t="21840" x="4733925" y="4795838"/>
          <p14:tracePt t="21852" x="4733925" y="4819650"/>
          <p14:tracePt t="21862" x="4733925" y="4833938"/>
          <p14:tracePt t="21873" x="4733925" y="4862513"/>
          <p14:tracePt t="21886" x="4733925" y="4881563"/>
          <p14:tracePt t="21891" x="4738688" y="4910138"/>
          <p14:tracePt t="21899" x="4738688" y="4933950"/>
          <p14:tracePt t="21909" x="4743450" y="4953000"/>
          <p14:tracePt t="21917" x="4752975" y="4981575"/>
          <p14:tracePt t="21923" x="4757738" y="5000625"/>
          <p14:tracePt t="21931" x="4757738" y="5005388"/>
          <p14:tracePt t="21937" x="4767263" y="5024438"/>
          <p14:tracePt t="21946" x="4767263" y="5029200"/>
          <p14:tracePt t="21956" x="4772025" y="5038725"/>
          <p14:tracePt t="21962" x="4776788" y="5043488"/>
          <p14:tracePt t="22033" x="0" y="0"/>
        </p14:tracePtLst>
        <p14:tracePtLst>
          <p14:tracePt t="22690" x="9482138" y="4705350"/>
          <p14:tracePt t="22706" x="9486900" y="4705350"/>
          <p14:tracePt t="22722" x="9496425" y="4705350"/>
          <p14:tracePt t="22730" x="9505950" y="4705350"/>
          <p14:tracePt t="22740" x="9520238" y="4705350"/>
          <p14:tracePt t="22751" x="9544050" y="4705350"/>
          <p14:tracePt t="22756" x="9572625" y="4691063"/>
          <p14:tracePt t="22767" x="9610725" y="4652963"/>
          <p14:tracePt t="22771" x="9658350" y="4600575"/>
          <p14:tracePt t="22779" x="9701213" y="4533900"/>
          <p14:tracePt t="22785" x="9720263" y="4476750"/>
          <p14:tracePt t="22793" x="9753600" y="4410075"/>
          <p14:tracePt t="22802" x="9782175" y="4338638"/>
          <p14:tracePt t="22810" x="9810750" y="4262438"/>
          <p14:tracePt t="22817" x="9820275" y="4200525"/>
          <p14:tracePt t="22827" x="9844088" y="4105275"/>
          <p14:tracePt t="22833" x="9853613" y="4033838"/>
          <p14:tracePt t="22841" x="9853613" y="3957638"/>
          <p14:tracePt t="22850" x="9877425" y="3876675"/>
          <p14:tracePt t="22858" x="9882188" y="3795713"/>
          <p14:tracePt t="22865" x="9882188" y="3733800"/>
          <p14:tracePt t="22873" x="9882188" y="3652838"/>
          <p14:tracePt t="22881" x="9882188" y="3581400"/>
          <p14:tracePt t="22889" x="9882188" y="3514725"/>
          <p14:tracePt t="22897" x="9882188" y="3443288"/>
          <p14:tracePt t="22905" x="9886950" y="3362325"/>
          <p14:tracePt t="22914" x="9901238" y="3305175"/>
          <p14:tracePt t="22921" x="9901238" y="3243263"/>
          <p14:tracePt t="22929" x="9901238" y="3176588"/>
          <p14:tracePt t="22938" x="9901238" y="3114675"/>
          <p14:tracePt t="22946" x="9901238" y="3052763"/>
          <p14:tracePt t="22953" x="9891713" y="2995613"/>
          <p14:tracePt t="22972" x="9867900" y="2843213"/>
          <p14:tracePt t="22982" x="9863138" y="2786063"/>
          <p14:tracePt t="22984" x="9863138" y="2733675"/>
          <p14:tracePt t="22996" x="9839325" y="2657475"/>
          <p14:tracePt t="23003" x="9839325" y="2595563"/>
          <p14:tracePt t="23010" x="9839325" y="2524125"/>
          <p14:tracePt t="23018" x="9839325" y="2452688"/>
          <p14:tracePt t="23025" x="9839325" y="2381250"/>
          <p14:tracePt t="23033" x="9839325" y="2305050"/>
          <p14:tracePt t="23041" x="9839325" y="2243138"/>
          <p14:tracePt t="23049" x="9839325" y="2176463"/>
          <p14:tracePt t="23057" x="9834563" y="2128838"/>
          <p14:tracePt t="23069" x="9834563" y="2071688"/>
          <p14:tracePt t="23077" x="9829800" y="2038350"/>
          <p14:tracePt t="23085" x="9825038" y="1985963"/>
          <p14:tracePt t="23092" x="9805988" y="1933575"/>
          <p14:tracePt t="23097" x="9791700" y="1890713"/>
          <p14:tracePt t="23105" x="9772650" y="1843088"/>
          <p14:tracePt t="23114" x="9748838" y="1785938"/>
          <p14:tracePt t="23122" x="9729788" y="1743075"/>
          <p14:tracePt t="23129" x="9696450" y="1681163"/>
          <p14:tracePt t="23137" x="9667875" y="1638300"/>
          <p14:tracePt t="23145" x="9639300" y="1590675"/>
          <p14:tracePt t="23153" x="9610725" y="1543050"/>
          <p14:tracePt t="23162" x="9591675" y="1509713"/>
          <p14:tracePt t="23172" x="9567863" y="1471613"/>
          <p14:tracePt t="23178" x="9544050" y="1443038"/>
          <p14:tracePt t="23185" x="9525000" y="1423988"/>
          <p14:tracePt t="23194" x="9501188" y="1400175"/>
          <p14:tracePt t="23201" x="9486900" y="1381125"/>
          <p14:tracePt t="23210" x="9472613" y="1376363"/>
          <p14:tracePt t="23217" x="9448800" y="1371600"/>
          <p14:tracePt t="23225" x="9424988" y="1366838"/>
          <p14:tracePt t="23233" x="9372600" y="1352550"/>
          <p14:tracePt t="23242" x="9334500" y="1347788"/>
          <p14:tracePt t="23254" x="9286875" y="1347788"/>
          <p14:tracePt t="23262" x="9244013" y="1347788"/>
          <p14:tracePt t="23268" x="9196388" y="1347788"/>
          <p14:tracePt t="23277" x="9163050" y="1347788"/>
          <p14:tracePt t="23286" x="9115425" y="1347788"/>
          <p14:tracePt t="23292" x="9082088" y="1362075"/>
          <p14:tracePt t="23297" x="9039225" y="1381125"/>
          <p14:tracePt t="23305" x="9010650" y="1395413"/>
          <p14:tracePt t="23314" x="8991600" y="1419225"/>
          <p14:tracePt t="23321" x="8958263" y="1466850"/>
          <p14:tracePt t="23330" x="8948738" y="1504950"/>
          <p14:tracePt t="23337" x="8920163" y="1562100"/>
          <p14:tracePt t="23348" x="8915400" y="1624013"/>
          <p14:tracePt t="23360" x="8886825" y="1690688"/>
          <p14:tracePt t="23367" x="8863013" y="1757363"/>
          <p14:tracePt t="23378" x="8820150" y="1928813"/>
          <p14:tracePt t="23387" x="8801100" y="2005013"/>
          <p14:tracePt t="23394" x="8782050" y="2081213"/>
          <p14:tracePt t="23402" x="8753475" y="2176463"/>
          <p14:tracePt t="23412" x="8720138" y="2276475"/>
          <p14:tracePt t="23423" x="8705850" y="2357438"/>
          <p14:tracePt t="23430" x="8696325" y="2443163"/>
          <p14:tracePt t="23436" x="8682038" y="2538413"/>
          <p14:tracePt t="23442" x="8682038" y="2652713"/>
          <p14:tracePt t="23450" x="8672513" y="2752725"/>
          <p14:tracePt t="23457" x="8648700" y="2876550"/>
          <p14:tracePt t="23465" x="8639175" y="2995613"/>
          <p14:tracePt t="23477" x="8615363" y="3105150"/>
          <p14:tracePt t="23490" x="8591550" y="3309938"/>
          <p14:tracePt t="23497" x="8577263" y="3409950"/>
          <p14:tracePt t="23505" x="8562975" y="3514725"/>
          <p14:tracePt t="23513" x="8562975" y="3600450"/>
          <p14:tracePt t="23521" x="8562975" y="3681413"/>
          <p14:tracePt t="23530" x="8562975" y="3752850"/>
          <p14:tracePt t="23537" x="8562975" y="3810000"/>
          <p14:tracePt t="23546" x="8562975" y="3871913"/>
          <p14:tracePt t="23553" x="8562975" y="3910013"/>
          <p14:tracePt t="23562" x="8562975" y="3957638"/>
          <p14:tracePt t="23568" x="8562975" y="4014788"/>
          <p14:tracePt t="23578" x="8562975" y="4052888"/>
          <p14:tracePt t="23585" x="8562975" y="4100513"/>
          <p14:tracePt t="23594" x="8572500" y="4143375"/>
          <p14:tracePt t="23602" x="8577263" y="4191000"/>
          <p14:tracePt t="23610" x="8582025" y="4243388"/>
          <p14:tracePt t="23617" x="8586788" y="4295775"/>
          <p14:tracePt t="23628" x="8601075" y="4348163"/>
          <p14:tracePt t="23636" x="8605838" y="4395788"/>
          <p14:tracePt t="23646" x="8615363" y="4457700"/>
          <p14:tracePt t="23654" x="8620125" y="4524375"/>
          <p14:tracePt t="23659" x="8634413" y="4586288"/>
          <p14:tracePt t="23667" x="8648700" y="4667250"/>
          <p14:tracePt t="23673" x="8667750" y="4748213"/>
          <p14:tracePt t="23682" x="8691563" y="4819650"/>
          <p14:tracePt t="23690" x="8720138" y="4895850"/>
          <p14:tracePt t="23698" x="8753475" y="4953000"/>
          <p14:tracePt t="23706" x="8782050" y="5005388"/>
          <p14:tracePt t="23713" x="8829675" y="5062538"/>
          <p14:tracePt t="23721" x="8867775" y="5114925"/>
          <p14:tracePt t="23729" x="8915400" y="5167313"/>
          <p14:tracePt t="23737" x="8967788" y="5229225"/>
          <p14:tracePt t="23746" x="9020175" y="5286375"/>
          <p14:tracePt t="23753" x="9082088" y="5338763"/>
          <p14:tracePt t="23764" x="9134475" y="5391150"/>
          <p14:tracePt t="23769" x="9177338" y="5438775"/>
          <p14:tracePt t="23778" x="9220200" y="5476875"/>
          <p14:tracePt t="23785" x="9258300" y="5510213"/>
          <p14:tracePt t="23794" x="9305925" y="5548313"/>
          <p14:tracePt t="23802" x="9353550" y="5591175"/>
          <p14:tracePt t="23811" x="9382125" y="5610225"/>
          <p14:tracePt t="23817" x="9405938" y="5629275"/>
          <p14:tracePt t="23825" x="9429750" y="5634038"/>
          <p14:tracePt t="23833" x="9463088" y="5643563"/>
          <p14:tracePt t="23841" x="9496425" y="5643563"/>
          <p14:tracePt t="23849" x="9544050" y="5643563"/>
          <p14:tracePt t="23857" x="9586913" y="5643563"/>
          <p14:tracePt t="23866" x="9648825" y="5643563"/>
          <p14:tracePt t="23872" x="9696450" y="5629275"/>
          <p14:tracePt t="23881" x="9753600" y="5610225"/>
          <p14:tracePt t="23889" x="9796463" y="5605463"/>
          <p14:tracePt t="23897" x="9848850" y="5586413"/>
          <p14:tracePt t="23906" x="9882188" y="5576888"/>
          <p14:tracePt t="23913" x="9906000" y="5567363"/>
          <p14:tracePt t="23921" x="9948863" y="5553075"/>
          <p14:tracePt t="23929" x="9977438" y="5538788"/>
          <p14:tracePt t="23938" x="10010775" y="5524500"/>
          <p14:tracePt t="23946" x="10044113" y="5481638"/>
          <p14:tracePt t="23953" x="10067925" y="5429250"/>
          <p14:tracePt t="23962" x="10101263" y="5353050"/>
          <p14:tracePt t="23973" x="10139363" y="5238750"/>
          <p14:tracePt t="23983" x="10191750" y="5043488"/>
          <p14:tracePt t="23988" x="10234613" y="4838700"/>
          <p14:tracePt t="23995" x="10287000" y="4614863"/>
          <p14:tracePt t="24001" x="10334625" y="4424363"/>
          <p14:tracePt t="24010" x="10382250" y="4257675"/>
          <p14:tracePt t="24017" x="10420350" y="4129088"/>
          <p14:tracePt t="24025" x="10453688" y="4000500"/>
          <p14:tracePt t="24034" x="10482263" y="3905250"/>
          <p14:tracePt t="24041" x="10496550" y="3829050"/>
          <p14:tracePt t="24050" x="10510838" y="3743325"/>
          <p14:tracePt t="24057" x="10515600" y="3671888"/>
          <p14:tracePt t="24065" x="10515600" y="3571875"/>
          <p14:tracePt t="24074" x="10515600" y="3476625"/>
          <p14:tracePt t="24081" x="10515600" y="3362325"/>
          <p14:tracePt t="24090" x="10515600" y="3262313"/>
          <p14:tracePt t="24097" x="10496550" y="3119438"/>
          <p14:tracePt t="24105" x="10453688" y="2990850"/>
          <p14:tracePt t="24113" x="10439400" y="2900363"/>
          <p14:tracePt t="24121" x="10406063" y="2786063"/>
          <p14:tracePt t="24129" x="10382250" y="2690813"/>
          <p14:tracePt t="24138" x="10358438" y="2614613"/>
          <p14:tracePt t="24146" x="10344150" y="2552700"/>
          <p14:tracePt t="24153" x="10329863" y="2509838"/>
          <p14:tracePt t="24162" x="10325100" y="2462213"/>
          <p14:tracePt t="24170" x="10315575" y="2419350"/>
          <p14:tracePt t="24178" x="10306050" y="2362200"/>
          <p14:tracePt t="24185" x="10301288" y="2305050"/>
          <p14:tracePt t="24194" x="10301288" y="2266950"/>
          <p14:tracePt t="24201" x="10282238" y="2209800"/>
          <p14:tracePt t="24211" x="10277475" y="2162175"/>
          <p14:tracePt t="24217" x="10263188" y="2109788"/>
          <p14:tracePt t="24225" x="10244138" y="2052638"/>
          <p14:tracePt t="24234" x="10229850" y="1995488"/>
          <p14:tracePt t="24242" x="10206038" y="1952625"/>
          <p14:tracePt t="24250" x="10182225" y="1905000"/>
          <p14:tracePt t="24257" x="10158413" y="1866900"/>
          <p14:tracePt t="24265" x="10139363" y="1838325"/>
          <p14:tracePt t="24273" x="10129838" y="1814513"/>
          <p14:tracePt t="24281" x="10120313" y="1790700"/>
          <p14:tracePt t="24290" x="10115550" y="1757363"/>
          <p14:tracePt t="24297" x="10091738" y="1728788"/>
          <p14:tracePt t="24305" x="10077450" y="1704975"/>
          <p14:tracePt t="24313" x="10058400" y="1676400"/>
          <p14:tracePt t="24321" x="10044113" y="1652588"/>
          <p14:tracePt t="24329" x="10015538" y="1624013"/>
          <p14:tracePt t="24338" x="9991725" y="1604963"/>
          <p14:tracePt t="24345" x="9972675" y="1585913"/>
          <p14:tracePt t="24353" x="9948863" y="1571625"/>
          <p14:tracePt t="24361" x="9934575" y="1566863"/>
          <p14:tracePt t="24369" x="9906000" y="1562100"/>
          <p14:tracePt t="24378" x="9872663" y="1562100"/>
          <p14:tracePt t="24386" x="9834563" y="1557338"/>
          <p14:tracePt t="24394" x="9801225" y="1557338"/>
          <p14:tracePt t="24401" x="9767888" y="1557338"/>
          <p14:tracePt t="24410" x="9744075" y="1557338"/>
          <p14:tracePt t="24418" x="9705975" y="1557338"/>
          <p14:tracePt t="24425" x="9663113" y="1557338"/>
          <p14:tracePt t="24433" x="9629775" y="1557338"/>
          <p14:tracePt t="24441" x="9591675" y="1557338"/>
          <p14:tracePt t="24449" x="9553575" y="1557338"/>
          <p14:tracePt t="24458" x="9501188" y="1557338"/>
          <p14:tracePt t="24466" x="9477375" y="1576388"/>
          <p14:tracePt t="24467" x="0" y="0"/>
        </p14:tracePtLst>
        <p14:tracePtLst>
          <p14:tracePt t="28369" x="2928938" y="2605088"/>
          <p14:tracePt t="28383" x="2924175" y="2605088"/>
          <p14:tracePt t="28461" x="2928938" y="2605088"/>
          <p14:tracePt t="28470" x="2938463" y="2609850"/>
          <p14:tracePt t="28482" x="2967038" y="2638425"/>
          <p14:tracePt t="28490" x="2976563" y="2652713"/>
          <p14:tracePt t="28498" x="2995613" y="2671763"/>
          <p14:tracePt t="28506" x="3028950" y="2709863"/>
          <p14:tracePt t="28513" x="3057525" y="2747963"/>
          <p14:tracePt t="28521" x="3086100" y="2781300"/>
          <p14:tracePt t="28529" x="3124200" y="2824163"/>
          <p14:tracePt t="28537" x="3162300" y="2871788"/>
          <p14:tracePt t="28545" x="3209925" y="2924175"/>
          <p14:tracePt t="28554" x="3257550" y="2981325"/>
          <p14:tracePt t="28562" x="3309938" y="3033713"/>
          <p14:tracePt t="28569" x="3348038" y="3081338"/>
          <p14:tracePt t="28577" x="3386138" y="3124200"/>
          <p14:tracePt t="28585" x="3419475" y="3167063"/>
          <p14:tracePt t="28594" x="3462338" y="3219450"/>
          <p14:tracePt t="28602" x="3490913" y="3248025"/>
          <p14:tracePt t="28610" x="3529013" y="3290888"/>
          <p14:tracePt t="28618" x="3552825" y="3319463"/>
          <p14:tracePt t="28628" x="3595688" y="3367088"/>
          <p14:tracePt t="28639" x="3624263" y="3390900"/>
          <p14:tracePt t="28647" x="3652838" y="3409950"/>
          <p14:tracePt t="28657" x="3733800" y="3467100"/>
          <p14:tracePt t="28667" x="3767138" y="3490913"/>
          <p14:tracePt t="28674" x="3805238" y="3514725"/>
          <p14:tracePt t="28681" x="3824288" y="3529013"/>
          <p14:tracePt t="28689" x="3852863" y="3552825"/>
          <p14:tracePt t="28697" x="3881438" y="3581400"/>
          <p14:tracePt t="28706" x="3924300" y="3619500"/>
          <p14:tracePt t="28714" x="3962400" y="3652838"/>
          <p14:tracePt t="28722" x="4005263" y="3681413"/>
          <p14:tracePt t="28728" x="4033838" y="3709988"/>
          <p14:tracePt t="28738" x="4081463" y="3748088"/>
          <p14:tracePt t="28745" x="4124325" y="3795713"/>
          <p14:tracePt t="28754" x="4171950" y="3838575"/>
          <p14:tracePt t="28770" x="4267200" y="3929063"/>
          <p14:tracePt t="28779" x="4324350" y="3967163"/>
          <p14:tracePt t="28785" x="4386263" y="4019550"/>
          <p14:tracePt t="28796" x="4452938" y="4067175"/>
          <p14:tracePt t="28806" x="4533900" y="4133850"/>
          <p14:tracePt t="28813" x="4605338" y="4191000"/>
          <p14:tracePt t="28819" x="4662488" y="4243388"/>
          <p14:tracePt t="28829" x="4733925" y="4305300"/>
          <p14:tracePt t="28834" x="4805363" y="4371975"/>
          <p14:tracePt t="28841" x="4895850" y="4443413"/>
          <p14:tracePt t="28849" x="4962525" y="4500563"/>
          <p14:tracePt t="28857" x="5053013" y="4581525"/>
          <p14:tracePt t="28868" x="5153025" y="4657725"/>
          <p14:tracePt t="28887" x="5386388" y="4824413"/>
          <p14:tracePt t="28889" x="5481638" y="4881563"/>
          <p14:tracePt t="28900" x="5595938" y="4962525"/>
          <p14:tracePt t="28907" x="5676900" y="5024438"/>
          <p14:tracePt t="28914" x="5743575" y="5067300"/>
          <p14:tracePt t="28922" x="5824538" y="5124450"/>
          <p14:tracePt t="28929" x="5886450" y="5172075"/>
          <p14:tracePt t="28938" x="5953125" y="5214938"/>
          <p14:tracePt t="28945" x="6029325" y="5262563"/>
          <p14:tracePt t="28957" x="6096000" y="5295900"/>
          <p14:tracePt t="28973" x="6243638" y="5372100"/>
          <p14:tracePt t="28977" x="6319838" y="5405438"/>
          <p14:tracePt t="28988" x="6400800" y="5414963"/>
          <p14:tracePt t="28996" x="6496050" y="5453063"/>
          <p14:tracePt t="29004" x="6577013" y="5481638"/>
          <p14:tracePt t="29009" x="6672263" y="5505450"/>
          <p14:tracePt t="29018" x="6767513" y="5524500"/>
          <p14:tracePt t="29027" x="6867525" y="5557838"/>
          <p14:tracePt t="29033" x="6962775" y="5576888"/>
          <p14:tracePt t="29041" x="7034213" y="5586413"/>
          <p14:tracePt t="29050" x="7100888" y="5591175"/>
          <p14:tracePt t="29058" x="7153275" y="5591175"/>
          <p14:tracePt t="29065" x="7196138" y="5591175"/>
          <p14:tracePt t="29074" x="7219950" y="5591175"/>
          <p14:tracePt t="29082" x="7239000" y="5591175"/>
          <p14:tracePt t="29089" x="7248525" y="5591175"/>
          <p14:tracePt t="29097" x="7262813" y="5591175"/>
          <p14:tracePt t="29106" x="7262813" y="5586413"/>
          <p14:tracePt t="29114" x="7267575" y="5586413"/>
          <p14:tracePt t="29121" x="7267575" y="5572125"/>
          <p14:tracePt t="29130" x="7267575" y="5567363"/>
          <p14:tracePt t="29138" x="7267575" y="5548313"/>
          <p14:tracePt t="29145" x="7272338" y="5524500"/>
          <p14:tracePt t="29153" x="7272338" y="5500688"/>
          <p14:tracePt t="29164" x="7272338" y="5457825"/>
          <p14:tracePt t="29178" x="7272338" y="5386388"/>
          <p14:tracePt t="29185" x="7272338" y="5362575"/>
          <p14:tracePt t="29194" x="7272338" y="5338763"/>
          <p14:tracePt t="29202" x="7258050" y="5300663"/>
          <p14:tracePt t="29210" x="7258050" y="5291138"/>
          <p14:tracePt t="29217" x="7248525" y="5276850"/>
          <p14:tracePt t="29225" x="7234238" y="5243513"/>
          <p14:tracePt t="29234" x="7224713" y="5224463"/>
          <p14:tracePt t="29241" x="7205663" y="5195888"/>
          <p14:tracePt t="29249" x="7177088" y="5153025"/>
          <p14:tracePt t="29257" x="7148513" y="5124450"/>
          <p14:tracePt t="29266" x="7115175" y="5095875"/>
          <p14:tracePt t="29273" x="7091363" y="5076825"/>
          <p14:tracePt t="29281" x="7048500" y="5053013"/>
          <p14:tracePt t="29290" x="7019925" y="5048250"/>
          <p14:tracePt t="29297" x="6986588" y="5029200"/>
          <p14:tracePt t="29304" x="6943725" y="5024438"/>
          <p14:tracePt t="29313" x="6900863" y="5014913"/>
          <p14:tracePt t="29321" x="6853238" y="5014913"/>
          <p14:tracePt t="29329" x="6819900" y="5000625"/>
          <p14:tracePt t="29337" x="6786563" y="4995863"/>
          <p14:tracePt t="29346" x="6748463" y="4995863"/>
          <p14:tracePt t="29354" x="6715125" y="4995863"/>
          <p14:tracePt t="29361" x="6691313" y="4995863"/>
          <p14:tracePt t="29370" x="6672263" y="4995863"/>
          <p14:tracePt t="29377" x="6653213" y="5005388"/>
          <p14:tracePt t="29387" x="6624638" y="5029200"/>
          <p14:tracePt t="29393" x="6610350" y="5038725"/>
          <p14:tracePt t="29401" x="6586538" y="5062538"/>
          <p14:tracePt t="29409" x="6562725" y="5091113"/>
          <p14:tracePt t="29418" x="6548438" y="5129213"/>
          <p14:tracePt t="29425" x="6534150" y="5167313"/>
          <p14:tracePt t="29434" x="6519863" y="5195888"/>
          <p14:tracePt t="29441" x="6496050" y="5238750"/>
          <p14:tracePt t="29450" x="6486525" y="5281613"/>
          <p14:tracePt t="29457" x="6467475" y="5314950"/>
          <p14:tracePt t="29466" x="6462713" y="5357813"/>
          <p14:tracePt t="29473" x="6443663" y="5400675"/>
          <p14:tracePt t="29482" x="6429375" y="5434013"/>
          <p14:tracePt t="29489" x="6405563" y="5472113"/>
          <p14:tracePt t="29499" x="6400800" y="5495925"/>
          <p14:tracePt t="29508" x="6386513" y="5529263"/>
          <p14:tracePt t="29516" x="6372225" y="5581650"/>
          <p14:tracePt t="29524" x="6367463" y="5605463"/>
          <p14:tracePt t="29537" x="6357938" y="5686425"/>
          <p14:tracePt t="29545" x="6348413" y="5729288"/>
          <p14:tracePt t="29553" x="6348413" y="5776913"/>
          <p14:tracePt t="29562" x="6343650" y="5819775"/>
          <p14:tracePt t="29569" x="6338888" y="5867400"/>
          <p14:tracePt t="29583" x="6338888" y="5929313"/>
          <p14:tracePt t="29585" x="6324600" y="5972175"/>
          <p14:tracePt t="29594" x="6324600" y="6029325"/>
          <p14:tracePt t="29602" x="6324600" y="6081713"/>
          <p14:tracePt t="29614" x="6324600" y="6124575"/>
          <p14:tracePt t="29621" x="6324600" y="6176963"/>
          <p14:tracePt t="29632" x="6324600" y="6224588"/>
          <p14:tracePt t="29636" x="6324600" y="6257925"/>
          <p14:tracePt t="29644" x="6338888" y="6300788"/>
          <p14:tracePt t="29650" x="6362700" y="6353175"/>
          <p14:tracePt t="29657" x="6386513" y="6381750"/>
          <p14:tracePt t="29665" x="6415088" y="6410325"/>
          <p14:tracePt t="29673" x="6443663" y="6438900"/>
          <p14:tracePt t="29680" x="6472238" y="6448425"/>
          <p14:tracePt t="29693" x="6496050" y="6453188"/>
          <p14:tracePt t="29702" x="6524625" y="6467475"/>
          <p14:tracePt t="29710" x="6548438" y="6467475"/>
          <p14:tracePt t="29717" x="6581775" y="6467475"/>
          <p14:tracePt t="29721" x="6605588" y="6467475"/>
          <p14:tracePt t="29729" x="6634163" y="6457950"/>
          <p14:tracePt t="29737" x="6677025" y="6434138"/>
          <p14:tracePt t="29745" x="6715125" y="6405563"/>
          <p14:tracePt t="29753" x="6743700" y="6367463"/>
          <p14:tracePt t="29764" x="6781800" y="6324600"/>
          <p14:tracePt t="29772" x="6815138" y="6272213"/>
          <p14:tracePt t="29781" x="6848475" y="6205538"/>
          <p14:tracePt t="29785" x="6872288" y="6138863"/>
          <p14:tracePt t="29794" x="6891338" y="6081713"/>
          <p14:tracePt t="29801" x="6910388" y="6024563"/>
          <p14:tracePt t="29812" x="6924675" y="5953125"/>
          <p14:tracePt t="29817" x="6953250" y="5881688"/>
          <p14:tracePt t="29825" x="6972300" y="5815013"/>
          <p14:tracePt t="29833" x="6972300" y="5757863"/>
          <p14:tracePt t="29841" x="6977063" y="5695950"/>
          <p14:tracePt t="29849" x="6967538" y="5629275"/>
          <p14:tracePt t="29857" x="6958013" y="5567363"/>
          <p14:tracePt t="29866" x="6938963" y="5510213"/>
          <p14:tracePt t="29874" x="6910388" y="5443538"/>
          <p14:tracePt t="29881" x="6891338" y="5386388"/>
          <p14:tracePt t="29890" x="6858000" y="5319713"/>
          <p14:tracePt t="29897" x="6810375" y="5253038"/>
          <p14:tracePt t="29908" x="6772275" y="5200650"/>
          <p14:tracePt t="29917" x="6734175" y="5143500"/>
          <p14:tracePt t="29925" x="6696075" y="5091113"/>
          <p14:tracePt t="29933" x="6662738" y="5053013"/>
          <p14:tracePt t="29938" x="6619875" y="5010150"/>
          <p14:tracePt t="29945" x="6581775" y="4972050"/>
          <p14:tracePt t="29953" x="6553200" y="4948238"/>
          <p14:tracePt t="29961" x="6510338" y="4924425"/>
          <p14:tracePt t="29975" x="6477000" y="4919663"/>
          <p14:tracePt t="29985" x="6419850" y="4914900"/>
          <p14:tracePt t="29994" x="6396038" y="4914900"/>
          <p14:tracePt t="30001" x="6376988" y="4914900"/>
          <p14:tracePt t="30010" x="6353175" y="4924425"/>
          <p14:tracePt t="30020" x="6338888" y="4938713"/>
          <p14:tracePt t="30031" x="6319838" y="4972050"/>
          <p14:tracePt t="30037" x="6305550" y="5024438"/>
          <p14:tracePt t="30044" x="6286500" y="5072063"/>
          <p14:tracePt t="30050" x="6276975" y="5129213"/>
          <p14:tracePt t="30059" x="6257925" y="5195888"/>
          <p14:tracePt t="30065" x="6248400" y="5257800"/>
          <p14:tracePt t="30075" x="6238875" y="5324475"/>
          <p14:tracePt t="30082" x="6219825" y="5386388"/>
          <p14:tracePt t="30091" x="6210300" y="5453063"/>
          <p14:tracePt t="30097" x="6205538" y="5500688"/>
          <p14:tracePt t="30106" x="6191250" y="5557838"/>
          <p14:tracePt t="30113" x="6191250" y="5605463"/>
          <p14:tracePt t="30121" x="6191250" y="5643563"/>
          <p14:tracePt t="30129" x="6191250" y="5695950"/>
          <p14:tracePt t="30137" x="6205538" y="5743575"/>
          <p14:tracePt t="30146" x="6224588" y="5786438"/>
          <p14:tracePt t="30153" x="6248400" y="5838825"/>
          <p14:tracePt t="30161" x="6281738" y="5872163"/>
          <p14:tracePt t="30171" x="6296025" y="5900738"/>
          <p14:tracePt t="30178" x="6329363" y="5938838"/>
          <p14:tracePt t="30187" x="6357938" y="5967413"/>
          <p14:tracePt t="30193" x="6400800" y="5991225"/>
          <p14:tracePt t="30203" x="6434138" y="6015038"/>
          <p14:tracePt t="30212" x="6472238" y="6024563"/>
          <p14:tracePt t="30221" x="6515100" y="6043613"/>
          <p14:tracePt t="30234" x="6610350" y="6062663"/>
          <p14:tracePt t="30242" x="6648450" y="6062663"/>
          <p14:tracePt t="30250" x="6700838" y="6062663"/>
          <p14:tracePt t="30258" x="6729413" y="6062663"/>
          <p14:tracePt t="30265" x="6762750" y="6057900"/>
          <p14:tracePt t="30273" x="6786563" y="6048375"/>
          <p14:tracePt t="30281" x="6796088" y="6019800"/>
          <p14:tracePt t="30290" x="6805613" y="5986463"/>
          <p14:tracePt t="30297" x="6819900" y="5938838"/>
          <p14:tracePt t="30305" x="6819900" y="5895975"/>
          <p14:tracePt t="30313" x="6824663" y="5848350"/>
          <p14:tracePt t="30322" x="6824663" y="5791200"/>
          <p14:tracePt t="30332" x="6824663" y="5743575"/>
          <p14:tracePt t="30341" x="6824663" y="5695950"/>
          <p14:tracePt t="30349" x="6800850" y="5643563"/>
          <p14:tracePt t="30358" x="6781800" y="5595938"/>
          <p14:tracePt t="30369" x="6743700" y="5524500"/>
          <p14:tracePt t="30379" x="6734175" y="5495925"/>
          <p14:tracePt t="30388" x="6724650" y="5476875"/>
          <p14:tracePt t="30394" x="6719888" y="5476875"/>
          <p14:tracePt t="30405" x="6710363" y="5457825"/>
          <p14:tracePt t="30413" x="6705600" y="5453063"/>
          <p14:tracePt t="30426" x="6677025" y="5448300"/>
          <p14:tracePt t="30433" x="6653213" y="5448300"/>
          <p14:tracePt t="30441" x="6638925" y="5448300"/>
          <p14:tracePt t="30455" x="6615113" y="5448300"/>
          <p14:tracePt t="30466" x="6543675" y="5472113"/>
          <p14:tracePt t="30472" x="6505575" y="5500688"/>
          <p14:tracePt t="30484" x="6462713" y="5534025"/>
          <p14:tracePt t="30493" x="6424613" y="5567363"/>
          <p14:tracePt t="30501" x="6386513" y="5614988"/>
          <p14:tracePt t="30509" x="6357938" y="5643563"/>
          <p14:tracePt t="30516" x="6343650" y="5676900"/>
          <p14:tracePt t="30521" x="6324600" y="5715000"/>
          <p14:tracePt t="30530" x="6315075" y="5734050"/>
          <p14:tracePt t="30537" x="6310313" y="5748338"/>
          <p14:tracePt t="30545" x="6305550" y="5757863"/>
          <p14:tracePt t="30555" x="6305550" y="5767388"/>
          <p14:tracePt t="30562" x="6305550" y="5772150"/>
          <p14:tracePt t="30634" x="0" y="0"/>
        </p14:tracePtLst>
        <p14:tracePtLst>
          <p14:tracePt t="34885" x="3214688" y="6096000"/>
          <p14:tracePt t="34888" x="3214688" y="6091238"/>
          <p14:tracePt t="34897" x="3195638" y="6081713"/>
          <p14:tracePt t="34906" x="3190875" y="6076950"/>
          <p14:tracePt t="34913" x="3181350" y="6072188"/>
          <p14:tracePt t="34921" x="3171825" y="6062663"/>
          <p14:tracePt t="34930" x="3157538" y="6062663"/>
          <p14:tracePt t="34937" x="3152775" y="6057900"/>
          <p14:tracePt t="34945" x="3124200" y="6038850"/>
          <p14:tracePt t="34954" x="3119438" y="6038850"/>
          <p14:tracePt t="34961" x="3105150" y="6034088"/>
          <p14:tracePt t="34970" x="3076575" y="6015038"/>
          <p14:tracePt t="34979" x="3067050" y="6015038"/>
          <p14:tracePt t="34989" x="3048000" y="6010275"/>
          <p14:tracePt t="34996" x="3033713" y="6005513"/>
          <p14:tracePt t="35004" x="3009900" y="5986463"/>
          <p14:tracePt t="35015" x="2990850" y="5986463"/>
          <p14:tracePt t="35020" x="2971800" y="5986463"/>
          <p14:tracePt t="35026" x="2952750" y="5981700"/>
          <p14:tracePt t="35034" x="2943225" y="5981700"/>
          <p14:tracePt t="35046" x="2928938" y="5981700"/>
          <p14:tracePt t="35050" x="2909888" y="5981700"/>
          <p14:tracePt t="35057" x="2900363" y="5981700"/>
          <p14:tracePt t="35065" x="2881313" y="5981700"/>
          <p14:tracePt t="35073" x="2862263" y="5981700"/>
          <p14:tracePt t="35081" x="2857500" y="5981700"/>
          <p14:tracePt t="35090" x="2838450" y="5981700"/>
          <p14:tracePt t="35097" x="2824163" y="5981700"/>
          <p14:tracePt t="35106" x="2819400" y="5981700"/>
          <p14:tracePt t="35114" x="2805113" y="5981700"/>
          <p14:tracePt t="35121" x="2795588" y="5981700"/>
          <p14:tracePt t="35133" x="2781300" y="5981700"/>
          <p14:tracePt t="35143" x="2762250" y="5981700"/>
          <p14:tracePt t="35149" x="2752725" y="5986463"/>
          <p14:tracePt t="35163" x="2733675" y="5986463"/>
          <p14:tracePt t="35172" x="2719388" y="5986463"/>
          <p14:tracePt t="35179" x="2714625" y="5986463"/>
          <p14:tracePt t="35186" x="2695575" y="5986463"/>
          <p14:tracePt t="35195" x="2676525" y="5986463"/>
          <p14:tracePt t="35200" x="2662238" y="5986463"/>
          <p14:tracePt t="35209" x="2647950" y="5986463"/>
          <p14:tracePt t="35218" x="2624138" y="5986463"/>
          <p14:tracePt t="35225" x="2600325" y="5986463"/>
          <p14:tracePt t="35234" x="2571750" y="5986463"/>
          <p14:tracePt t="35241" x="2557463" y="5986463"/>
          <p14:tracePt t="35250" x="2538413" y="5986463"/>
          <p14:tracePt t="35257" x="2524125" y="5991225"/>
          <p14:tracePt t="35265" x="2500313" y="5995988"/>
          <p14:tracePt t="35273" x="2490788" y="5995988"/>
          <p14:tracePt t="35281" x="2486025" y="6000750"/>
          <p14:tracePt t="35301" x="2457450" y="6024563"/>
          <p14:tracePt t="35304" x="2443163" y="6029325"/>
          <p14:tracePt t="35314" x="2438400" y="6034088"/>
          <p14:tracePt t="35322" x="2438400" y="6038850"/>
          <p14:tracePt t="35329" x="2433638" y="6057900"/>
          <p14:tracePt t="35338" x="2424113" y="6076950"/>
          <p14:tracePt t="35349" x="2419350" y="6091238"/>
          <p14:tracePt t="35362" x="2414588" y="6119813"/>
          <p14:tracePt t="35378" x="2400300" y="6148388"/>
          <p14:tracePt t="35388" x="2400300" y="6172200"/>
          <p14:tracePt t="35394" x="2400300" y="6181725"/>
          <p14:tracePt t="35403" x="2400300" y="6196013"/>
          <p14:tracePt t="35410" x="2405063" y="6215063"/>
          <p14:tracePt t="35417" x="2414588" y="6248400"/>
          <p14:tracePt t="35425" x="2424113" y="6267450"/>
          <p14:tracePt t="35434" x="2438400" y="6300788"/>
          <p14:tracePt t="35441" x="2452688" y="6329363"/>
          <p14:tracePt t="35449" x="2462213" y="6357938"/>
          <p14:tracePt t="35457" x="2476500" y="6386513"/>
          <p14:tracePt t="35465" x="2490788" y="6410325"/>
          <p14:tracePt t="35473" x="2524125" y="6457950"/>
          <p14:tracePt t="35482" x="2547938" y="6486525"/>
          <p14:tracePt t="35489" x="2586038" y="6529388"/>
          <p14:tracePt t="35497" x="2619375" y="6557963"/>
          <p14:tracePt t="35507" x="2671763" y="6591300"/>
          <p14:tracePt t="35513" x="2714625" y="6624638"/>
          <p14:tracePt t="35531" x="2824163" y="6681788"/>
          <p14:tracePt t="35538" x="2881313" y="6700838"/>
          <p14:tracePt t="35545" x="2952750" y="6719888"/>
          <p14:tracePt t="35554" x="3019425" y="6734175"/>
          <p14:tracePt t="35562" x="3090863" y="6743700"/>
          <p14:tracePt t="35569" x="3152775" y="6753225"/>
          <p14:tracePt t="35577" x="3219450" y="6753225"/>
          <p14:tracePt t="35586" x="3271838" y="6753225"/>
          <p14:tracePt t="35594" x="3338513" y="6753225"/>
          <p14:tracePt t="35600" x="3386138" y="6753225"/>
          <p14:tracePt t="35611" x="3424238" y="6753225"/>
          <p14:tracePt t="35619" x="3443288" y="6753225"/>
          <p14:tracePt t="35629" x="3467100" y="6753225"/>
          <p14:tracePt t="35636" x="3486150" y="6743700"/>
          <p14:tracePt t="35645" x="3500438" y="6729413"/>
          <p14:tracePt t="35654" x="3524250" y="6700838"/>
          <p14:tracePt t="35659" x="3533775" y="6681788"/>
          <p14:tracePt t="35665" x="3543300" y="6653213"/>
          <p14:tracePt t="35672" x="3557588" y="6610350"/>
          <p14:tracePt t="35682" x="3562350" y="6577013"/>
          <p14:tracePt t="35691" x="3562350" y="6538913"/>
          <p14:tracePt t="35700" x="3571875" y="6486525"/>
          <p14:tracePt t="35708" x="3571875" y="6448425"/>
          <p14:tracePt t="35721" x="3571875" y="6381750"/>
          <p14:tracePt t="35729" x="3571875" y="6353175"/>
          <p14:tracePt t="35738" x="3571875" y="6310313"/>
          <p14:tracePt t="35746" x="3567113" y="6267450"/>
          <p14:tracePt t="35753" x="3543300" y="6219825"/>
          <p14:tracePt t="35764" x="3514725" y="6167438"/>
          <p14:tracePt t="35769" x="3476625" y="6110288"/>
          <p14:tracePt t="35777" x="3429000" y="6048375"/>
          <p14:tracePt t="35786" x="3376613" y="5995988"/>
          <p14:tracePt t="35793" x="3309938" y="5943600"/>
          <p14:tracePt t="35801" x="3243263" y="5900738"/>
          <p14:tracePt t="35811" x="3186113" y="5876925"/>
          <p14:tracePt t="35818" x="3128963" y="5853113"/>
          <p14:tracePt t="35830" x="3076575" y="5838825"/>
          <p14:tracePt t="35839" x="3019425" y="5819775"/>
          <p14:tracePt t="35845" x="2962275" y="5815013"/>
          <p14:tracePt t="35849" x="2905125" y="5805488"/>
          <p14:tracePt t="35857" x="2857500" y="5800725"/>
          <p14:tracePt t="35865" x="2809875" y="5800725"/>
          <p14:tracePt t="35873" x="2771775" y="5800725"/>
          <p14:tracePt t="35882" x="2714625" y="5800725"/>
          <p14:tracePt t="35891" x="2667000" y="5800725"/>
          <p14:tracePt t="35900" x="2628900" y="5824538"/>
          <p14:tracePt t="35909" x="2600325" y="5848350"/>
          <p14:tracePt t="35913" x="2590800" y="5857875"/>
          <p14:tracePt t="35921" x="2576513" y="5872163"/>
          <p14:tracePt t="35929" x="2562225" y="5895975"/>
          <p14:tracePt t="35937" x="2547938" y="5919788"/>
          <p14:tracePt t="35945" x="2547938" y="5943600"/>
          <p14:tracePt t="35953" x="2543175" y="5976938"/>
          <p14:tracePt t="35961" x="2543175" y="5995988"/>
          <p14:tracePt t="35970" x="2538413" y="6015038"/>
          <p14:tracePt t="35977" x="2538413" y="6024563"/>
          <p14:tracePt t="35985" x="2538413" y="6038850"/>
          <p14:tracePt t="35993" x="2538413" y="6043613"/>
          <p14:tracePt t="36004" x="2538413" y="6053138"/>
          <p14:tracePt t="36012" x="2538413" y="6057900"/>
          <p14:tracePt t="36030" x="2538413" y="6062663"/>
          <p14:tracePt t="36084" x="2543175" y="6062663"/>
          <p14:tracePt t="36084" x="0" y="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666C44-606D-468A-9F1B-DC6A6859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Choisir</a:t>
            </a:r>
            <a:r>
              <a:rPr lang="de-DE" dirty="0"/>
              <a:t> les </a:t>
            </a:r>
            <a:r>
              <a:rPr lang="de-DE" dirty="0" err="1"/>
              <a:t>bonnes</a:t>
            </a:r>
            <a:r>
              <a:rPr lang="de-DE" dirty="0"/>
              <a:t> </a:t>
            </a:r>
            <a:r>
              <a:rPr lang="de-DE" dirty="0" err="1" smtClean="0"/>
              <a:t>variétés</a:t>
            </a:r>
            <a:r>
              <a:rPr lang="de-DE" dirty="0" smtClean="0"/>
              <a:t> &amp; </a:t>
            </a:r>
            <a:r>
              <a:rPr lang="de-DE" dirty="0" err="1" smtClean="0"/>
              <a:t>espèces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FFAE29-C56C-4B27-A31F-79CE6E99C46F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43</a:t>
            </a:fld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1388-DD4E-49C5-8913-2765A338A3CF}"/>
              </a:ext>
            </a:extLst>
          </p:cNvPr>
          <p:cNvSpPr/>
          <p:nvPr/>
        </p:nvSpPr>
        <p:spPr>
          <a:xfrm>
            <a:off x="3369434" y="1324019"/>
            <a:ext cx="4381500" cy="3037293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E74797-7C31-4ABC-9673-51943FC457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115" y="663477"/>
            <a:ext cx="497359" cy="64461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049D509-F48F-4D9A-82CC-A9B25D20AF03}"/>
              </a:ext>
            </a:extLst>
          </p:cNvPr>
          <p:cNvGrpSpPr/>
          <p:nvPr/>
        </p:nvGrpSpPr>
        <p:grpSpPr>
          <a:xfrm>
            <a:off x="6239537" y="663477"/>
            <a:ext cx="994718" cy="644618"/>
            <a:chOff x="6070946" y="828240"/>
            <a:chExt cx="994718" cy="64461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68F235A-F397-4D68-8A0B-95E1C504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0946" y="828240"/>
              <a:ext cx="497359" cy="64461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4592E41-25F3-4A6F-A792-D27571AD1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8305" y="828240"/>
              <a:ext cx="497359" cy="644618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AD713416-F4B0-4FC0-A77F-4A1DF9E4A6FB}"/>
              </a:ext>
            </a:extLst>
          </p:cNvPr>
          <p:cNvSpPr txBox="1"/>
          <p:nvPr/>
        </p:nvSpPr>
        <p:spPr>
          <a:xfrm>
            <a:off x="4566818" y="784311"/>
            <a:ext cx="190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Rendement</a:t>
            </a:r>
            <a:r>
              <a:rPr lang="en-GB" sz="2000" i="1" dirty="0"/>
              <a:t>	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A4E693E-7354-4AEA-9887-F7A370A41073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633" y="1324017"/>
            <a:ext cx="1086526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8879DF-E70B-4991-8220-72B96128E8B0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512" y="1444386"/>
            <a:ext cx="612563" cy="52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DCF4CF6-E3D5-4301-8CC3-89FF211F8AC3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258" y="2065823"/>
            <a:ext cx="439070" cy="68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F2786C1-4232-4859-93EB-1AE416819C94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5532" y="2065823"/>
            <a:ext cx="1102728" cy="68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3467E8-B090-45FC-A095-DF7166050410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335" y="2801469"/>
            <a:ext cx="1403122" cy="67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B0810A2-6C84-4546-922F-508FDA49306E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261" y="2746359"/>
            <a:ext cx="1117064" cy="66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CDAE04-7609-45EF-8188-35466B06B269}"/>
              </a:ext>
            </a:extLst>
          </p:cNvPr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778" y="3486915"/>
            <a:ext cx="414033" cy="87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2AA75DA-9FF0-4906-B12F-412CF84FD40E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7776" y="3486916"/>
            <a:ext cx="378240" cy="87439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717980A-CAD0-4379-8E92-4BCB4AFA1BA8}"/>
              </a:ext>
            </a:extLst>
          </p:cNvPr>
          <p:cNvSpPr txBox="1"/>
          <p:nvPr/>
        </p:nvSpPr>
        <p:spPr>
          <a:xfrm rot="16200000">
            <a:off x="1929439" y="2434265"/>
            <a:ext cx="217530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" dirty="0" err="1" smtClean="0"/>
              <a:t>Occuper</a:t>
            </a:r>
            <a:r>
              <a:rPr lang="de-DE" sz="2000" dirty="0" smtClean="0"/>
              <a:t> </a:t>
            </a:r>
            <a:r>
              <a:rPr lang="de-DE" sz="2000" dirty="0" err="1" smtClean="0"/>
              <a:t>l'espace</a:t>
            </a:r>
            <a:r>
              <a:rPr lang="de-DE" sz="2000" dirty="0" smtClean="0"/>
              <a:t> avant les </a:t>
            </a:r>
            <a:r>
              <a:rPr lang="de-DE" sz="2000" dirty="0" err="1" smtClean="0"/>
              <a:t>autres</a:t>
            </a:r>
            <a:endParaRPr lang="fr-FR" sz="2000" dirty="0"/>
          </a:p>
        </p:txBody>
      </p:sp>
      <p:sp>
        <p:nvSpPr>
          <p:cNvPr id="22" name="Soleil 21">
            <a:extLst>
              <a:ext uri="{FF2B5EF4-FFF2-40B4-BE49-F238E27FC236}">
                <a16:creationId xmlns:a16="http://schemas.microsoft.com/office/drawing/2014/main" id="{00C64CF4-8A87-4581-8D5F-73E0E547A0D6}"/>
              </a:ext>
            </a:extLst>
          </p:cNvPr>
          <p:cNvSpPr/>
          <p:nvPr/>
        </p:nvSpPr>
        <p:spPr>
          <a:xfrm>
            <a:off x="4894174" y="1319588"/>
            <a:ext cx="1043520" cy="103607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D2EEB6-5843-45B6-8C05-1B49128D0EDC}"/>
              </a:ext>
            </a:extLst>
          </p:cNvPr>
          <p:cNvGrpSpPr/>
          <p:nvPr/>
        </p:nvGrpSpPr>
        <p:grpSpPr>
          <a:xfrm>
            <a:off x="3369435" y="4318202"/>
            <a:ext cx="4426065" cy="1803840"/>
            <a:chOff x="3133725" y="4396458"/>
            <a:chExt cx="4426065" cy="180384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C3CB29-618F-4C2F-8AF4-C7668B65F9AE}"/>
                </a:ext>
              </a:extLst>
            </p:cNvPr>
            <p:cNvSpPr/>
            <p:nvPr/>
          </p:nvSpPr>
          <p:spPr>
            <a:xfrm>
              <a:off x="3133725" y="4439567"/>
              <a:ext cx="4381500" cy="17607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40C94017-A8B5-4583-ADE5-89395D6211F3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549" y="4818492"/>
              <a:ext cx="381559" cy="66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42C192F-FAE1-49FA-A632-5B4F2FE7239E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358" y="4396458"/>
              <a:ext cx="486890" cy="10824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EF2B187-986A-4541-90C9-5979F481B318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549" y="5515283"/>
              <a:ext cx="439070" cy="685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66218B8A-CABA-4A17-A476-0B0E740A2B85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823" y="5515283"/>
              <a:ext cx="1102728" cy="685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Soleil 28">
              <a:extLst>
                <a:ext uri="{FF2B5EF4-FFF2-40B4-BE49-F238E27FC236}">
                  <a16:creationId xmlns:a16="http://schemas.microsoft.com/office/drawing/2014/main" id="{114A3BE7-9A94-4B31-BFA2-E70838C95771}"/>
                </a:ext>
              </a:extLst>
            </p:cNvPr>
            <p:cNvSpPr/>
            <p:nvPr/>
          </p:nvSpPr>
          <p:spPr>
            <a:xfrm>
              <a:off x="4767460" y="4507274"/>
              <a:ext cx="825529" cy="804440"/>
            </a:xfrm>
            <a:prstGeom prst="su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9FAD9046-98BC-4710-BD3C-A1005625C6CC}"/>
                </a:ext>
              </a:extLst>
            </p:cNvPr>
            <p:cNvCxnSpPr/>
            <p:nvPr/>
          </p:nvCxnSpPr>
          <p:spPr>
            <a:xfrm flipH="1">
              <a:off x="7154193" y="5564710"/>
              <a:ext cx="405597" cy="1093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lèche droite 30">
            <a:extLst>
              <a:ext uri="{FF2B5EF4-FFF2-40B4-BE49-F238E27FC236}">
                <a16:creationId xmlns:a16="http://schemas.microsoft.com/office/drawing/2014/main" id="{20920935-1B51-432E-8FC5-872819D69F3F}"/>
              </a:ext>
            </a:extLst>
          </p:cNvPr>
          <p:cNvSpPr/>
          <p:nvPr/>
        </p:nvSpPr>
        <p:spPr>
          <a:xfrm flipH="1">
            <a:off x="7857465" y="1634415"/>
            <a:ext cx="622546" cy="357318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D3D49E-D4BF-49F6-91FA-51122057A528}"/>
              </a:ext>
            </a:extLst>
          </p:cNvPr>
          <p:cNvSpPr txBox="1"/>
          <p:nvPr/>
        </p:nvSpPr>
        <p:spPr>
          <a:xfrm>
            <a:off x="8566758" y="1446904"/>
            <a:ext cx="3622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2000" dirty="0" smtClean="0">
                <a:sym typeface="Wingdings" panose="05000000000000000000" pitchFamily="2" charset="2"/>
              </a:rPr>
              <a:t> </a:t>
            </a:r>
            <a:r>
              <a:rPr lang="de-DE" sz="2000" dirty="0" err="1" smtClean="0">
                <a:sym typeface="Wingdings" panose="05000000000000000000" pitchFamily="2" charset="2"/>
              </a:rPr>
              <a:t>interception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lumière</a:t>
            </a:r>
            <a:endParaRPr lang="de-DE" sz="20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2000" dirty="0" err="1" smtClean="0"/>
              <a:t>Ombrer</a:t>
            </a:r>
            <a:r>
              <a:rPr lang="de-DE" sz="2000" dirty="0" smtClean="0"/>
              <a:t> les </a:t>
            </a:r>
            <a:r>
              <a:rPr lang="de-DE" sz="2000" dirty="0" err="1" smtClean="0"/>
              <a:t>petites</a:t>
            </a:r>
            <a:r>
              <a:rPr lang="de-DE" sz="2000" dirty="0" smtClean="0"/>
              <a:t> </a:t>
            </a:r>
            <a:r>
              <a:rPr lang="de-DE" sz="2000" dirty="0" err="1" smtClean="0"/>
              <a:t>voisines</a:t>
            </a:r>
            <a:endParaRPr lang="fr-FR" sz="20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34FA531-2320-4254-A683-3136C2C83AE0}"/>
              </a:ext>
            </a:extLst>
          </p:cNvPr>
          <p:cNvSpPr txBox="1"/>
          <p:nvPr/>
        </p:nvSpPr>
        <p:spPr>
          <a:xfrm>
            <a:off x="8566758" y="4802505"/>
            <a:ext cx="320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Pousser</a:t>
            </a:r>
            <a:r>
              <a:rPr lang="de-DE" sz="2000" dirty="0" smtClean="0"/>
              <a:t> au-</a:t>
            </a:r>
            <a:r>
              <a:rPr lang="de-DE" sz="2000" dirty="0" err="1" smtClean="0"/>
              <a:t>dessus</a:t>
            </a:r>
            <a:r>
              <a:rPr lang="de-DE" sz="2000" dirty="0" smtClean="0"/>
              <a:t> des </a:t>
            </a:r>
            <a:r>
              <a:rPr lang="de-DE" sz="2000" dirty="0" err="1" smtClean="0"/>
              <a:t>voisines</a:t>
            </a:r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5357727-E782-4511-9B67-E47742488677}"/>
              </a:ext>
            </a:extLst>
          </p:cNvPr>
          <p:cNvSpPr txBox="1"/>
          <p:nvPr/>
        </p:nvSpPr>
        <p:spPr>
          <a:xfrm>
            <a:off x="8566759" y="5595820"/>
            <a:ext cx="2756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Échapper</a:t>
            </a:r>
            <a:r>
              <a:rPr lang="de-DE" sz="2000" dirty="0" smtClean="0"/>
              <a:t> </a:t>
            </a:r>
            <a:r>
              <a:rPr lang="de-DE" sz="2000" dirty="0" err="1" smtClean="0"/>
              <a:t>aux</a:t>
            </a:r>
            <a:r>
              <a:rPr lang="de-DE" sz="2000" dirty="0" smtClean="0"/>
              <a:t> </a:t>
            </a:r>
            <a:r>
              <a:rPr lang="de-DE" sz="2000" dirty="0" err="1" smtClean="0"/>
              <a:t>voisines</a:t>
            </a:r>
            <a:endParaRPr lang="fr-FR" dirty="0"/>
          </a:p>
        </p:txBody>
      </p:sp>
      <p:sp>
        <p:nvSpPr>
          <p:cNvPr id="35" name="Flèche droite 34">
            <a:extLst>
              <a:ext uri="{FF2B5EF4-FFF2-40B4-BE49-F238E27FC236}">
                <a16:creationId xmlns:a16="http://schemas.microsoft.com/office/drawing/2014/main" id="{E96752AF-0D76-4E68-A0C3-3138B830BA38}"/>
              </a:ext>
            </a:extLst>
          </p:cNvPr>
          <p:cNvSpPr/>
          <p:nvPr/>
        </p:nvSpPr>
        <p:spPr>
          <a:xfrm flipH="1">
            <a:off x="7919418" y="4831238"/>
            <a:ext cx="622546" cy="357318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lèche droite 35">
            <a:extLst>
              <a:ext uri="{FF2B5EF4-FFF2-40B4-BE49-F238E27FC236}">
                <a16:creationId xmlns:a16="http://schemas.microsoft.com/office/drawing/2014/main" id="{67ED0947-110C-4245-B757-491956BED65E}"/>
              </a:ext>
            </a:extLst>
          </p:cNvPr>
          <p:cNvSpPr/>
          <p:nvPr/>
        </p:nvSpPr>
        <p:spPr>
          <a:xfrm flipH="1">
            <a:off x="7944212" y="5638612"/>
            <a:ext cx="622546" cy="357318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lèche droite 36">
            <a:extLst>
              <a:ext uri="{FF2B5EF4-FFF2-40B4-BE49-F238E27FC236}">
                <a16:creationId xmlns:a16="http://schemas.microsoft.com/office/drawing/2014/main" id="{3AD26A2C-BF88-4DA5-BEBD-04BB52734773}"/>
              </a:ext>
            </a:extLst>
          </p:cNvPr>
          <p:cNvSpPr/>
          <p:nvPr/>
        </p:nvSpPr>
        <p:spPr>
          <a:xfrm flipH="1">
            <a:off x="7873517" y="2946862"/>
            <a:ext cx="622546" cy="357318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B881444-E98B-4347-9D20-2347620327E0}"/>
              </a:ext>
            </a:extLst>
          </p:cNvPr>
          <p:cNvSpPr txBox="1"/>
          <p:nvPr/>
        </p:nvSpPr>
        <p:spPr>
          <a:xfrm>
            <a:off x="8543805" y="2922066"/>
            <a:ext cx="3622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2000" dirty="0" smtClean="0"/>
              <a:t>Couvert </a:t>
            </a:r>
            <a:r>
              <a:rPr lang="de-DE" sz="2000" dirty="0" err="1" smtClean="0"/>
              <a:t>homogÈne</a:t>
            </a:r>
            <a:endParaRPr lang="fr-FR" sz="2000" dirty="0"/>
          </a:p>
        </p:txBody>
      </p:sp>
      <p:sp>
        <p:nvSpPr>
          <p:cNvPr id="39" name="Flèche droite 38">
            <a:extLst>
              <a:ext uri="{FF2B5EF4-FFF2-40B4-BE49-F238E27FC236}">
                <a16:creationId xmlns:a16="http://schemas.microsoft.com/office/drawing/2014/main" id="{9C5A9544-58EF-4783-BA68-7C488ACE75F0}"/>
              </a:ext>
            </a:extLst>
          </p:cNvPr>
          <p:cNvSpPr/>
          <p:nvPr/>
        </p:nvSpPr>
        <p:spPr>
          <a:xfrm flipH="1">
            <a:off x="7878794" y="2245217"/>
            <a:ext cx="622546" cy="357318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E184797-93C0-4301-B4A3-972C5C96F13B}"/>
              </a:ext>
            </a:extLst>
          </p:cNvPr>
          <p:cNvSpPr txBox="1"/>
          <p:nvPr/>
        </p:nvSpPr>
        <p:spPr>
          <a:xfrm>
            <a:off x="8549082" y="2220421"/>
            <a:ext cx="3622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2000" dirty="0" smtClean="0"/>
              <a:t>Forte </a:t>
            </a:r>
            <a:r>
              <a:rPr lang="de-DE" sz="2000" dirty="0" err="1" smtClean="0"/>
              <a:t>couverture</a:t>
            </a:r>
            <a:r>
              <a:rPr lang="de-DE" sz="2000" dirty="0" smtClean="0"/>
              <a:t> du </a:t>
            </a:r>
            <a:r>
              <a:rPr lang="de-DE" sz="2000" dirty="0" err="1" smtClean="0"/>
              <a:t>sol</a:t>
            </a:r>
            <a:endParaRPr lang="fr-FR" sz="2000" dirty="0"/>
          </a:p>
        </p:txBody>
      </p:sp>
      <p:sp>
        <p:nvSpPr>
          <p:cNvPr id="41" name="Flèche droite 40">
            <a:extLst>
              <a:ext uri="{FF2B5EF4-FFF2-40B4-BE49-F238E27FC236}">
                <a16:creationId xmlns:a16="http://schemas.microsoft.com/office/drawing/2014/main" id="{7928E159-66E1-4AB2-87CB-4E33297A52B7}"/>
              </a:ext>
            </a:extLst>
          </p:cNvPr>
          <p:cNvSpPr/>
          <p:nvPr/>
        </p:nvSpPr>
        <p:spPr>
          <a:xfrm flipH="1">
            <a:off x="7899568" y="3672660"/>
            <a:ext cx="622546" cy="357318"/>
          </a:xfrm>
          <a:prstGeom prst="rightArrow">
            <a:avLst/>
          </a:prstGeom>
          <a:solidFill>
            <a:srgbClr val="2A4354"/>
          </a:solidFill>
          <a:ln>
            <a:solidFill>
              <a:srgbClr val="2A4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ED3D040-2C14-436E-88E4-CE199AB93954}"/>
              </a:ext>
            </a:extLst>
          </p:cNvPr>
          <p:cNvSpPr txBox="1"/>
          <p:nvPr/>
        </p:nvSpPr>
        <p:spPr>
          <a:xfrm>
            <a:off x="8569856" y="3647864"/>
            <a:ext cx="3622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2000" dirty="0" smtClean="0"/>
              <a:t>Surface </a:t>
            </a:r>
            <a:r>
              <a:rPr lang="de-DE" sz="2000" dirty="0" err="1" smtClean="0"/>
              <a:t>foliaire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en haut du </a:t>
            </a:r>
            <a:r>
              <a:rPr lang="de-DE" sz="2000" dirty="0" err="1" smtClean="0"/>
              <a:t>couvert</a:t>
            </a:r>
            <a:endParaRPr lang="fr-FR" sz="2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862598-3CD8-4115-92EF-A8437CD06DA3}"/>
              </a:ext>
            </a:extLst>
          </p:cNvPr>
          <p:cNvSpPr/>
          <p:nvPr/>
        </p:nvSpPr>
        <p:spPr>
          <a:xfrm>
            <a:off x="66081" y="5842264"/>
            <a:ext cx="31100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Colbach</a:t>
            </a:r>
            <a:r>
              <a:rPr lang="en-US" sz="1100" dirty="0"/>
              <a:t> N, </a:t>
            </a:r>
            <a:r>
              <a:rPr lang="en-US" sz="1100" dirty="0" err="1"/>
              <a:t>Gardarin</a:t>
            </a:r>
            <a:r>
              <a:rPr lang="en-US" sz="1100" dirty="0"/>
              <a:t> A and Moreau D, The response of weed and crop species to shading: which parameters explain weed impacts on crop production? </a:t>
            </a:r>
            <a:r>
              <a:rPr lang="en-US" sz="1100" i="1" dirty="0"/>
              <a:t>Field Crops Research 238, 45-55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10739663" y="56182"/>
            <a:ext cx="1449239" cy="895852"/>
            <a:chOff x="-61712" y="4442766"/>
            <a:chExt cx="1691489" cy="1176919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04" y="4442766"/>
              <a:ext cx="1143712" cy="781492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1712" y="5126058"/>
              <a:ext cx="1691489" cy="493627"/>
            </a:xfrm>
            <a:prstGeom prst="rect">
              <a:avLst/>
            </a:prstGeom>
          </p:spPr>
        </p:pic>
      </p:grpSp>
      <p:sp>
        <p:nvSpPr>
          <p:cNvPr id="49" name="Rectangle 48"/>
          <p:cNvSpPr/>
          <p:nvPr/>
        </p:nvSpPr>
        <p:spPr>
          <a:xfrm>
            <a:off x="237237" y="646113"/>
            <a:ext cx="4404036" cy="461665"/>
          </a:xfrm>
          <a:prstGeom prst="rect">
            <a:avLst/>
          </a:prstGeom>
          <a:solidFill>
            <a:srgbClr val="A8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Quels</a:t>
            </a:r>
            <a:r>
              <a:rPr lang="de-DE" sz="2400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 </a:t>
            </a:r>
            <a:r>
              <a:rPr lang="de-DE" sz="2400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sont</a:t>
            </a:r>
            <a:r>
              <a:rPr lang="de-DE" sz="2400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 les </a:t>
            </a:r>
            <a:r>
              <a:rPr lang="de-DE" sz="2400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traits</a:t>
            </a:r>
            <a:r>
              <a:rPr lang="de-DE" sz="2400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 </a:t>
            </a:r>
            <a:r>
              <a:rPr lang="de-DE" sz="2400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gagnants</a:t>
            </a:r>
            <a:r>
              <a:rPr lang="de-DE" sz="2400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?</a:t>
            </a: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717980A-CAD0-4379-8E92-4BCB4AFA1BA8}"/>
              </a:ext>
            </a:extLst>
          </p:cNvPr>
          <p:cNvSpPr txBox="1"/>
          <p:nvPr/>
        </p:nvSpPr>
        <p:spPr>
          <a:xfrm rot="16200000">
            <a:off x="2114795" y="4933899"/>
            <a:ext cx="18045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" dirty="0" err="1" smtClean="0"/>
              <a:t>Réagir</a:t>
            </a:r>
            <a:r>
              <a:rPr lang="de-DE" sz="2000" dirty="0" smtClean="0"/>
              <a:t> </a:t>
            </a:r>
            <a:r>
              <a:rPr lang="de-DE" sz="2000" dirty="0" err="1" smtClean="0"/>
              <a:t>aux</a:t>
            </a:r>
            <a:r>
              <a:rPr lang="de-DE" sz="2000" dirty="0" smtClean="0"/>
              <a:t> </a:t>
            </a:r>
            <a:r>
              <a:rPr lang="de-DE" sz="2000" dirty="0" err="1" smtClean="0"/>
              <a:t>autres</a:t>
            </a:r>
            <a:endParaRPr lang="fr-FR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78"/>
    </mc:Choice>
    <mc:Fallback xmlns="">
      <p:transition spd="slow" advTm="104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/>
      <p:bldP spid="39" grpId="0" animBg="1"/>
      <p:bldP spid="40" grpId="0"/>
      <p:bldP spid="41" grpId="0" animBg="1"/>
      <p:bldP spid="42" grpId="0"/>
      <p:bldP spid="48" grpId="0"/>
    </p:bldLst>
  </p:timing>
  <p:extLst mod="1">
    <p:ext uri="{3A86A75C-4F4B-4683-9AE1-C65F6400EC91}">
      <p14:laserTraceLst xmlns:p14="http://schemas.microsoft.com/office/powerpoint/2010/main">
        <p14:tracePtLst>
          <p14:tracePt t="10501" x="7419975" y="1152525"/>
          <p14:tracePt t="10594" x="7419975" y="1143000"/>
          <p14:tracePt t="10605" x="7419975" y="1138238"/>
          <p14:tracePt t="10617" x="7419975" y="1119188"/>
          <p14:tracePt t="10623" x="7419975" y="1104900"/>
          <p14:tracePt t="10630" x="7415213" y="1090613"/>
          <p14:tracePt t="10638" x="7410450" y="1076325"/>
          <p14:tracePt t="10645" x="7410450" y="1071563"/>
          <p14:tracePt t="10654" x="7410450" y="1057275"/>
          <p14:tracePt t="10662" x="7405688" y="1052513"/>
          <p14:tracePt t="10671" x="7400925" y="1042988"/>
          <p14:tracePt t="10678" x="7396163" y="1028700"/>
          <p14:tracePt t="10696" x="7386638" y="1009650"/>
          <p14:tracePt t="10707" x="7386638" y="1004888"/>
          <p14:tracePt t="10714" x="7377113" y="995363"/>
          <p14:tracePt t="10720" x="7367588" y="981075"/>
          <p14:tracePt t="10726" x="7358063" y="971550"/>
          <p14:tracePt t="10733" x="7343775" y="957263"/>
          <p14:tracePt t="10741" x="7339013" y="952500"/>
          <p14:tracePt t="10749" x="7324725" y="938213"/>
          <p14:tracePt t="10758" x="7300913" y="914400"/>
          <p14:tracePt t="10766" x="7291388" y="904875"/>
          <p14:tracePt t="10774" x="7267575" y="890588"/>
          <p14:tracePt t="10781" x="7248525" y="871538"/>
          <p14:tracePt t="10790" x="7239000" y="862013"/>
          <p14:tracePt t="10797" x="7205663" y="838200"/>
          <p14:tracePt t="10805" x="7177088" y="823913"/>
          <p14:tracePt t="10814" x="7158038" y="814388"/>
          <p14:tracePt t="10822" x="7124700" y="795338"/>
          <p14:tracePt t="10830" x="7110413" y="790575"/>
          <p14:tracePt t="10836" x="7081838" y="781050"/>
          <p14:tracePt t="10848" x="7053263" y="766763"/>
          <p14:tracePt t="10858" x="7010400" y="752475"/>
          <p14:tracePt t="10866" x="6977063" y="733425"/>
          <p14:tracePt t="10874" x="6948488" y="728663"/>
          <p14:tracePt t="10879" x="6915150" y="728663"/>
          <p14:tracePt t="10886" x="6881813" y="723900"/>
          <p14:tracePt t="10893" x="6843713" y="704850"/>
          <p14:tracePt t="10902" x="6810375" y="704850"/>
          <p14:tracePt t="10909" x="6777038" y="700088"/>
          <p14:tracePt t="10920" x="6743700" y="695325"/>
          <p14:tracePt t="10929" x="6724650" y="695325"/>
          <p14:tracePt t="10941" x="6672263" y="685800"/>
          <p14:tracePt t="10953" x="6648450" y="681038"/>
          <p14:tracePt t="10960" x="6624638" y="681038"/>
          <p14:tracePt t="10967" x="6605588" y="681038"/>
          <p14:tracePt t="10974" x="6581775" y="681038"/>
          <p14:tracePt t="10982" x="6562725" y="681038"/>
          <p14:tracePt t="10993" x="6538913" y="681038"/>
          <p14:tracePt t="11003" x="6524625" y="681038"/>
          <p14:tracePt t="11011" x="6505575" y="685800"/>
          <p14:tracePt t="11016" x="6491288" y="690563"/>
          <p14:tracePt t="11023" x="6467475" y="700088"/>
          <p14:tracePt t="11034" x="6462713" y="704850"/>
          <p14:tracePt t="11041" x="6448425" y="709613"/>
          <p14:tracePt t="11046" x="6438900" y="714375"/>
          <p14:tracePt t="11053" x="6434138" y="723900"/>
          <p14:tracePt t="11061" x="6424613" y="728663"/>
          <p14:tracePt t="11070" x="6410325" y="738188"/>
          <p14:tracePt t="11077" x="6391275" y="747713"/>
          <p14:tracePt t="11086" x="6372225" y="757238"/>
          <p14:tracePt t="11093" x="6362700" y="762000"/>
          <p14:tracePt t="11101" x="6343650" y="771525"/>
          <p14:tracePt t="11112" x="6329363" y="781050"/>
          <p14:tracePt t="11121" x="6300788" y="804863"/>
          <p14:tracePt t="11129" x="6296025" y="814388"/>
          <p14:tracePt t="11138" x="6272213" y="833438"/>
          <p14:tracePt t="11144" x="6257925" y="847725"/>
          <p14:tracePt t="11149" x="6238875" y="862013"/>
          <p14:tracePt t="11158" x="6229350" y="876300"/>
          <p14:tracePt t="11171" x="6219825" y="890588"/>
          <p14:tracePt t="11179" x="6215063" y="904875"/>
          <p14:tracePt t="11183" x="6215063" y="909638"/>
          <p14:tracePt t="11191" x="6205538" y="928688"/>
          <p14:tracePt t="11199" x="6205538" y="938213"/>
          <p14:tracePt t="11206" x="6205538" y="957263"/>
          <p14:tracePt t="11214" x="6200775" y="962025"/>
          <p14:tracePt t="11224" x="6200775" y="981075"/>
          <p14:tracePt t="11231" x="6200775" y="1000125"/>
          <p14:tracePt t="11241" x="6196013" y="1019175"/>
          <p14:tracePt t="11248" x="6196013" y="1028700"/>
          <p14:tracePt t="11254" x="6196013" y="1052513"/>
          <p14:tracePt t="11261" x="6196013" y="1071563"/>
          <p14:tracePt t="11269" x="6196013" y="1095375"/>
          <p14:tracePt t="11277" x="6196013" y="1119188"/>
          <p14:tracePt t="11285" x="6196013" y="1138238"/>
          <p14:tracePt t="11293" x="6196013" y="1162050"/>
          <p14:tracePt t="11302" x="6210300" y="1190625"/>
          <p14:tracePt t="11311" x="6215063" y="1209675"/>
          <p14:tracePt t="11320" x="6234113" y="1238250"/>
          <p14:tracePt t="11333" x="6257925" y="1276350"/>
          <p14:tracePt t="11343" x="6272213" y="1295400"/>
          <p14:tracePt t="11350" x="6286500" y="1309688"/>
          <p14:tracePt t="11358" x="6300788" y="1323975"/>
          <p14:tracePt t="11365" x="6315075" y="1338263"/>
          <p14:tracePt t="11374" x="6334125" y="1343025"/>
          <p14:tracePt t="11381" x="6353175" y="1352550"/>
          <p14:tracePt t="11390" x="6372225" y="1366838"/>
          <p14:tracePt t="11397" x="6386513" y="1371600"/>
          <p14:tracePt t="11406" x="6396038" y="1376363"/>
          <p14:tracePt t="11414" x="6405563" y="1390650"/>
          <p14:tracePt t="11421" x="6434138" y="1400175"/>
          <p14:tracePt t="11430" x="6453188" y="1409700"/>
          <p14:tracePt t="11437" x="6467475" y="1414463"/>
          <p14:tracePt t="11445" x="6491288" y="1423988"/>
          <p14:tracePt t="11454" x="6519863" y="1433513"/>
          <p14:tracePt t="11463" x="6543675" y="1443038"/>
          <p14:tracePt t="11469" x="6572250" y="1447800"/>
          <p14:tracePt t="11478" x="6596063" y="1447800"/>
          <p14:tracePt t="11486" x="6629400" y="1452563"/>
          <p14:tracePt t="11494" x="6653213" y="1452563"/>
          <p14:tracePt t="11502" x="6686550" y="1452563"/>
          <p14:tracePt t="11510" x="6719888" y="1452563"/>
          <p14:tracePt t="11517" x="6757988" y="1452563"/>
          <p14:tracePt t="11526" x="6781800" y="1452563"/>
          <p14:tracePt t="11534" x="6824663" y="1452563"/>
          <p14:tracePt t="11541" x="6848475" y="1452563"/>
          <p14:tracePt t="11550" x="6896100" y="1452563"/>
          <p14:tracePt t="11558" x="6934200" y="1452563"/>
          <p14:tracePt t="11566" x="6981825" y="1452563"/>
          <p14:tracePt t="11574" x="7029450" y="1452563"/>
          <p14:tracePt t="11581" x="7072313" y="1452563"/>
          <p14:tracePt t="11589" x="7105650" y="1452563"/>
          <p14:tracePt t="11597" x="7143750" y="1438275"/>
          <p14:tracePt t="11605" x="7177088" y="1433513"/>
          <p14:tracePt t="11616" x="7205663" y="1428750"/>
          <p14:tracePt t="11629" x="7258050" y="1404938"/>
          <p14:tracePt t="11645" x="7296150" y="1385888"/>
          <p14:tracePt t="11655" x="7300913" y="1385888"/>
          <p14:tracePt t="11662" x="7315200" y="1376363"/>
          <p14:tracePt t="11674" x="7324725" y="1362075"/>
          <p14:tracePt t="11683" x="7334250" y="1352550"/>
          <p14:tracePt t="11690" x="7348538" y="1338263"/>
          <p14:tracePt t="11697" x="7362825" y="1328738"/>
          <p14:tracePt t="11704" x="7372350" y="1314450"/>
          <p14:tracePt t="11710" x="7391400" y="1285875"/>
          <p14:tracePt t="11719" x="7400925" y="1266825"/>
          <p14:tracePt t="11727" x="7419975" y="1238250"/>
          <p14:tracePt t="11736" x="7424738" y="1228725"/>
          <p14:tracePt t="11744" x="7429500" y="1195388"/>
          <p14:tracePt t="11751" x="7434263" y="1181100"/>
          <p14:tracePt t="11760" x="7439025" y="1162050"/>
          <p14:tracePt t="11765" x="7443788" y="1152525"/>
          <p14:tracePt t="11774" x="7443788" y="1133475"/>
          <p14:tracePt t="11781" x="7443788" y="1119188"/>
          <p14:tracePt t="11791" x="7443788" y="1104900"/>
          <p14:tracePt t="11797" x="7443788" y="1085850"/>
          <p14:tracePt t="11805" x="7443788" y="1066800"/>
          <p14:tracePt t="11813" x="7443788" y="1062038"/>
          <p14:tracePt t="11821" x="7443788" y="1042988"/>
          <p14:tracePt t="11829" x="7443788" y="1033463"/>
          <p14:tracePt t="11841" x="7443788" y="1014413"/>
          <p14:tracePt t="11848" x="7443788" y="1004888"/>
          <p14:tracePt t="11861" x="7443788" y="981075"/>
          <p14:tracePt t="11870" x="7439025" y="971550"/>
          <p14:tracePt t="11878" x="7439025" y="962025"/>
          <p14:tracePt t="11888" x="7439025" y="957263"/>
          <p14:tracePt t="11899" x="7434263" y="952500"/>
          <p14:tracePt t="11905" x="7429500" y="938213"/>
          <p14:tracePt t="11910" x="7424738" y="933450"/>
          <p14:tracePt t="11966" x="0" y="0"/>
        </p14:tracePtLst>
        <p14:tracePtLst>
          <p14:tracePt t="25390" x="7381875" y="1457325"/>
          <p14:tracePt t="25446" x="7381875" y="1452563"/>
          <p14:tracePt t="25453" x="7381875" y="1447800"/>
          <p14:tracePt t="25461" x="7381875" y="1443038"/>
          <p14:tracePt t="25478" x="7377113" y="1423988"/>
          <p14:tracePt t="25486" x="7377113" y="1419225"/>
          <p14:tracePt t="25493" x="7358063" y="1409700"/>
          <p14:tracePt t="25502" x="7343775" y="1404938"/>
          <p14:tracePt t="25509" x="7319963" y="1400175"/>
          <p14:tracePt t="25518" x="7300913" y="1376363"/>
          <p14:tracePt t="25526" x="7286625" y="1371600"/>
          <p14:tracePt t="25534" x="7267575" y="1371600"/>
          <p14:tracePt t="25542" x="7248525" y="1366838"/>
          <p14:tracePt t="25550" x="7229475" y="1357313"/>
          <p14:tracePt t="25558" x="7210425" y="1352550"/>
          <p14:tracePt t="25565" x="7196138" y="1352550"/>
          <p14:tracePt t="25574" x="7162800" y="1347788"/>
          <p14:tracePt t="25582" x="7148513" y="1347788"/>
          <p14:tracePt t="25589" x="7124700" y="1347788"/>
          <p14:tracePt t="25597" x="7100888" y="1343025"/>
          <p14:tracePt t="25606" x="7081838" y="1333500"/>
          <p14:tracePt t="25613" x="7058025" y="1333500"/>
          <p14:tracePt t="25625" x="7024688" y="1328738"/>
          <p14:tracePt t="25638" x="6977063" y="1328738"/>
          <p14:tracePt t="25646" x="6943725" y="1328738"/>
          <p14:tracePt t="25653" x="6910388" y="1328738"/>
          <p14:tracePt t="25661" x="6886575" y="1328738"/>
          <p14:tracePt t="25669" x="6843713" y="1328738"/>
          <p14:tracePt t="25678" x="6805613" y="1328738"/>
          <p14:tracePt t="25685" x="6772275" y="1333500"/>
          <p14:tracePt t="25694" x="6753225" y="1338263"/>
          <p14:tracePt t="25701" x="6719888" y="1343025"/>
          <p14:tracePt t="25710" x="6700838" y="1362075"/>
          <p14:tracePt t="25717" x="6672263" y="1376363"/>
          <p14:tracePt t="25725" x="6643688" y="1395413"/>
          <p14:tracePt t="25733" x="6619875" y="1414463"/>
          <p14:tracePt t="25743" x="6586538" y="1438275"/>
          <p14:tracePt t="25750" x="6557963" y="1457325"/>
          <p14:tracePt t="25758" x="6529388" y="1476375"/>
          <p14:tracePt t="25765" x="6500813" y="1509713"/>
          <p14:tracePt t="25774" x="6457950" y="1533525"/>
          <p14:tracePt t="25782" x="6419850" y="1557338"/>
          <p14:tracePt t="25790" x="6386513" y="1581150"/>
          <p14:tracePt t="25798" x="6357938" y="1604963"/>
          <p14:tracePt t="25805" x="6329363" y="1624013"/>
          <p14:tracePt t="25814" x="6315075" y="1647825"/>
          <p14:tracePt t="25821" x="6281738" y="1681163"/>
          <p14:tracePt t="25829" x="6267450" y="1704975"/>
          <p14:tracePt t="25838" x="6257925" y="1738313"/>
          <p14:tracePt t="25845" x="6238875" y="1781175"/>
          <p14:tracePt t="25853" x="6210300" y="1828800"/>
          <p14:tracePt t="25862" x="6200775" y="1871663"/>
          <p14:tracePt t="25869" x="6181725" y="1924050"/>
          <p14:tracePt t="25876" x="6167438" y="1981200"/>
          <p14:tracePt t="25885" x="6143625" y="2028825"/>
          <p14:tracePt t="25893" x="6129338" y="2095500"/>
          <p14:tracePt t="25902" x="6110288" y="2152650"/>
          <p14:tracePt t="25910" x="6100763" y="2209800"/>
          <p14:tracePt t="25917" x="6076950" y="2276475"/>
          <p14:tracePt t="25925" x="6067425" y="2338388"/>
          <p14:tracePt t="25933" x="6048375" y="2381250"/>
          <p14:tracePt t="25942" x="6043613" y="2428875"/>
          <p14:tracePt t="25949" x="6043613" y="2486025"/>
          <p14:tracePt t="25961" x="6034088" y="2533650"/>
          <p14:tracePt t="25968" x="6024563" y="2566988"/>
          <p14:tracePt t="25975" x="6024563" y="2614613"/>
          <p14:tracePt t="25982" x="6024563" y="2657475"/>
          <p14:tracePt t="25989" x="6024563" y="2705100"/>
          <p14:tracePt t="25997" x="6024563" y="2752725"/>
          <p14:tracePt t="26006" x="6024563" y="2809875"/>
          <p14:tracePt t="26013" x="6024563" y="2847975"/>
          <p14:tracePt t="26021" x="6024563" y="2905125"/>
          <p14:tracePt t="26029" x="6024563" y="2952750"/>
          <p14:tracePt t="26037" x="6024563" y="2990850"/>
          <p14:tracePt t="26046" x="6024563" y="3038475"/>
          <p14:tracePt t="26054" x="6024563" y="3076575"/>
          <p14:tracePt t="26061" x="6024563" y="3124200"/>
          <p14:tracePt t="26069" x="6024563" y="3157538"/>
          <p14:tracePt t="26077" x="6024563" y="3200400"/>
          <p14:tracePt t="26085" x="6024563" y="3238500"/>
          <p14:tracePt t="26093" x="6024563" y="3271838"/>
          <p14:tracePt t="26102" x="6024563" y="3319463"/>
          <p14:tracePt t="26110" x="6038850" y="3367088"/>
          <p14:tracePt t="26118" x="6057900" y="3424238"/>
          <p14:tracePt t="26125" x="6067425" y="3467100"/>
          <p14:tracePt t="26133" x="6086475" y="3519488"/>
          <p14:tracePt t="26142" x="6100763" y="3576638"/>
          <p14:tracePt t="26149" x="6119813" y="3624263"/>
          <p14:tracePt t="26158" x="6124575" y="3667125"/>
          <p14:tracePt t="26167" x="6143625" y="3714750"/>
          <p14:tracePt t="26174" x="6157913" y="3771900"/>
          <p14:tracePt t="26181" x="6176963" y="3829050"/>
          <p14:tracePt t="26190" x="6186488" y="3871913"/>
          <p14:tracePt t="26199" x="6205538" y="3929063"/>
          <p14:tracePt t="26207" x="6210300" y="3962400"/>
          <p14:tracePt t="26213" x="6224588" y="4005263"/>
          <p14:tracePt t="26226" x="6243638" y="4048125"/>
          <p14:tracePt t="26234" x="6248400" y="4081463"/>
          <p14:tracePt t="26241" x="6267450" y="4124325"/>
          <p14:tracePt t="26247" x="6276975" y="4152900"/>
          <p14:tracePt t="26254" x="6300788" y="4195763"/>
          <p14:tracePt t="26262" x="6315075" y="4219575"/>
          <p14:tracePt t="26270" x="6338888" y="4257675"/>
          <p14:tracePt t="26277" x="6353175" y="4291013"/>
          <p14:tracePt t="26286" x="6362700" y="4310063"/>
          <p14:tracePt t="26294" x="6381750" y="4338638"/>
          <p14:tracePt t="26301" x="6396038" y="4357688"/>
          <p14:tracePt t="26311" x="6415088" y="4386263"/>
          <p14:tracePt t="26318" x="6429375" y="4410075"/>
          <p14:tracePt t="26326" x="6448425" y="4429125"/>
          <p14:tracePt t="26336" x="6472238" y="4452938"/>
          <p14:tracePt t="26349" x="6529388" y="4495800"/>
          <p14:tracePt t="26359" x="6562725" y="4519613"/>
          <p14:tracePt t="26365" x="6586538" y="4533900"/>
          <p14:tracePt t="26376" x="6619875" y="4557713"/>
          <p14:tracePt t="26384" x="6657975" y="4576763"/>
          <p14:tracePt t="26391" x="6677025" y="4581525"/>
          <p14:tracePt t="26398" x="6710363" y="4595813"/>
          <p14:tracePt t="26405" x="6724650" y="4600575"/>
          <p14:tracePt t="26413" x="6748463" y="4600575"/>
          <p14:tracePt t="26422" x="6762750" y="4605338"/>
          <p14:tracePt t="26430" x="6781800" y="4605338"/>
          <p14:tracePt t="26437" x="6800850" y="4605338"/>
          <p14:tracePt t="26448" x="6824663" y="4605338"/>
          <p14:tracePt t="26455" x="6848475" y="4605338"/>
          <p14:tracePt t="26464" x="6872288" y="4605338"/>
          <p14:tracePt t="26471" x="6886575" y="4605338"/>
          <p14:tracePt t="26480" x="6905625" y="4605338"/>
          <p14:tracePt t="26486" x="6919913" y="4605338"/>
          <p14:tracePt t="26494" x="6948488" y="4600575"/>
          <p14:tracePt t="26501" x="6972300" y="4595813"/>
          <p14:tracePt t="26509" x="7000875" y="4586288"/>
          <p14:tracePt t="26517" x="7029450" y="4567238"/>
          <p14:tracePt t="26526" x="7062788" y="4543425"/>
          <p14:tracePt t="26534" x="7100888" y="4519613"/>
          <p14:tracePt t="26542" x="7134225" y="4505325"/>
          <p14:tracePt t="26550" x="7177088" y="4471988"/>
          <p14:tracePt t="26558" x="7215188" y="4443413"/>
          <p14:tracePt t="26565" x="7258050" y="4410075"/>
          <p14:tracePt t="26575" x="7300913" y="4381500"/>
          <p14:tracePt t="26585" x="7348538" y="4343400"/>
          <p14:tracePt t="26593" x="7391400" y="4305300"/>
          <p14:tracePt t="26601" x="7415213" y="4276725"/>
          <p14:tracePt t="26609" x="7443788" y="4238625"/>
          <p14:tracePt t="26614" x="7477125" y="4186238"/>
          <p14:tracePt t="26621" x="7500938" y="4143375"/>
          <p14:tracePt t="26629" x="7534275" y="4076700"/>
          <p14:tracePt t="26638" x="7558088" y="4014788"/>
          <p14:tracePt t="26645" x="7586663" y="3952875"/>
          <p14:tracePt t="26653" x="7620000" y="3890963"/>
          <p14:tracePt t="26661" x="7639050" y="3833813"/>
          <p14:tracePt t="26669" x="7662863" y="3771900"/>
          <p14:tracePt t="26678" x="7681913" y="3709988"/>
          <p14:tracePt t="26689" x="7696200" y="3657600"/>
          <p14:tracePt t="26697" x="7700963" y="3609975"/>
          <p14:tracePt t="26703" x="7720013" y="3567113"/>
          <p14:tracePt t="26710" x="7724775" y="3509963"/>
          <p14:tracePt t="26717" x="7734300" y="3476625"/>
          <p14:tracePt t="26726" x="7734300" y="3424238"/>
          <p14:tracePt t="26733" x="7739063" y="3371850"/>
          <p14:tracePt t="26742" x="7743825" y="3319463"/>
          <p14:tracePt t="26750" x="7743825" y="3262313"/>
          <p14:tracePt t="26758" x="7743825" y="3205163"/>
          <p14:tracePt t="26767" x="7743825" y="3143250"/>
          <p14:tracePt t="26778" x="7743825" y="3086100"/>
          <p14:tracePt t="26786" x="7743825" y="3048000"/>
          <p14:tracePt t="26792" x="7743825" y="3009900"/>
          <p14:tracePt t="26798" x="7743825" y="2967038"/>
          <p14:tracePt t="26806" x="7743825" y="2933700"/>
          <p14:tracePt t="26814" x="7743825" y="2886075"/>
          <p14:tracePt t="26825" x="7743825" y="2857500"/>
          <p14:tracePt t="26832" x="7743825" y="2814638"/>
          <p14:tracePt t="26841" x="7743825" y="2790825"/>
          <p14:tracePt t="26846" x="7743825" y="2743200"/>
          <p14:tracePt t="26853" x="7729538" y="2700338"/>
          <p14:tracePt t="26861" x="7720013" y="2657475"/>
          <p14:tracePt t="26875" x="7705725" y="2624138"/>
          <p14:tracePt t="26882" x="7681913" y="2581275"/>
          <p14:tracePt t="26888" x="7672388" y="2538413"/>
          <p14:tracePt t="26895" x="7658100" y="2495550"/>
          <p14:tracePt t="26906" x="7639050" y="2438400"/>
          <p14:tracePt t="26911" x="7639050" y="2400300"/>
          <p14:tracePt t="26918" x="7629525" y="2352675"/>
          <p14:tracePt t="26926" x="7620000" y="2309813"/>
          <p14:tracePt t="26933" x="7615238" y="2252663"/>
          <p14:tracePt t="26942" x="7610475" y="2205038"/>
          <p14:tracePt t="26951" x="7596188" y="2171700"/>
          <p14:tracePt t="26962" x="7596188" y="2128838"/>
          <p14:tracePt t="26971" x="7586663" y="2081213"/>
          <p14:tracePt t="26978" x="7581900" y="2047875"/>
          <p14:tracePt t="26984" x="7581900" y="2028825"/>
          <p14:tracePt t="26991" x="7567613" y="1990725"/>
          <p14:tracePt t="26998" x="7567613" y="1981200"/>
          <p14:tracePt t="27009" x="7558088" y="1943100"/>
          <p14:tracePt t="27016" x="7553325" y="1900238"/>
          <p14:tracePt t="27023" x="7539038" y="1857375"/>
          <p14:tracePt t="27029" x="7534275" y="1824038"/>
          <p14:tracePt t="27037" x="7524750" y="1790700"/>
          <p14:tracePt t="27046" x="7505700" y="1757363"/>
          <p14:tracePt t="27054" x="7500938" y="1724025"/>
          <p14:tracePt t="27061" x="7496175" y="1704975"/>
          <p14:tracePt t="27070" x="7481888" y="1676400"/>
          <p14:tracePt t="27077" x="7477125" y="1662113"/>
          <p14:tracePt t="27085" x="7462838" y="1638300"/>
          <p14:tracePt t="27093" x="7453313" y="1619250"/>
          <p14:tracePt t="27102" x="7443788" y="1590675"/>
          <p14:tracePt t="27110" x="7434263" y="1581150"/>
          <p14:tracePt t="27121" x="7419975" y="1557338"/>
          <p14:tracePt t="27129" x="7410450" y="1538288"/>
          <p14:tracePt t="27139" x="7400925" y="1524000"/>
          <p14:tracePt t="27144" x="7386638" y="1514475"/>
          <p14:tracePt t="27151" x="7386638" y="1504950"/>
          <p14:tracePt t="27158" x="7377113" y="1490663"/>
          <p14:tracePt t="27167" x="7362825" y="1476375"/>
          <p14:tracePt t="27173" x="7353300" y="1462088"/>
          <p14:tracePt t="27181" x="7334250" y="1443038"/>
          <p14:tracePt t="27190" x="7305675" y="1428750"/>
          <p14:tracePt t="27198" x="7291388" y="1419225"/>
          <p14:tracePt t="27205" x="7267575" y="1409700"/>
          <p14:tracePt t="27215" x="7248525" y="1400175"/>
          <p14:tracePt t="27223" x="7205663" y="1381125"/>
          <p14:tracePt t="27229" x="7177088" y="1371600"/>
          <p14:tracePt t="27237" x="7143750" y="1362075"/>
          <p14:tracePt t="27245" x="7115175" y="1352550"/>
          <p14:tracePt t="27253" x="7081838" y="1343025"/>
          <p14:tracePt t="27261" x="7062788" y="1343025"/>
          <p14:tracePt t="27269" x="7048500" y="1338263"/>
          <p14:tracePt t="27277" x="7029450" y="1338263"/>
          <p14:tracePt t="27287" x="7010400" y="1338263"/>
          <p14:tracePt t="27301" x="6972300" y="1328738"/>
          <p14:tracePt t="27312" x="6948488" y="1328738"/>
          <p14:tracePt t="27318" x="6924675" y="1328738"/>
          <p14:tracePt t="27326" x="6891338" y="1328738"/>
          <p14:tracePt t="27334" x="6862763" y="1328738"/>
          <p14:tracePt t="27342" x="6829425" y="1328738"/>
          <p14:tracePt t="27349" x="6810375" y="1328738"/>
          <p14:tracePt t="27358" x="6791325" y="1328738"/>
          <p14:tracePt t="27366" x="6762750" y="1328738"/>
          <p14:tracePt t="27374" x="6738938" y="1328738"/>
          <p14:tracePt t="27382" x="6724650" y="1328738"/>
          <p14:tracePt t="27390" x="6700838" y="1328738"/>
          <p14:tracePt t="27398" x="6686550" y="1328738"/>
          <p14:tracePt t="27409" x="6677025" y="1328738"/>
          <p14:tracePt t="27421" x="6643688" y="1333500"/>
          <p14:tracePt t="27429" x="6619875" y="1338263"/>
          <p14:tracePt t="27436" x="6605588" y="1343025"/>
          <p14:tracePt t="27446" x="6586538" y="1352550"/>
          <p14:tracePt t="27453" x="6557963" y="1362075"/>
          <p14:tracePt t="27461" x="6548438" y="1362075"/>
          <p14:tracePt t="27469" x="6529388" y="1376363"/>
          <p14:tracePt t="27478" x="6515100" y="1381125"/>
          <p14:tracePt t="27486" x="6500813" y="1385888"/>
          <p14:tracePt t="27493" x="6486525" y="1395413"/>
          <p14:tracePt t="27501" x="6481763" y="1395413"/>
          <p14:tracePt t="27509" x="6462713" y="1400175"/>
          <p14:tracePt t="27517" x="6448425" y="1414463"/>
          <p14:tracePt t="27526" x="6438900" y="1419225"/>
          <p14:tracePt t="27533" x="6424613" y="1428750"/>
          <p14:tracePt t="27542" x="6410325" y="1447800"/>
          <p14:tracePt t="27549" x="6405563" y="1462088"/>
          <p14:tracePt t="27557" x="6381750" y="1485900"/>
          <p14:tracePt t="27565" x="6372225" y="1514475"/>
          <p14:tracePt t="27574" x="6348413" y="1552575"/>
          <p14:tracePt t="27582" x="6338888" y="1585913"/>
          <p14:tracePt t="27590" x="6315075" y="1633538"/>
          <p14:tracePt t="27597" x="6291263" y="1676400"/>
          <p14:tracePt t="27606" x="6272213" y="1743075"/>
          <p14:tracePt t="27614" x="6243638" y="1795463"/>
          <p14:tracePt t="27622" x="6224588" y="1857375"/>
          <p14:tracePt t="27630" x="6205538" y="1909763"/>
          <p14:tracePt t="27637" x="6186488" y="1957388"/>
          <p14:tracePt t="27645" x="6167438" y="2014538"/>
          <p14:tracePt t="27653" x="6162675" y="2071688"/>
          <p14:tracePt t="27661" x="6157913" y="2114550"/>
          <p14:tracePt t="27669" x="6157913" y="2166938"/>
          <p14:tracePt t="27678" x="6153150" y="2200275"/>
          <p14:tracePt t="27686" x="6153150" y="2247900"/>
          <p14:tracePt t="27694" x="6153150" y="2305050"/>
          <p14:tracePt t="27701" x="6153150" y="2376488"/>
          <p14:tracePt t="27708" x="6153150" y="2438400"/>
          <p14:tracePt t="27718" x="6153150" y="2519363"/>
          <p14:tracePt t="27725" x="6153150" y="2581275"/>
          <p14:tracePt t="27733" x="6153150" y="2652713"/>
          <p14:tracePt t="27742" x="6153150" y="2724150"/>
          <p14:tracePt t="27749" x="6153150" y="2795588"/>
          <p14:tracePt t="27760" x="6153150" y="2847975"/>
          <p14:tracePt t="27778" x="6153150" y="2928938"/>
          <p14:tracePt t="27785" x="6153150" y="2976563"/>
          <p14:tracePt t="27790" x="6153150" y="3009900"/>
          <p14:tracePt t="27798" x="6153150" y="3033713"/>
          <p14:tracePt t="27806" x="6153150" y="3067050"/>
          <p14:tracePt t="27813" x="6153150" y="3090863"/>
          <p14:tracePt t="27821" x="6153150" y="3124200"/>
          <p14:tracePt t="27829" x="6153150" y="3162300"/>
          <p14:tracePt t="27841" x="6153150" y="3195638"/>
          <p14:tracePt t="27854" x="6153150" y="3276600"/>
          <p14:tracePt t="27861" x="6153150" y="3338513"/>
          <p14:tracePt t="27869" x="6153150" y="3405188"/>
          <p14:tracePt t="27877" x="6167438" y="3476625"/>
          <p14:tracePt t="27885" x="6181725" y="3567113"/>
          <p14:tracePt t="27898" x="6200775" y="3638550"/>
          <p14:tracePt t="27910" x="6234113" y="3767138"/>
          <p14:tracePt t="27917" x="6243638" y="3824288"/>
          <p14:tracePt t="27929" x="6262688" y="3867150"/>
          <p14:tracePt t="27936" x="6276975" y="3900488"/>
          <p14:tracePt t="27945" x="6281738" y="3943350"/>
          <p14:tracePt t="27952" x="6296025" y="3971925"/>
          <p14:tracePt t="27960" x="6310313" y="3995738"/>
          <p14:tracePt t="27964" x="6324600" y="4024313"/>
          <p14:tracePt t="27973" x="6338888" y="4043363"/>
          <p14:tracePt t="27982" x="6357938" y="4081463"/>
          <p14:tracePt t="27989" x="6376988" y="4110038"/>
          <p14:tracePt t="28000" x="6391275" y="4138613"/>
          <p14:tracePt t="28010" x="6400800" y="4162425"/>
          <p14:tracePt t="28018" x="6419850" y="4200525"/>
          <p14:tracePt t="28024" x="6434138" y="4224338"/>
          <p14:tracePt t="28029" x="6448425" y="4243388"/>
          <p14:tracePt t="28037" x="6457950" y="4271963"/>
          <p14:tracePt t="28046" x="6462713" y="4281488"/>
          <p14:tracePt t="28054" x="6472238" y="4305300"/>
          <p14:tracePt t="28061" x="6486525" y="4324350"/>
          <p14:tracePt t="28070" x="6496050" y="4333875"/>
          <p14:tracePt t="28077" x="6500813" y="4338638"/>
          <p14:tracePt t="28085" x="6505575" y="4348163"/>
          <p14:tracePt t="28092" x="6510338" y="4352925"/>
          <p14:tracePt t="28105" x="6515100" y="4357688"/>
          <p14:tracePt t="28115" x="6529388" y="4367213"/>
          <p14:tracePt t="28126" x="6562725" y="4381500"/>
          <p14:tracePt t="28133" x="6577013" y="4386263"/>
          <p14:tracePt t="28142" x="6596063" y="4391025"/>
          <p14:tracePt t="28149" x="6619875" y="4400550"/>
          <p14:tracePt t="28159" x="6638925" y="4405313"/>
          <p14:tracePt t="28170" x="6686550" y="4410075"/>
          <p14:tracePt t="28181" x="6753225" y="4419600"/>
          <p14:tracePt t="28189" x="6786563" y="4419600"/>
          <p14:tracePt t="28197" x="6819900" y="4419600"/>
          <p14:tracePt t="28207" x="6843713" y="4424363"/>
          <p14:tracePt t="28213" x="6881813" y="4424363"/>
          <p14:tracePt t="28224" x="6915150" y="4424363"/>
          <p14:tracePt t="28229" x="6948488" y="4424363"/>
          <p14:tracePt t="28237" x="6981825" y="4424363"/>
          <p14:tracePt t="28245" x="7005638" y="4424363"/>
          <p14:tracePt t="28254" x="7029450" y="4424363"/>
          <p14:tracePt t="28264" x="7048500" y="4424363"/>
          <p14:tracePt t="28274" x="7067550" y="4424363"/>
          <p14:tracePt t="28286" x="7081838" y="4424363"/>
          <p14:tracePt t="28293" x="7086600" y="4424363"/>
          <p14:tracePt t="28301" x="7096125" y="4424363"/>
          <p14:tracePt t="28310" x="7100888" y="4424363"/>
          <p14:tracePt t="28326" x="7105650" y="4419600"/>
          <p14:tracePt t="28518" x="0" y="0"/>
        </p14:tracePtLst>
        <p14:tracePtLst>
          <p14:tracePt t="29125" x="7424738" y="938213"/>
          <p14:tracePt t="29153" x="7415213" y="928688"/>
          <p14:tracePt t="29169" x="7415213" y="919163"/>
          <p14:tracePt t="29178" x="7410450" y="919163"/>
          <p14:tracePt t="29183" x="7410450" y="909638"/>
          <p14:tracePt t="29189" x="7405688" y="895350"/>
          <p14:tracePt t="29198" x="7396163" y="890588"/>
          <p14:tracePt t="29205" x="7391400" y="881063"/>
          <p14:tracePt t="29214" x="7381875" y="866775"/>
          <p14:tracePt t="29225" x="7367588" y="852488"/>
          <p14:tracePt t="29232" x="7362825" y="847725"/>
          <p14:tracePt t="29239" x="7343775" y="838200"/>
          <p14:tracePt t="29246" x="7329488" y="828675"/>
          <p14:tracePt t="29253" x="7300913" y="800100"/>
          <p14:tracePt t="29261" x="7281863" y="785813"/>
          <p14:tracePt t="29270" x="7253288" y="766763"/>
          <p14:tracePt t="29280" x="7239000" y="752475"/>
          <p14:tracePt t="29288" x="7219950" y="742950"/>
          <p14:tracePt t="29295" x="7210425" y="733425"/>
          <p14:tracePt t="29302" x="7191375" y="714375"/>
          <p14:tracePt t="29310" x="7158038" y="704850"/>
          <p14:tracePt t="29320" x="7124700" y="700088"/>
          <p14:tracePt t="29328" x="7091363" y="685800"/>
          <p14:tracePt t="29333" x="7048500" y="676275"/>
          <p14:tracePt t="29342" x="7005638" y="661988"/>
          <p14:tracePt t="29349" x="6962775" y="657225"/>
          <p14:tracePt t="29358" x="6924675" y="647700"/>
          <p14:tracePt t="29365" x="6891338" y="642938"/>
          <p14:tracePt t="29374" x="6862763" y="642938"/>
          <p14:tracePt t="29382" x="6838950" y="633413"/>
          <p14:tracePt t="29390" x="6805613" y="633413"/>
          <p14:tracePt t="29399" x="6781800" y="633413"/>
          <p14:tracePt t="29409" x="6757988" y="633413"/>
          <p14:tracePt t="29416" x="6734175" y="633413"/>
          <p14:tracePt t="29425" x="6715125" y="633413"/>
          <p14:tracePt t="29432" x="6705600" y="633413"/>
          <p14:tracePt t="29439" x="6691313" y="633413"/>
          <p14:tracePt t="29446" x="6681788" y="633413"/>
          <p14:tracePt t="29453" x="6662738" y="638175"/>
          <p14:tracePt t="29461" x="6648450" y="647700"/>
          <p14:tracePt t="29469" x="6638925" y="657225"/>
          <p14:tracePt t="29478" x="6615113" y="676275"/>
          <p14:tracePt t="29490" x="6600825" y="690563"/>
          <p14:tracePt t="29497" x="6591300" y="704850"/>
          <p14:tracePt t="29504" x="6577013" y="719138"/>
          <p14:tracePt t="29511" x="6562725" y="747713"/>
          <p14:tracePt t="29518" x="6548438" y="776288"/>
          <p14:tracePt t="29525" x="6538913" y="795338"/>
          <p14:tracePt t="29534" x="6524625" y="814388"/>
          <p14:tracePt t="29542" x="6510338" y="842963"/>
          <p14:tracePt t="29550" x="6500813" y="857250"/>
          <p14:tracePt t="29557" x="6486525" y="876300"/>
          <p14:tracePt t="29565" x="6481763" y="895350"/>
          <p14:tracePt t="29573" x="6462713" y="923925"/>
          <p14:tracePt t="29582" x="6457950" y="933450"/>
          <p14:tracePt t="29589" x="6443663" y="947738"/>
          <p14:tracePt t="29597" x="6429375" y="976313"/>
          <p14:tracePt t="29605" x="6415088" y="995363"/>
          <p14:tracePt t="29613" x="6405563" y="1014413"/>
          <p14:tracePt t="29620" x="6381750" y="1052513"/>
          <p14:tracePt t="29633" x="6372225" y="1076325"/>
          <p14:tracePt t="29642" x="6348413" y="1104900"/>
          <p14:tracePt t="29650" x="6334125" y="1133475"/>
          <p14:tracePt t="29656" x="6319838" y="1166813"/>
          <p14:tracePt t="29663" x="6300788" y="1209675"/>
          <p14:tracePt t="29670" x="6296025" y="1243013"/>
          <p14:tracePt t="29679" x="6291263" y="1276350"/>
          <p14:tracePt t="29686" x="6291263" y="1309688"/>
          <p14:tracePt t="29694" x="6291263" y="1357313"/>
          <p14:tracePt t="29701" x="6291263" y="1400175"/>
          <p14:tracePt t="29710" x="6291263" y="1433513"/>
          <p14:tracePt t="29718" x="6315075" y="1466850"/>
          <p14:tracePt t="29725" x="6343650" y="1495425"/>
          <p14:tracePt t="29733" x="6381750" y="1533525"/>
          <p14:tracePt t="29745" x="6424613" y="1552575"/>
          <p14:tracePt t="29758" x="6500813" y="1581150"/>
          <p14:tracePt t="29766" x="6553200" y="1595438"/>
          <p14:tracePt t="29777" x="6600825" y="1604963"/>
          <p14:tracePt t="29783" x="6643688" y="1609725"/>
          <p14:tracePt t="29791" x="6691313" y="1609725"/>
          <p14:tracePt t="29798" x="6738938" y="1624013"/>
          <p14:tracePt t="29806" x="6796088" y="1624013"/>
          <p14:tracePt t="29821" x="6915150" y="1624013"/>
          <p14:tracePt t="29834" x="6977063" y="1624013"/>
          <p14:tracePt t="29839" x="7038975" y="1624013"/>
          <p14:tracePt t="29846" x="7110413" y="1609725"/>
          <p14:tracePt t="29854" x="7177088" y="1581150"/>
          <p14:tracePt t="29862" x="7243763" y="1562100"/>
          <p14:tracePt t="29871" x="7300913" y="1552575"/>
          <p14:tracePt t="29880" x="7348538" y="1524000"/>
          <p14:tracePt t="29888" x="7400925" y="1500188"/>
          <p14:tracePt t="29895" x="7443788" y="1466850"/>
          <p14:tracePt t="29902" x="7467600" y="1438275"/>
          <p14:tracePt t="29910" x="7500938" y="1390650"/>
          <p14:tracePt t="29918" x="7524750" y="1338263"/>
          <p14:tracePt t="29926" x="7543800" y="1271588"/>
          <p14:tracePt t="29933" x="7562850" y="1228725"/>
          <p14:tracePt t="29945" x="7586663" y="1185863"/>
          <p14:tracePt t="29955" x="7600950" y="1152525"/>
          <p14:tracePt t="29963" x="7610475" y="1095375"/>
          <p14:tracePt t="29968" x="7615238" y="1062038"/>
          <p14:tracePt t="29975" x="7624763" y="1023938"/>
          <p14:tracePt t="29981" x="7624763" y="990600"/>
          <p14:tracePt t="29989" x="7624763" y="976313"/>
          <p14:tracePt t="30002" x="7624763" y="957263"/>
          <p14:tracePt t="30010" x="7624763" y="933450"/>
          <p14:tracePt t="30017" x="7624763" y="919163"/>
          <p14:tracePt t="30022" x="7624763" y="909638"/>
          <p14:tracePt t="30029" x="7620000" y="885825"/>
          <p14:tracePt t="30037" x="7615238" y="876300"/>
          <p14:tracePt t="30045" x="7610475" y="866775"/>
          <p14:tracePt t="30053" x="7600950" y="847725"/>
          <p14:tracePt t="30062" x="7591425" y="842963"/>
          <p14:tracePt t="30070" x="7581900" y="833438"/>
          <p14:tracePt t="30077" x="7567613" y="819150"/>
          <p14:tracePt t="30087" x="7567613" y="814388"/>
          <p14:tracePt t="30096" x="7553325" y="809625"/>
          <p14:tracePt t="30113" x="7548563" y="809625"/>
          <p14:tracePt t="30122" x="7534275" y="804863"/>
          <p14:tracePt t="30130" x="7529513" y="800100"/>
          <p14:tracePt t="30133" x="7519988" y="800100"/>
          <p14:tracePt t="30142" x="7515225" y="800100"/>
          <p14:tracePt t="30149" x="7510463" y="795338"/>
          <p14:tracePt t="30502" x="0" y="0"/>
        </p14:tracePtLst>
        <p14:tracePtLst>
          <p14:tracePt t="31670" x="4762500" y="928688"/>
          <p14:tracePt t="31677" x="4762500" y="919163"/>
          <p14:tracePt t="31686" x="4762500" y="904875"/>
          <p14:tracePt t="31693" x="4762500" y="895350"/>
          <p14:tracePt t="31702" x="4752975" y="876300"/>
          <p14:tracePt t="31709" x="4743450" y="866775"/>
          <p14:tracePt t="31717" x="4738688" y="862013"/>
          <p14:tracePt t="31725" x="4724400" y="847725"/>
          <p14:tracePt t="31734" x="4724400" y="842963"/>
          <p14:tracePt t="31742" x="4710113" y="833438"/>
          <p14:tracePt t="31750" x="4700588" y="819150"/>
          <p14:tracePt t="31764" x="4686300" y="809625"/>
          <p14:tracePt t="31772" x="4662488" y="795338"/>
          <p14:tracePt t="31781" x="4648200" y="785813"/>
          <p14:tracePt t="31791" x="4629150" y="776288"/>
          <p14:tracePt t="31798" x="4614863" y="766763"/>
          <p14:tracePt t="31805" x="4595813" y="757238"/>
          <p14:tracePt t="31813" x="4576763" y="747713"/>
          <p14:tracePt t="31822" x="4557713" y="742950"/>
          <p14:tracePt t="31829" x="4524375" y="738188"/>
          <p14:tracePt t="31837" x="4491038" y="728663"/>
          <p14:tracePt t="31845" x="4471988" y="723900"/>
          <p14:tracePt t="31854" x="4438650" y="709613"/>
          <p14:tracePt t="31860" x="4419600" y="709613"/>
          <p14:tracePt t="31872" x="4395788" y="709613"/>
          <p14:tracePt t="31881" x="4371975" y="709613"/>
          <p14:tracePt t="31889" x="4348163" y="709613"/>
          <p14:tracePt t="31899" x="4324350" y="709613"/>
          <p14:tracePt t="31902" x="4310063" y="709613"/>
          <p14:tracePt t="31910" x="4291013" y="709613"/>
          <p14:tracePt t="31917" x="4262438" y="719138"/>
          <p14:tracePt t="31926" x="4243388" y="723900"/>
          <p14:tracePt t="31933" x="4214813" y="728663"/>
          <p14:tracePt t="31942" x="4191000" y="733425"/>
          <p14:tracePt t="31949" x="4162425" y="742950"/>
          <p14:tracePt t="31963" x="4138613" y="752475"/>
          <p14:tracePt t="31971" x="4124325" y="757238"/>
          <p14:tracePt t="31977" x="4110038" y="771525"/>
          <p14:tracePt t="31984" x="4090988" y="781050"/>
          <p14:tracePt t="31992" x="4067175" y="804863"/>
          <p14:tracePt t="31997" x="4052888" y="823913"/>
          <p14:tracePt t="32005" x="4043363" y="842963"/>
          <p14:tracePt t="32014" x="4033838" y="885825"/>
          <p14:tracePt t="32021" x="4014788" y="928688"/>
          <p14:tracePt t="32029" x="4010025" y="962025"/>
          <p14:tracePt t="32037" x="3981450" y="1004888"/>
          <p14:tracePt t="32046" x="3971925" y="1052513"/>
          <p14:tracePt t="32054" x="3952875" y="1095375"/>
          <p14:tracePt t="32061" x="3948113" y="1143000"/>
          <p14:tracePt t="32070" x="3933825" y="1200150"/>
          <p14:tracePt t="32077" x="3924300" y="1252538"/>
          <p14:tracePt t="32087" x="3914775" y="1309688"/>
          <p14:tracePt t="32098" x="3910013" y="1362075"/>
          <p14:tracePt t="32106" x="3910013" y="1428750"/>
          <p14:tracePt t="32111" x="3910013" y="1490663"/>
          <p14:tracePt t="32119" x="3910013" y="1562100"/>
          <p14:tracePt t="32126" x="3910013" y="1633538"/>
          <p14:tracePt t="32134" x="3910013" y="1709738"/>
          <p14:tracePt t="32142" x="3895725" y="1790700"/>
          <p14:tracePt t="32149" x="3881438" y="1871663"/>
          <p14:tracePt t="32163" x="3876675" y="1947863"/>
          <p14:tracePt t="32172" x="3871913" y="2019300"/>
          <p14:tracePt t="32178" x="3857625" y="2100263"/>
          <p14:tracePt t="32182" x="3848100" y="2166938"/>
          <p14:tracePt t="32190" x="3838575" y="2238375"/>
          <p14:tracePt t="32198" x="3824288" y="2300288"/>
          <p14:tracePt t="32205" x="3819525" y="2366963"/>
          <p14:tracePt t="32213" x="3810000" y="2428875"/>
          <p14:tracePt t="32223" x="3805238" y="2495550"/>
          <p14:tracePt t="32230" x="3790950" y="2552700"/>
          <p14:tracePt t="32237" x="3786188" y="2605088"/>
          <p14:tracePt t="32245" x="3781425" y="2662238"/>
          <p14:tracePt t="32253" x="3771900" y="2728913"/>
          <p14:tracePt t="32261" x="3762375" y="2786063"/>
          <p14:tracePt t="32270" x="3762375" y="2838450"/>
          <p14:tracePt t="32278" x="3762375" y="2895600"/>
          <p14:tracePt t="32285" x="3762375" y="2967038"/>
          <p14:tracePt t="32293" x="3762375" y="3014663"/>
          <p14:tracePt t="32301" x="3762375" y="3067050"/>
          <p14:tracePt t="32310" x="3762375" y="3133725"/>
          <p14:tracePt t="32320" x="3762375" y="3181350"/>
          <p14:tracePt t="32335" x="3762375" y="3286125"/>
          <p14:tracePt t="32344" x="3767138" y="3333750"/>
          <p14:tracePt t="32349" x="3767138" y="3381375"/>
          <p14:tracePt t="32360" x="3786188" y="3438525"/>
          <p14:tracePt t="32367" x="3800475" y="3486150"/>
          <p14:tracePt t="32374" x="3819525" y="3538538"/>
          <p14:tracePt t="32382" x="3829050" y="3586163"/>
          <p14:tracePt t="32389" x="3838575" y="3629025"/>
          <p14:tracePt t="32397" x="3857625" y="3686175"/>
          <p14:tracePt t="32405" x="3867150" y="3743325"/>
          <p14:tracePt t="32413" x="3886200" y="3776663"/>
          <p14:tracePt t="32422" x="3910013" y="3829050"/>
          <p14:tracePt t="32430" x="3924300" y="3862388"/>
          <p14:tracePt t="32441" x="3948113" y="3905250"/>
          <p14:tracePt t="32448" x="3957638" y="3948113"/>
          <p14:tracePt t="32459" x="3976688" y="3981450"/>
          <p14:tracePt t="32466" x="3990975" y="4024313"/>
          <p14:tracePt t="32472" x="4010025" y="4076700"/>
          <p14:tracePt t="32479" x="4019550" y="4114800"/>
          <p14:tracePt t="32488" x="4038600" y="4181475"/>
          <p14:tracePt t="32493" x="4052888" y="4229100"/>
          <p14:tracePt t="32501" x="4076700" y="4291013"/>
          <p14:tracePt t="32509" x="4095750" y="4348163"/>
          <p14:tracePt t="32518" x="4114800" y="4391025"/>
          <p14:tracePt t="32525" x="4133850" y="4429125"/>
          <p14:tracePt t="32536" x="4157663" y="4476750"/>
          <p14:tracePt t="32546" x="4191000" y="4524375"/>
          <p14:tracePt t="32555" x="4205288" y="4552950"/>
          <p14:tracePt t="32562" x="4229100" y="4576763"/>
          <p14:tracePt t="32569" x="4238625" y="4581525"/>
          <p14:tracePt t="32575" x="4243388" y="4595813"/>
          <p14:tracePt t="32585" x="4257675" y="4600575"/>
          <p14:tracePt t="32595" x="4271963" y="4600575"/>
          <p14:tracePt t="32600" x="4291013" y="4600575"/>
          <p14:tracePt t="32606" x="4305300" y="4600575"/>
          <p14:tracePt t="32614" x="4324350" y="4600575"/>
          <p14:tracePt t="32621" x="4338638" y="4600575"/>
          <p14:tracePt t="32629" x="4362450" y="4600575"/>
          <p14:tracePt t="32642" x="4381500" y="4591050"/>
          <p14:tracePt t="32649" x="4400550" y="4581525"/>
          <p14:tracePt t="32658" x="4433888" y="4562475"/>
          <p14:tracePt t="32663" x="4457700" y="4552950"/>
          <p14:tracePt t="32669" x="4491038" y="4524375"/>
          <p14:tracePt t="32678" x="4529138" y="4500563"/>
          <p14:tracePt t="32685" x="4572000" y="4462463"/>
          <p14:tracePt t="32696" x="4624388" y="4410075"/>
          <p14:tracePt t="32705" x="4695825" y="4348163"/>
          <p14:tracePt t="32715" x="4772025" y="4243388"/>
          <p14:tracePt t="32721" x="4852988" y="4114800"/>
          <p14:tracePt t="32728" x="4914900" y="3990975"/>
          <p14:tracePt t="32736" x="4972050" y="3843338"/>
          <p14:tracePt t="32742" x="5033963" y="3705225"/>
          <p14:tracePt t="32750" x="5081588" y="3557588"/>
          <p14:tracePt t="32759" x="5119688" y="3457575"/>
          <p14:tracePt t="32766" x="5143500" y="3362325"/>
          <p14:tracePt t="32773" x="5176838" y="3248025"/>
          <p14:tracePt t="32782" x="5205413" y="3148013"/>
          <p14:tracePt t="32789" x="5229225" y="3052763"/>
          <p14:tracePt t="32797" x="5253038" y="2943225"/>
          <p14:tracePt t="32805" x="5257800" y="2838450"/>
          <p14:tracePt t="32813" x="5286375" y="2714625"/>
          <p14:tracePt t="32821" x="5291138" y="2609850"/>
          <p14:tracePt t="32829" x="5291138" y="2481263"/>
          <p14:tracePt t="32837" x="5291138" y="2366963"/>
          <p14:tracePt t="32846" x="5291138" y="2252663"/>
          <p14:tracePt t="32854" x="5291138" y="2166938"/>
          <p14:tracePt t="32862" x="5291138" y="2085975"/>
          <p14:tracePt t="32872" x="5291138" y="2014538"/>
          <p14:tracePt t="32881" x="5291138" y="1952625"/>
          <p14:tracePt t="32889" x="5291138" y="1890713"/>
          <p14:tracePt t="32895" x="5291138" y="1824038"/>
          <p14:tracePt t="32904" x="5291138" y="1762125"/>
          <p14:tracePt t="32911" x="5281613" y="1690688"/>
          <p14:tracePt t="32918" x="5276850" y="1643063"/>
          <p14:tracePt t="32925" x="5262563" y="1571625"/>
          <p14:tracePt t="32933" x="5243513" y="1514475"/>
          <p14:tracePt t="32944" x="5233988" y="1462088"/>
          <p14:tracePt t="32955" x="5214938" y="1419225"/>
          <p14:tracePt t="32961" x="5200650" y="1376363"/>
          <p14:tracePt t="32967" x="5191125" y="1338263"/>
          <p14:tracePt t="32974" x="5176838" y="1300163"/>
          <p14:tracePt t="32982" x="5162550" y="1276350"/>
          <p14:tracePt t="32993" x="5133975" y="1238250"/>
          <p14:tracePt t="32999" x="5119688" y="1209675"/>
          <p14:tracePt t="33006" x="5100638" y="1181100"/>
          <p14:tracePt t="33014" x="5076825" y="1152525"/>
          <p14:tracePt t="33021" x="5057775" y="1123950"/>
          <p14:tracePt t="33031" x="5033963" y="1095375"/>
          <p14:tracePt t="33040" x="5014913" y="1066800"/>
          <p14:tracePt t="33048" x="4991100" y="1038225"/>
          <p14:tracePt t="33053" x="4976813" y="1019175"/>
          <p14:tracePt t="33062" x="4953000" y="1000125"/>
          <p14:tracePt t="33070" x="4938713" y="985838"/>
          <p14:tracePt t="33077" x="4924425" y="962025"/>
          <p14:tracePt t="33085" x="4900613" y="942975"/>
          <p14:tracePt t="33093" x="4886325" y="928688"/>
          <p14:tracePt t="33101" x="4876800" y="914400"/>
          <p14:tracePt t="33115" x="4862513" y="900113"/>
          <p14:tracePt t="33123" x="4852988" y="885825"/>
          <p14:tracePt t="33129" x="4838700" y="871538"/>
          <p14:tracePt t="33136" x="4829175" y="862013"/>
          <p14:tracePt t="33144" x="4810125" y="833438"/>
          <p14:tracePt t="33149" x="4795838" y="819150"/>
          <p14:tracePt t="33161" x="4786313" y="814388"/>
          <p14:tracePt t="33168" x="4767263" y="790575"/>
          <p14:tracePt t="33175" x="4757738" y="785813"/>
          <p14:tracePt t="33183" x="4743450" y="771525"/>
          <p14:tracePt t="33189" x="4724400" y="752475"/>
          <p14:tracePt t="33198" x="4714875" y="752475"/>
          <p14:tracePt t="33206" x="4705350" y="747713"/>
          <p14:tracePt t="33214" x="4700588" y="738188"/>
          <p14:tracePt t="33222" x="4686300" y="733425"/>
          <p14:tracePt t="33230" x="4676775" y="728663"/>
          <p14:tracePt t="33238" x="4662488" y="728663"/>
          <p14:tracePt t="33246" x="4657725" y="723900"/>
          <p14:tracePt t="33253" x="4638675" y="723900"/>
          <p14:tracePt t="33261" x="4619625" y="723900"/>
          <p14:tracePt t="33270" x="4605338" y="714375"/>
          <p14:tracePt t="33279" x="4581525" y="709613"/>
          <p14:tracePt t="33286" x="4557713" y="704850"/>
          <p14:tracePt t="33293" x="4524375" y="704850"/>
          <p14:tracePt t="33302" x="4486275" y="700088"/>
          <p14:tracePt t="33309" x="4457700" y="700088"/>
          <p14:tracePt t="33320" x="4429125" y="700088"/>
          <p14:tracePt t="33329" x="4395788" y="700088"/>
          <p14:tracePt t="33337" x="4371975" y="700088"/>
          <p14:tracePt t="33343" x="4343400" y="700088"/>
          <p14:tracePt t="33350" x="4319588" y="700088"/>
          <p14:tracePt t="33358" x="4305300" y="700088"/>
          <p14:tracePt t="33368" x="4286250" y="700088"/>
          <p14:tracePt t="33381" x="4248150" y="723900"/>
          <p14:tracePt t="33390" x="4224338" y="747713"/>
          <p14:tracePt t="33398" x="4200525" y="762000"/>
          <p14:tracePt t="33406" x="4181475" y="776288"/>
          <p14:tracePt t="33413" x="4167188" y="800100"/>
          <p14:tracePt t="33421" x="4143375" y="833438"/>
          <p14:tracePt t="33432" x="4124325" y="852488"/>
          <p14:tracePt t="33441" x="4114800" y="876300"/>
          <p14:tracePt t="33449" x="4100513" y="900113"/>
          <p14:tracePt t="33454" x="4095750" y="919163"/>
          <p14:tracePt t="33461" x="4086225" y="947738"/>
          <p14:tracePt t="33469" x="4086225" y="981075"/>
          <p14:tracePt t="33478" x="4071938" y="1014413"/>
          <p14:tracePt t="33486" x="4071938" y="1038225"/>
          <p14:tracePt t="33494" x="4071938" y="1076325"/>
          <p14:tracePt t="33501" x="4071938" y="1104900"/>
          <p14:tracePt t="33510" x="4071938" y="1133475"/>
          <p14:tracePt t="33517" x="4071938" y="1143000"/>
          <p14:tracePt t="33528" x="4076700" y="1166813"/>
          <p14:tracePt t="33538" x="4081463" y="1185863"/>
          <p14:tracePt t="33544" x="4100513" y="1204913"/>
          <p14:tracePt t="33549" x="4105275" y="1219200"/>
          <p14:tracePt t="33558" x="4124325" y="1238250"/>
          <p14:tracePt t="33565" x="4138613" y="1266825"/>
          <p14:tracePt t="33573" x="4162425" y="1295400"/>
          <p14:tracePt t="33581" x="4186238" y="1323975"/>
          <p14:tracePt t="33589" x="4210050" y="1362075"/>
          <p14:tracePt t="33599" x="4229100" y="1390650"/>
          <p14:tracePt t="33605" x="4248150" y="1423988"/>
          <p14:tracePt t="33613" x="4271963" y="1452563"/>
          <p14:tracePt t="33621" x="4305300" y="1495425"/>
          <p14:tracePt t="33629" x="4324350" y="1524000"/>
          <p14:tracePt t="33638" x="4333875" y="1543050"/>
          <p14:tracePt t="33646" x="4348163" y="1557338"/>
          <p14:tracePt t="33654" x="4362450" y="1571625"/>
          <p14:tracePt t="33662" x="4371975" y="1581150"/>
          <p14:tracePt t="33669" x="4386263" y="1590675"/>
          <p14:tracePt t="33677" x="4391025" y="1595438"/>
          <p14:tracePt t="33685" x="4405313" y="1600200"/>
          <p14:tracePt t="33693" x="4410075" y="1600200"/>
          <p14:tracePt t="33702" x="4414838" y="1600200"/>
          <p14:tracePt t="33709" x="4424363" y="1600200"/>
          <p14:tracePt t="33717" x="4438650" y="1600200"/>
          <p14:tracePt t="33725" x="4443413" y="1600200"/>
          <p14:tracePt t="33733" x="4457700" y="1600200"/>
          <p14:tracePt t="33743" x="4471988" y="1600200"/>
          <p14:tracePt t="33750" x="4491038" y="1600200"/>
          <p14:tracePt t="33758" x="4510088" y="1585913"/>
          <p14:tracePt t="33765" x="4529138" y="1581150"/>
          <p14:tracePt t="33775" x="4548188" y="1576388"/>
          <p14:tracePt t="33783" x="4572000" y="1562100"/>
          <p14:tracePt t="33792" x="4600575" y="1552575"/>
          <p14:tracePt t="33799" x="4614863" y="1538288"/>
          <p14:tracePt t="33807" x="4629150" y="1528763"/>
          <p14:tracePt t="33813" x="4652963" y="1504950"/>
          <p14:tracePt t="33822" x="4667250" y="1495425"/>
          <p14:tracePt t="33829" x="4686300" y="1476375"/>
          <p14:tracePt t="33837" x="4700588" y="1462088"/>
          <p14:tracePt t="33845" x="4710113" y="1438275"/>
          <p14:tracePt t="33853" x="4729163" y="1414463"/>
          <p14:tracePt t="33862" x="4733925" y="1400175"/>
          <p14:tracePt t="33869" x="4748213" y="1385888"/>
          <p14:tracePt t="33880" x="4757738" y="1347788"/>
          <p14:tracePt t="33890" x="4767263" y="1323975"/>
          <p14:tracePt t="33895" x="4776788" y="1304925"/>
          <p14:tracePt t="33902" x="4776788" y="1285875"/>
          <p14:tracePt t="33910" x="4776788" y="1262063"/>
          <p14:tracePt t="33920" x="4781550" y="1247775"/>
          <p14:tracePt t="33926" x="4781550" y="1223963"/>
          <p14:tracePt t="33933" x="4781550" y="1214438"/>
          <p14:tracePt t="33941" x="4781550" y="1200150"/>
          <p14:tracePt t="33949" x="4781550" y="1181100"/>
          <p14:tracePt t="33958" x="4781550" y="1166813"/>
          <p14:tracePt t="33966" x="4781550" y="1152525"/>
          <p14:tracePt t="33973" x="4781550" y="1128713"/>
          <p14:tracePt t="33981" x="4781550" y="1104900"/>
          <p14:tracePt t="33990" x="4781550" y="1076325"/>
          <p14:tracePt t="33997" x="4781550" y="1062038"/>
          <p14:tracePt t="34006" x="4767263" y="1038225"/>
          <p14:tracePt t="34014" x="4767263" y="1023938"/>
          <p14:tracePt t="34022" x="4757738" y="1004888"/>
          <p14:tracePt t="34030" x="4738688" y="981075"/>
          <p14:tracePt t="34038" x="4729163" y="957263"/>
          <p14:tracePt t="34045" x="4724400" y="952500"/>
          <p14:tracePt t="34057" x="4714875" y="933450"/>
          <p14:tracePt t="34066" x="4700588" y="919163"/>
          <p14:tracePt t="34078" x="4676775" y="885825"/>
          <p14:tracePt t="34090" x="4667250" y="876300"/>
          <p14:tracePt t="34097" x="4652963" y="862013"/>
          <p14:tracePt t="34104" x="4633913" y="857250"/>
          <p14:tracePt t="34111" x="4614863" y="842963"/>
          <p14:tracePt t="34118" x="4600575" y="838200"/>
          <p14:tracePt t="34126" x="4581525" y="833438"/>
          <p14:tracePt t="34133" x="4548188" y="828675"/>
          <p14:tracePt t="34141" x="4524375" y="819150"/>
          <p14:tracePt t="34152" x="4505325" y="814388"/>
          <p14:tracePt t="34162" x="4481513" y="814388"/>
          <p14:tracePt t="34171" x="4452938" y="814388"/>
          <p14:tracePt t="34177" x="4429125" y="809625"/>
          <p14:tracePt t="34181" x="4410075" y="809625"/>
          <p14:tracePt t="34189" x="4400550" y="809625"/>
          <p14:tracePt t="34197" x="4381500" y="809625"/>
          <p14:tracePt t="34205" x="4357688" y="809625"/>
          <p14:tracePt t="34213" x="4343400" y="809625"/>
          <p14:tracePt t="34221" x="4333875" y="809625"/>
          <p14:tracePt t="34233" x="4314825" y="809625"/>
          <p14:tracePt t="34242" x="4291013" y="814388"/>
          <p14:tracePt t="34247" x="4276725" y="823913"/>
          <p14:tracePt t="34253" x="4262438" y="828675"/>
          <p14:tracePt t="34261" x="4233863" y="833438"/>
          <p14:tracePt t="34269" x="4224338" y="838200"/>
          <p14:tracePt t="34277" x="4200525" y="842963"/>
          <p14:tracePt t="34286" x="4176713" y="862013"/>
          <p14:tracePt t="34294" x="4171950" y="866775"/>
          <p14:tracePt t="34302" x="4152900" y="871538"/>
          <p14:tracePt t="34310" x="4129088" y="885825"/>
          <p14:tracePt t="34317" x="4124325" y="890588"/>
          <p14:tracePt t="34325" x="4105275" y="900113"/>
          <p14:tracePt t="34334" x="4090988" y="914400"/>
          <p14:tracePt t="34342" x="4067175" y="933450"/>
          <p14:tracePt t="34352" x="4057650" y="942975"/>
          <p14:tracePt t="34361" x="4052888" y="957263"/>
          <p14:tracePt t="34371" x="4048125" y="971550"/>
          <p14:tracePt t="34379" x="4043363" y="985838"/>
          <p14:tracePt t="34384" x="4043363" y="1009650"/>
          <p14:tracePt t="34391" x="4033838" y="1028700"/>
          <p14:tracePt t="34398" x="4033838" y="1062038"/>
          <p14:tracePt t="34405" x="4029075" y="1090613"/>
          <p14:tracePt t="34413" x="4029075" y="1114425"/>
          <p14:tracePt t="34421" x="4029075" y="1138238"/>
          <p14:tracePt t="34429" x="4029075" y="1162050"/>
          <p14:tracePt t="34438" x="4029075" y="1185863"/>
          <p14:tracePt t="34446" x="4029075" y="1209675"/>
          <p14:tracePt t="34453" x="4029075" y="1252538"/>
          <p14:tracePt t="34461" x="4033838" y="1276350"/>
          <p14:tracePt t="34469" x="4043363" y="1304925"/>
          <p14:tracePt t="34477" x="4057650" y="1323975"/>
          <p14:tracePt t="34486" x="4062413" y="1343025"/>
          <p14:tracePt t="34494" x="4081463" y="1371600"/>
          <p14:tracePt t="34502" x="4105275" y="1400175"/>
          <p14:tracePt t="34510" x="4119563" y="1414463"/>
          <p14:tracePt t="34517" x="4138613" y="1443038"/>
          <p14:tracePt t="34525" x="4162425" y="1457325"/>
          <p14:tracePt t="34533" x="4191000" y="1481138"/>
          <p14:tracePt t="34543" x="4200525" y="1490663"/>
          <p14:tracePt t="34550" x="4229100" y="1504950"/>
          <p14:tracePt t="34558" x="4243388" y="1509713"/>
          <p14:tracePt t="34565" x="4262438" y="1524000"/>
          <p14:tracePt t="34573" x="4295775" y="1538288"/>
          <p14:tracePt t="34582" x="4314825" y="1538288"/>
          <p14:tracePt t="34593" x="4343400" y="1547813"/>
          <p14:tracePt t="34605" x="4400550" y="1547813"/>
          <p14:tracePt t="34614" x="4424363" y="1547813"/>
          <p14:tracePt t="34620" x="4467225" y="1547813"/>
          <p14:tracePt t="34632" x="4491038" y="1547813"/>
          <p14:tracePt t="34638" x="4514850" y="1547813"/>
          <p14:tracePt t="34646" x="4538663" y="1547813"/>
          <p14:tracePt t="34654" x="4572000" y="1538288"/>
          <p14:tracePt t="34662" x="4610100" y="1524000"/>
          <p14:tracePt t="34669" x="4629150" y="1519238"/>
          <p14:tracePt t="34677" x="4672013" y="1500188"/>
          <p14:tracePt t="34686" x="4681538" y="1490663"/>
          <p14:tracePt t="34694" x="4691063" y="1481138"/>
          <p14:tracePt t="34702" x="4705350" y="1466850"/>
          <p14:tracePt t="34709" x="4714875" y="1462088"/>
          <p14:tracePt t="34717" x="4729163" y="1447800"/>
          <p14:tracePt t="34725" x="4729163" y="1443038"/>
          <p14:tracePt t="34733" x="4729163" y="1438275"/>
          <p14:tracePt t="34741" x="4733925" y="1428750"/>
          <p14:tracePt t="34759" x="4733925" y="1423988"/>
          <p14:tracePt t="34765" x="4733925" y="1419225"/>
          <p14:tracePt t="34846" x="0" y="0"/>
        </p14:tracePtLst>
        <p14:tracePtLst>
          <p14:tracePt t="35893" x="3357563" y="1905000"/>
          <p14:tracePt t="35921" x="3357563" y="1895475"/>
          <p14:tracePt t="35936" x="3357563" y="1866900"/>
          <p14:tracePt t="35942" x="3357563" y="1852613"/>
          <p14:tracePt t="35951" x="3357563" y="1843088"/>
          <p14:tracePt t="35961" x="3357563" y="1828800"/>
          <p14:tracePt t="35967" x="3357563" y="1819275"/>
          <p14:tracePt t="35975" x="3357563" y="1804988"/>
          <p14:tracePt t="35982" x="3357563" y="1790700"/>
          <p14:tracePt t="35992" x="3357563" y="1781175"/>
          <p14:tracePt t="36000" x="3357563" y="1766888"/>
          <p14:tracePt t="36005" x="3357563" y="1757363"/>
          <p14:tracePt t="36013" x="3348038" y="1743075"/>
          <p14:tracePt t="36022" x="3343275" y="1724025"/>
          <p14:tracePt t="36032" x="3338513" y="1714500"/>
          <p14:tracePt t="36041" x="3324225" y="1700213"/>
          <p14:tracePt t="36049" x="3309938" y="1681163"/>
          <p14:tracePt t="36055" x="3295650" y="1662113"/>
          <p14:tracePt t="36062" x="3262313" y="1633538"/>
          <p14:tracePt t="36070" x="3243263" y="1614488"/>
          <p14:tracePt t="36078" x="3224213" y="1600200"/>
          <p14:tracePt t="36086" x="3214688" y="1590675"/>
          <p14:tracePt t="36093" x="3195638" y="1581150"/>
          <p14:tracePt t="36101" x="3167063" y="1571625"/>
          <p14:tracePt t="36110" x="3152775" y="1562100"/>
          <p14:tracePt t="36118" x="3143250" y="1557338"/>
          <p14:tracePt t="36129" x="3124200" y="1552575"/>
          <p14:tracePt t="36136" x="3114675" y="1547813"/>
          <p14:tracePt t="36146" x="3100388" y="1547813"/>
          <p14:tracePt t="36154" x="3090863" y="1543050"/>
          <p14:tracePt t="36157" x="3081338" y="1538288"/>
          <p14:tracePt t="36165" x="3062288" y="1538288"/>
          <p14:tracePt t="36174" x="3043238" y="1533525"/>
          <p14:tracePt t="36182" x="3033713" y="1524000"/>
          <p14:tracePt t="36190" x="3014663" y="1519238"/>
          <p14:tracePt t="36198" x="2990850" y="1519238"/>
          <p14:tracePt t="36205" x="2962275" y="1514475"/>
          <p14:tracePt t="36213" x="2938463" y="1514475"/>
          <p14:tracePt t="36222" x="2914650" y="1509713"/>
          <p14:tracePt t="36230" x="2871788" y="1504950"/>
          <p14:tracePt t="36237" x="2847975" y="1500188"/>
          <p14:tracePt t="36245" x="2814638" y="1500188"/>
          <p14:tracePt t="36253" x="2790825" y="1500188"/>
          <p14:tracePt t="36261" x="2776538" y="1500188"/>
          <p14:tracePt t="36269" x="2757488" y="1500188"/>
          <p14:tracePt t="36277" x="2747963" y="1500188"/>
          <p14:tracePt t="36286" x="2719388" y="1500188"/>
          <p14:tracePt t="36294" x="2714625" y="1500188"/>
          <p14:tracePt t="36304" x="2695575" y="1504950"/>
          <p14:tracePt t="36315" x="2676525" y="1524000"/>
          <p14:tracePt t="36321" x="2652713" y="1538288"/>
          <p14:tracePt t="36327" x="2638425" y="1552575"/>
          <p14:tracePt t="36337" x="2609850" y="1581150"/>
          <p14:tracePt t="36346" x="2586038" y="1609725"/>
          <p14:tracePt t="36350" x="2571750" y="1652588"/>
          <p14:tracePt t="36358" x="2552700" y="1685925"/>
          <p14:tracePt t="36365" x="2538413" y="1728788"/>
          <p14:tracePt t="36373" x="2519363" y="1785938"/>
          <p14:tracePt t="36381" x="2514600" y="1833563"/>
          <p14:tracePt t="36390" x="2509838" y="1885950"/>
          <p14:tracePt t="36397" x="2495550" y="1947863"/>
          <p14:tracePt t="36405" x="2490788" y="1990725"/>
          <p14:tracePt t="36413" x="2486025" y="2038350"/>
          <p14:tracePt t="36426" x="2486025" y="2076450"/>
          <p14:tracePt t="36433" x="2486025" y="2119313"/>
          <p14:tracePt t="36443" x="2486025" y="2171700"/>
          <p14:tracePt t="36451" x="2486025" y="2228850"/>
          <p14:tracePt t="36455" x="2486025" y="2276475"/>
          <p14:tracePt t="36462" x="2486025" y="2338388"/>
          <p14:tracePt t="36471" x="2486025" y="2395538"/>
          <p14:tracePt t="36477" x="2490788" y="2452688"/>
          <p14:tracePt t="36485" x="2500313" y="2509838"/>
          <p14:tracePt t="36494" x="2505075" y="2557463"/>
          <p14:tracePt t="36501" x="2509838" y="2614613"/>
          <p14:tracePt t="36509" x="2524125" y="2676525"/>
          <p14:tracePt t="36517" x="2528888" y="2743200"/>
          <p14:tracePt t="36526" x="2538413" y="2805113"/>
          <p14:tracePt t="36534" x="2543175" y="2876550"/>
          <p14:tracePt t="36541" x="2557463" y="2943225"/>
          <p14:tracePt t="36550" x="2557463" y="3014663"/>
          <p14:tracePt t="36560" x="2557463" y="3086100"/>
          <p14:tracePt t="36568" x="2557463" y="3148013"/>
          <p14:tracePt t="36579" x="2557463" y="3209925"/>
          <p14:tracePt t="36584" x="2557463" y="3271838"/>
          <p14:tracePt t="36590" x="2557463" y="3319463"/>
          <p14:tracePt t="36601" x="2557463" y="3386138"/>
          <p14:tracePt t="36610" x="2557463" y="3433763"/>
          <p14:tracePt t="36614" x="2557463" y="3486150"/>
          <p14:tracePt t="36621" x="2557463" y="3529013"/>
          <p14:tracePt t="36629" x="2557463" y="3576638"/>
          <p14:tracePt t="36639" x="2557463" y="3609975"/>
          <p14:tracePt t="36646" x="2557463" y="3648075"/>
          <p14:tracePt t="36654" x="2557463" y="3705225"/>
          <p14:tracePt t="36661" x="2557463" y="3757613"/>
          <p14:tracePt t="36669" x="2557463" y="3805238"/>
          <p14:tracePt t="36677" x="2566988" y="3857625"/>
          <p14:tracePt t="36686" x="2571750" y="3905250"/>
          <p14:tracePt t="36696" x="2586038" y="3952875"/>
          <p14:tracePt t="36707" x="2586038" y="4000500"/>
          <p14:tracePt t="36711" x="2590800" y="4033838"/>
          <p14:tracePt t="36717" x="2595563" y="4062413"/>
          <p14:tracePt t="36729" x="2600325" y="4095750"/>
          <p14:tracePt t="36739" x="2619375" y="4129088"/>
          <p14:tracePt t="36746" x="2624138" y="4162425"/>
          <p14:tracePt t="36751" x="2633663" y="4181475"/>
          <p14:tracePt t="36759" x="2643188" y="4195763"/>
          <p14:tracePt t="36765" x="2667000" y="4229100"/>
          <p14:tracePt t="36773" x="2671763" y="4238625"/>
          <p14:tracePt t="36782" x="2676525" y="4248150"/>
          <p14:tracePt t="36789" x="2690813" y="4262438"/>
          <p14:tracePt t="36798" x="2700338" y="4271963"/>
          <p14:tracePt t="36811" x="2714625" y="4286250"/>
          <p14:tracePt t="36817" x="2738438" y="4305300"/>
          <p14:tracePt t="36824" x="2743200" y="4314825"/>
          <p14:tracePt t="36830" x="2757488" y="4329113"/>
          <p14:tracePt t="36836" x="2762250" y="4333875"/>
          <p14:tracePt t="36850" x="2767013" y="4333875"/>
          <p14:tracePt t="36856" x="2776538" y="4338638"/>
          <p14:tracePt t="36862" x="2786063" y="4338638"/>
          <p14:tracePt t="36877" x="2805113" y="4338638"/>
          <p14:tracePt t="36889" x="2824163" y="4338638"/>
          <p14:tracePt t="36896" x="2838450" y="4338638"/>
          <p14:tracePt t="36903" x="2857500" y="4338638"/>
          <p14:tracePt t="36910" x="2871788" y="4338638"/>
          <p14:tracePt t="36920" x="2895600" y="4338638"/>
          <p14:tracePt t="36928" x="2914650" y="4338638"/>
          <p14:tracePt t="36935" x="2938463" y="4329113"/>
          <p14:tracePt t="36944" x="2962275" y="4319588"/>
          <p14:tracePt t="36950" x="2986088" y="4305300"/>
          <p14:tracePt t="36958" x="2995613" y="4300538"/>
          <p14:tracePt t="36970" x="3019425" y="4286250"/>
          <p14:tracePt t="36978" x="3033713" y="4271963"/>
          <p14:tracePt t="36983" x="3043238" y="4252913"/>
          <p14:tracePt t="36990" x="3057525" y="4229100"/>
          <p14:tracePt t="36998" x="3071813" y="4210050"/>
          <p14:tracePt t="37005" x="3095625" y="4191000"/>
          <p14:tracePt t="37017" x="3114675" y="4167188"/>
          <p14:tracePt t="37025" x="3138488" y="4138613"/>
          <p14:tracePt t="37032" x="3157538" y="4110038"/>
          <p14:tracePt t="37038" x="3171825" y="4090988"/>
          <p14:tracePt t="37045" x="3195638" y="4062413"/>
          <p14:tracePt t="37056" x="3209925" y="4043363"/>
          <p14:tracePt t="37065" x="3224213" y="4019550"/>
          <p14:tracePt t="37070" x="3248025" y="3986213"/>
          <p14:tracePt t="37077" x="3257550" y="3967163"/>
          <p14:tracePt t="37085" x="3267075" y="3952875"/>
          <p14:tracePt t="37093" x="3281363" y="3938588"/>
          <p14:tracePt t="37101" x="3290888" y="3919538"/>
          <p14:tracePt t="37110" x="3300413" y="3900488"/>
          <p14:tracePt t="37120" x="3305175" y="3886200"/>
          <p14:tracePt t="37129" x="3309938" y="3867150"/>
          <p14:tracePt t="37138" x="3328988" y="3833813"/>
          <p14:tracePt t="37143" x="3338513" y="3805238"/>
          <p14:tracePt t="37150" x="3348038" y="3776663"/>
          <p14:tracePt t="37158" x="3357563" y="3757613"/>
          <p14:tracePt t="37166" x="3371850" y="3724275"/>
          <p14:tracePt t="37177" x="3381375" y="3695700"/>
          <p14:tracePt t="37185" x="3386138" y="3671888"/>
          <p14:tracePt t="37192" x="3390900" y="3629025"/>
          <p14:tracePt t="37197" x="3405188" y="3595688"/>
          <p14:tracePt t="37205" x="3414713" y="3571875"/>
          <p14:tracePt t="37214" x="3419475" y="3538538"/>
          <p14:tracePt t="37221" x="3433763" y="3486150"/>
          <p14:tracePt t="37230" x="3438525" y="3448050"/>
          <p14:tracePt t="37238" x="3443288" y="3414713"/>
          <p14:tracePt t="37245" x="3448050" y="3362325"/>
          <p14:tracePt t="37253" x="3448050" y="3333750"/>
          <p14:tracePt t="37261" x="3467100" y="3281363"/>
          <p14:tracePt t="37269" x="3467100" y="3248025"/>
          <p14:tracePt t="37278" x="3467100" y="3219450"/>
          <p14:tracePt t="37286" x="3467100" y="3186113"/>
          <p14:tracePt t="37296" x="3471863" y="3157538"/>
          <p14:tracePt t="37306" x="3481388" y="3133725"/>
          <p14:tracePt t="37313" x="3481388" y="3109913"/>
          <p14:tracePt t="37319" x="3481388" y="3086100"/>
          <p14:tracePt t="37325" x="3481388" y="3043238"/>
          <p14:tracePt t="37334" x="3481388" y="3009900"/>
          <p14:tracePt t="37342" x="3481388" y="2986088"/>
          <p14:tracePt t="37349" x="3481388" y="2947988"/>
          <p14:tracePt t="37358" x="3481388" y="2905125"/>
          <p14:tracePt t="37365" x="3481388" y="2867025"/>
          <p14:tracePt t="37373" x="3481388" y="2843213"/>
          <p14:tracePt t="37381" x="3481388" y="2809875"/>
          <p14:tracePt t="37390" x="3481388" y="2771775"/>
          <p14:tracePt t="37402" x="3481388" y="2747963"/>
          <p14:tracePt t="37411" x="3481388" y="2714625"/>
          <p14:tracePt t="37417" x="3490913" y="2681288"/>
          <p14:tracePt t="37426" x="3495675" y="2647950"/>
          <p14:tracePt t="37433" x="3495675" y="2619375"/>
          <p14:tracePt t="37438" x="3495675" y="2581275"/>
          <p14:tracePt t="37446" x="3495675" y="2547938"/>
          <p14:tracePt t="37456" x="3495675" y="2514600"/>
          <p14:tracePt t="37465" x="3495675" y="2486025"/>
          <p14:tracePt t="37469" x="3495675" y="2443163"/>
          <p14:tracePt t="37478" x="3495675" y="2409825"/>
          <p14:tracePt t="37486" x="3495675" y="2381250"/>
          <p14:tracePt t="37494" x="3495675" y="2338388"/>
          <p14:tracePt t="37501" x="3495675" y="2300288"/>
          <p14:tracePt t="37509" x="3495675" y="2276475"/>
          <p14:tracePt t="37517" x="3495675" y="2243138"/>
          <p14:tracePt t="37531" x="3495675" y="2219325"/>
          <p14:tracePt t="37538" x="3495675" y="2195513"/>
          <p14:tracePt t="37546" x="3495675" y="2166938"/>
          <p14:tracePt t="37553" x="3495675" y="2143125"/>
          <p14:tracePt t="37559" x="3495675" y="2119313"/>
          <p14:tracePt t="37566" x="3495675" y="2100263"/>
          <p14:tracePt t="37574" x="3495675" y="2076450"/>
          <p14:tracePt t="37581" x="3495675" y="2052638"/>
          <p14:tracePt t="37590" x="3495675" y="2028825"/>
          <p14:tracePt t="37597" x="3495675" y="2005013"/>
          <p14:tracePt t="37606" x="3495675" y="1981200"/>
          <p14:tracePt t="37613" x="3495675" y="1947863"/>
          <p14:tracePt t="37621" x="3495675" y="1924050"/>
          <p14:tracePt t="37629" x="3490913" y="1895475"/>
          <p14:tracePt t="37641" x="3490913" y="1876425"/>
          <p14:tracePt t="37649" x="3486150" y="1852613"/>
          <p14:tracePt t="37657" x="3486150" y="1828800"/>
          <p14:tracePt t="37663" x="3481388" y="1809750"/>
          <p14:tracePt t="37669" x="3481388" y="1785938"/>
          <p14:tracePt t="37678" x="3471863" y="1771650"/>
          <p14:tracePt t="37688" x="3467100" y="1747838"/>
          <p14:tracePt t="37699" x="3462338" y="1728788"/>
          <p14:tracePt t="37708" x="3443288" y="1690688"/>
          <p14:tracePt t="37717" x="3443288" y="1685925"/>
          <p14:tracePt t="37726" x="3443288" y="1671638"/>
          <p14:tracePt t="37733" x="3438525" y="1662113"/>
          <p14:tracePt t="37742" x="3424238" y="1638300"/>
          <p14:tracePt t="37750" x="3419475" y="1628775"/>
          <p14:tracePt t="37758" x="3409950" y="1609725"/>
          <p14:tracePt t="37765" x="3400425" y="1595438"/>
          <p14:tracePt t="37774" x="3390900" y="1581150"/>
          <p14:tracePt t="37781" x="3386138" y="1576388"/>
          <p14:tracePt t="37789" x="3376613" y="1562100"/>
          <p14:tracePt t="37800" x="3371850" y="1552575"/>
          <p14:tracePt t="37809" x="3362325" y="1538288"/>
          <p14:tracePt t="37817" x="3343275" y="1519238"/>
          <p14:tracePt t="37824" x="3328988" y="1514475"/>
          <p14:tracePt t="37830" x="3314700" y="1500188"/>
          <p14:tracePt t="37837" x="3305175" y="1495425"/>
          <p14:tracePt t="37846" x="3281363" y="1481138"/>
          <p14:tracePt t="37854" x="3276600" y="1481138"/>
          <p14:tracePt t="37861" x="3262313" y="1476375"/>
          <p14:tracePt t="37872" x="3248025" y="1471613"/>
          <p14:tracePt t="37880" x="3238500" y="1471613"/>
          <p14:tracePt t="37888" x="3228975" y="1462088"/>
          <p14:tracePt t="37897" x="3214688" y="1462088"/>
          <p14:tracePt t="37901" x="3200400" y="1462088"/>
          <p14:tracePt t="37909" x="3186113" y="1462088"/>
          <p14:tracePt t="37919" x="3171825" y="1462088"/>
          <p14:tracePt t="37927" x="3152775" y="1462088"/>
          <p14:tracePt t="37938" x="3133725" y="1462088"/>
          <p14:tracePt t="37946" x="3119438" y="1462088"/>
          <p14:tracePt t="37952" x="3095625" y="1462088"/>
          <p14:tracePt t="37959" x="3081338" y="1462088"/>
          <p14:tracePt t="37966" x="3057525" y="1462088"/>
          <p14:tracePt t="37978" x="3038475" y="1462088"/>
          <p14:tracePt t="37985" x="3024188" y="1462088"/>
          <p14:tracePt t="37993" x="3000375" y="1462088"/>
          <p14:tracePt t="37998" x="2971800" y="1462088"/>
          <p14:tracePt t="38005" x="2947988" y="1462088"/>
          <p14:tracePt t="38013" x="2924175" y="1462088"/>
          <p14:tracePt t="38023" x="2900363" y="1462088"/>
          <p14:tracePt t="38029" x="2876550" y="1462088"/>
          <p14:tracePt t="38038" x="2857500" y="1457325"/>
          <p14:tracePt t="38046" x="2843213" y="1457325"/>
          <p14:tracePt t="38053" x="2824163" y="1457325"/>
          <p14:tracePt t="38061" x="2809875" y="1457325"/>
          <p14:tracePt t="38073" x="2800350" y="1457325"/>
          <p14:tracePt t="38081" x="2786063" y="1457325"/>
          <p14:tracePt t="38088" x="2776538" y="1457325"/>
          <p14:tracePt t="38094" x="2762250" y="1457325"/>
          <p14:tracePt t="38101" x="2747963" y="1457325"/>
          <p14:tracePt t="38110" x="2738438" y="1457325"/>
          <p14:tracePt t="38120" x="2719388" y="1457325"/>
          <p14:tracePt t="38131" x="2700338" y="1466850"/>
          <p14:tracePt t="38137" x="2690813" y="1471613"/>
          <p14:tracePt t="38143" x="2667000" y="1485900"/>
          <p14:tracePt t="38150" x="2647950" y="1495425"/>
          <p14:tracePt t="38157" x="2633663" y="1504950"/>
          <p14:tracePt t="38166" x="2624138" y="1509713"/>
          <p14:tracePt t="38175" x="2609850" y="1514475"/>
          <p14:tracePt t="38191" x="2600325" y="1524000"/>
          <p14:tracePt t="38197" x="2590800" y="1533525"/>
          <p14:tracePt t="38204" x="2590800" y="1538288"/>
          <p14:tracePt t="38213" x="2581275" y="1543050"/>
          <p14:tracePt t="38222" x="2576513" y="1547813"/>
          <p14:tracePt t="38231" x="2571750" y="1552575"/>
          <p14:tracePt t="38241" x="2562225" y="1562100"/>
          <p14:tracePt t="38248" x="2552700" y="1576388"/>
          <p14:tracePt t="38256" x="2543175" y="1590675"/>
          <p14:tracePt t="38262" x="2538413" y="1609725"/>
          <p14:tracePt t="38269" x="2514600" y="1643063"/>
          <p14:tracePt t="38280" x="2509838" y="1671638"/>
          <p14:tracePt t="38291" x="2490788" y="1704975"/>
          <p14:tracePt t="38297" x="2481263" y="1733550"/>
          <p14:tracePt t="38302" x="2471738" y="1781175"/>
          <p14:tracePt t="38309" x="2457450" y="1814513"/>
          <p14:tracePt t="38317" x="2452688" y="1847850"/>
          <p14:tracePt t="38325" x="2433638" y="1905000"/>
          <p14:tracePt t="38336" x="2419350" y="1962150"/>
          <p14:tracePt t="38345" x="2400300" y="2014538"/>
          <p14:tracePt t="38351" x="2400300" y="2062163"/>
          <p14:tracePt t="38358" x="2395538" y="2109788"/>
          <p14:tracePt t="38365" x="2390775" y="2152650"/>
          <p14:tracePt t="38374" x="2386013" y="2205038"/>
          <p14:tracePt t="38381" x="2371725" y="2247900"/>
          <p14:tracePt t="38389" x="2366963" y="2295525"/>
          <p14:tracePt t="38400" x="2366963" y="2338388"/>
          <p14:tracePt t="38408" x="2366963" y="2386013"/>
          <p14:tracePt t="38416" x="2366963" y="2438400"/>
          <p14:tracePt t="38423" x="2366963" y="2490788"/>
          <p14:tracePt t="38429" x="2366963" y="2543175"/>
          <p14:tracePt t="38438" x="2366963" y="2600325"/>
          <p14:tracePt t="38446" x="2366963" y="2652713"/>
          <p14:tracePt t="38454" x="2366963" y="2719388"/>
          <p14:tracePt t="38461" x="2366963" y="2781300"/>
          <p14:tracePt t="38472" x="2366963" y="2843213"/>
          <p14:tracePt t="38481" x="2366963" y="2900363"/>
          <p14:tracePt t="38491" x="2366963" y="2957513"/>
          <p14:tracePt t="38497" x="2366963" y="3009900"/>
          <p14:tracePt t="38502" x="2366963" y="3067050"/>
          <p14:tracePt t="38511" x="2366963" y="3105150"/>
          <p14:tracePt t="38519" x="2366963" y="3148013"/>
          <p14:tracePt t="38525" x="2366963" y="3195638"/>
          <p14:tracePt t="38533" x="2366963" y="3233738"/>
          <p14:tracePt t="38542" x="2366963" y="3276600"/>
          <p14:tracePt t="38551" x="2366963" y="3324225"/>
          <p14:tracePt t="38557" x="2366963" y="3352800"/>
          <p14:tracePt t="38565" x="2366963" y="3386138"/>
          <p14:tracePt t="38573" x="2366963" y="3419475"/>
          <p14:tracePt t="38587" x="2366963" y="3457575"/>
          <p14:tracePt t="38595" x="2366963" y="3486150"/>
          <p14:tracePt t="38601" x="2366963" y="3524250"/>
          <p14:tracePt t="38608" x="2366963" y="3557588"/>
          <p14:tracePt t="38614" x="2366963" y="3605213"/>
          <p14:tracePt t="38621" x="2366963" y="3638550"/>
          <p14:tracePt t="38632" x="2366963" y="3662363"/>
          <p14:tracePt t="38637" x="2366963" y="3690938"/>
          <p14:tracePt t="38646" x="2366963" y="3709988"/>
          <p14:tracePt t="38658" x="2366963" y="3729038"/>
          <p14:tracePt t="38665" x="2366963" y="3748088"/>
          <p14:tracePt t="38670" x="2366963" y="3752850"/>
          <p14:tracePt t="38678" x="2366963" y="3771900"/>
          <p14:tracePt t="38685" x="2366963" y="3781425"/>
          <p14:tracePt t="38693" x="2366963" y="3790950"/>
          <p14:tracePt t="38701" x="2366963" y="3810000"/>
          <p14:tracePt t="38710" x="2366963" y="3819525"/>
          <p14:tracePt t="38717" x="2366963" y="3833813"/>
          <p14:tracePt t="38725" x="2366963" y="3852863"/>
          <p14:tracePt t="38734" x="2366963" y="3862388"/>
          <p14:tracePt t="38741" x="2366963" y="3876675"/>
          <p14:tracePt t="38751" x="2366963" y="3900488"/>
          <p14:tracePt t="38758" x="2366963" y="3919538"/>
          <p14:tracePt t="38766" x="2366963" y="3933825"/>
          <p14:tracePt t="38774" x="2371725" y="3952875"/>
          <p14:tracePt t="38785" x="2371725" y="3962400"/>
          <p14:tracePt t="38795" x="2376488" y="3976688"/>
          <p14:tracePt t="38801" x="2376488" y="3990975"/>
          <p14:tracePt t="38809" x="2386013" y="4000500"/>
          <p14:tracePt t="38817" x="2390775" y="4005263"/>
          <p14:tracePt t="38820" x="2395538" y="4019550"/>
          <p14:tracePt t="38829" x="2400300" y="4029075"/>
          <p14:tracePt t="38837" x="2405063" y="4038600"/>
          <p14:tracePt t="38853" x="2414588" y="4048125"/>
          <p14:tracePt t="38861" x="2419350" y="4057650"/>
          <p14:tracePt t="38870" x="2428875" y="4062413"/>
          <p14:tracePt t="38878" x="2433638" y="4071938"/>
          <p14:tracePt t="38886" x="2438400" y="4076700"/>
          <p14:tracePt t="38894" x="2457450" y="4095750"/>
          <p14:tracePt t="38904" x="2462213" y="4095750"/>
          <p14:tracePt t="38913" x="2471738" y="4110038"/>
          <p14:tracePt t="38922" x="2486025" y="4124325"/>
          <p14:tracePt t="38929" x="2495550" y="4129088"/>
          <p14:tracePt t="38934" x="2514600" y="4143375"/>
          <p14:tracePt t="38942" x="2533650" y="4152900"/>
          <p14:tracePt t="38949" x="2547938" y="4162425"/>
          <p14:tracePt t="38958" x="2557463" y="4167188"/>
          <p14:tracePt t="38966" x="2576513" y="4167188"/>
          <p14:tracePt t="38974" x="2590800" y="4171950"/>
          <p14:tracePt t="38982" x="2605088" y="4171950"/>
          <p14:tracePt t="38989" x="2619375" y="4181475"/>
          <p14:tracePt t="38997" x="2628900" y="4181475"/>
          <p14:tracePt t="39005" x="2643188" y="4186238"/>
          <p14:tracePt t="39014" x="2657475" y="4191000"/>
          <p14:tracePt t="39022" x="2667000" y="4191000"/>
          <p14:tracePt t="39030" x="2686050" y="4191000"/>
          <p14:tracePt t="39037" x="2709863" y="4195763"/>
          <p14:tracePt t="39045" x="2724150" y="4195763"/>
          <p14:tracePt t="39053" x="2747963" y="4205288"/>
          <p14:tracePt t="39061" x="2771775" y="4205288"/>
          <p14:tracePt t="39069" x="2800350" y="4205288"/>
          <p14:tracePt t="39078" x="2814638" y="4205288"/>
          <p14:tracePt t="39085" x="2833688" y="4205288"/>
          <p14:tracePt t="39093" x="2857500" y="4205288"/>
          <p14:tracePt t="39101" x="2867025" y="4205288"/>
          <p14:tracePt t="39109" x="2881313" y="4205288"/>
          <p14:tracePt t="39120" x="2886075" y="4205288"/>
          <p14:tracePt t="39129" x="2895600" y="4205288"/>
          <p14:tracePt t="39137" x="2900363" y="4205288"/>
          <p14:tracePt t="39143" x="2905125" y="4205288"/>
          <p14:tracePt t="39160" x="2914650" y="4205288"/>
          <p14:tracePt t="39165" x="2919413" y="4200525"/>
          <p14:tracePt t="39185" x="2928938" y="4200525"/>
          <p14:tracePt t="39189" x="2933700" y="4195763"/>
          <p14:tracePt t="39198" x="2938463" y="4195763"/>
          <p14:tracePt t="39247" x="2943225" y="4191000"/>
          <p14:tracePt t="39261" x="2947988" y="4191000"/>
          <p14:tracePt t="39269" x="2957513" y="4186238"/>
          <p14:tracePt t="39278" x="2967038" y="4186238"/>
          <p14:tracePt t="39285" x="2976563" y="4186238"/>
          <p14:tracePt t="39293" x="2995613" y="4181475"/>
          <p14:tracePt t="39301" x="3014663" y="4181475"/>
          <p14:tracePt t="39310" x="3033713" y="4171950"/>
          <p14:tracePt t="39317" x="3043238" y="4171950"/>
          <p14:tracePt t="39325" x="3062288" y="4171950"/>
          <p14:tracePt t="39337" x="3086100" y="4167188"/>
          <p14:tracePt t="39347" x="3105150" y="4162425"/>
          <p14:tracePt t="39355" x="3114675" y="4162425"/>
          <p14:tracePt t="39362" x="3124200" y="4162425"/>
          <p14:tracePt t="39369" x="3133725" y="4157663"/>
          <p14:tracePt t="39377" x="3148013" y="4148138"/>
          <p14:tracePt t="39383" x="3162300" y="4143375"/>
          <p14:tracePt t="39391" x="3176588" y="4138613"/>
          <p14:tracePt t="39399" x="3190875" y="4138613"/>
          <p14:tracePt t="39406" x="3205163" y="4138613"/>
          <p14:tracePt t="39413" x="3214688" y="4129088"/>
          <p14:tracePt t="39421" x="3219450" y="4124325"/>
          <p14:tracePt t="39429" x="3238500" y="4119563"/>
          <p14:tracePt t="39442" x="3243263" y="4114800"/>
          <p14:tracePt t="39449" x="3248025" y="4114800"/>
          <p14:tracePt t="39453" x="3257550" y="4105275"/>
          <p14:tracePt t="39462" x="3262313" y="4100513"/>
          <p14:tracePt t="39469" x="3262313" y="4095750"/>
          <p14:tracePt t="39477" x="3267075" y="4090988"/>
          <p14:tracePt t="39486" x="3276600" y="4081463"/>
          <p14:tracePt t="39494" x="3286125" y="4062413"/>
          <p14:tracePt t="39505" x="3295650" y="4057650"/>
          <p14:tracePt t="39518" x="3305175" y="4038600"/>
          <p14:tracePt t="39524" x="3309938" y="4029075"/>
          <p14:tracePt t="39535" x="3324225" y="4014788"/>
          <p14:tracePt t="39543" x="3324225" y="4010025"/>
          <p14:tracePt t="39550" x="3328988" y="4000500"/>
          <p14:tracePt t="39561" x="3328988" y="3995738"/>
          <p14:tracePt t="39569" x="3328988" y="3981450"/>
          <p14:tracePt t="39579" x="3338513" y="3967163"/>
          <p14:tracePt t="39581" x="3343275" y="3962400"/>
          <p14:tracePt t="39589" x="3343275" y="3948113"/>
          <p14:tracePt t="39598" x="3348038" y="3938588"/>
          <p14:tracePt t="39606" x="3348038" y="3929063"/>
          <p14:tracePt t="39614" x="3352800" y="3924300"/>
          <p14:tracePt t="39622" x="3352800" y="3910013"/>
          <p14:tracePt t="39631" x="3362325" y="3900488"/>
          <p14:tracePt t="39638" x="3362325" y="3895725"/>
          <p14:tracePt t="39645" x="3362325" y="3886200"/>
          <p14:tracePt t="39654" x="3362325" y="3871913"/>
          <p14:tracePt t="39662" x="3362325" y="3862388"/>
          <p14:tracePt t="39681" x="3362325" y="3857625"/>
          <p14:tracePt t="39685" x="3362325" y="3848100"/>
          <p14:tracePt t="39694" x="3362325" y="3838575"/>
          <p14:tracePt t="39701" x="3362325" y="3829050"/>
          <p14:tracePt t="39734" x="3362325" y="3824288"/>
          <p14:tracePt t="39966" x="0" y="0"/>
        </p14:tracePtLst>
        <p14:tracePtLst>
          <p14:tracePt t="46631" x="7062788" y="733425"/>
          <p14:tracePt t="46645" x="7053263" y="723900"/>
          <p14:tracePt t="46656" x="7048500" y="714375"/>
          <p14:tracePt t="46661" x="7038975" y="709613"/>
          <p14:tracePt t="46670" x="7034213" y="709613"/>
          <p14:tracePt t="46678" x="7024688" y="700088"/>
          <p14:tracePt t="46687" x="7005638" y="695325"/>
          <p14:tracePt t="46693" x="6986588" y="690563"/>
          <p14:tracePt t="46702" x="6962775" y="685800"/>
          <p14:tracePt t="46713" x="6934200" y="676275"/>
          <p14:tracePt t="46721" x="6910388" y="676275"/>
          <p14:tracePt t="46729" x="6886575" y="676275"/>
          <p14:tracePt t="46735" x="6853238" y="661988"/>
          <p14:tracePt t="46742" x="6819900" y="661988"/>
          <p14:tracePt t="46750" x="6772275" y="657225"/>
          <p14:tracePt t="46757" x="6743700" y="647700"/>
          <p14:tracePt t="46765" x="6705600" y="638175"/>
          <p14:tracePt t="46774" x="6653213" y="628650"/>
          <p14:tracePt t="46781" x="6629400" y="619125"/>
          <p14:tracePt t="46789" x="6596063" y="609600"/>
          <p14:tracePt t="46797" x="6543675" y="585788"/>
          <p14:tracePt t="46805" x="6519863" y="585788"/>
          <p14:tracePt t="46813" x="6505575" y="585788"/>
          <p14:tracePt t="46822" x="6481763" y="585788"/>
          <p14:tracePt t="46830" x="6467475" y="585788"/>
          <p14:tracePt t="46837" x="6462713" y="585788"/>
          <p14:tracePt t="46845" x="6453188" y="585788"/>
          <p14:tracePt t="46853" x="6438900" y="590550"/>
          <p14:tracePt t="46861" x="6429375" y="595313"/>
          <p14:tracePt t="46870" x="6419850" y="604838"/>
          <p14:tracePt t="46877" x="6405563" y="614363"/>
          <p14:tracePt t="46889" x="6391275" y="623888"/>
          <p14:tracePt t="46897" x="6381750" y="628650"/>
          <p14:tracePt t="46905" x="6357938" y="638175"/>
          <p14:tracePt t="46913" x="6343650" y="652463"/>
          <p14:tracePt t="46919" x="6329363" y="676275"/>
          <p14:tracePt t="46927" x="6319838" y="695325"/>
          <p14:tracePt t="46934" x="6305550" y="709613"/>
          <p14:tracePt t="46943" x="6296025" y="728663"/>
          <p14:tracePt t="46952" x="6281738" y="747713"/>
          <p14:tracePt t="46961" x="6272213" y="776288"/>
          <p14:tracePt t="46969" x="6253163" y="804863"/>
          <p14:tracePt t="46977" x="6243638" y="809625"/>
          <p14:tracePt t="46982" x="6238875" y="838200"/>
          <p14:tracePt t="46992" x="6229350" y="847725"/>
          <p14:tracePt t="46998" x="6224588" y="866775"/>
          <p14:tracePt t="47006" x="6219825" y="895350"/>
          <p14:tracePt t="47013" x="6210300" y="919163"/>
          <p14:tracePt t="47022" x="6210300" y="952500"/>
          <p14:tracePt t="47030" x="6205538" y="971550"/>
          <p14:tracePt t="47045" x="6205538" y="1033463"/>
          <p14:tracePt t="47055" x="6205538" y="1062038"/>
          <p14:tracePt t="47063" x="6205538" y="1085850"/>
          <p14:tracePt t="47069" x="6205538" y="1100138"/>
          <p14:tracePt t="47079" x="6205538" y="1119188"/>
          <p14:tracePt t="47086" x="6210300" y="1133475"/>
          <p14:tracePt t="47094" x="6215063" y="1152525"/>
          <p14:tracePt t="47102" x="6229350" y="1166813"/>
          <p14:tracePt t="47109" x="6238875" y="1181100"/>
          <p14:tracePt t="47117" x="6257925" y="1195388"/>
          <p14:tracePt t="47125" x="6276975" y="1214438"/>
          <p14:tracePt t="47134" x="6300788" y="1238250"/>
          <p14:tracePt t="47142" x="6329363" y="1262063"/>
          <p14:tracePt t="47149" x="6357938" y="1281113"/>
          <p14:tracePt t="47158" x="6386513" y="1304925"/>
          <p14:tracePt t="47165" x="6429375" y="1338263"/>
          <p14:tracePt t="47173" x="6467475" y="1362075"/>
          <p14:tracePt t="47181" x="6510338" y="1385888"/>
          <p14:tracePt t="47190" x="6553200" y="1404938"/>
          <p14:tracePt t="47198" x="6591300" y="1414463"/>
          <p14:tracePt t="47206" x="6643688" y="1443038"/>
          <p14:tracePt t="47214" x="6700838" y="1447800"/>
          <p14:tracePt t="47221" x="6757988" y="1466850"/>
          <p14:tracePt t="47230" x="6819900" y="1471613"/>
          <p14:tracePt t="47237" x="6867525" y="1476375"/>
          <p14:tracePt t="47246" x="6934200" y="1476375"/>
          <p14:tracePt t="47253" x="6996113" y="1476375"/>
          <p14:tracePt t="47261" x="7058025" y="1476375"/>
          <p14:tracePt t="47269" x="7115175" y="1476375"/>
          <p14:tracePt t="47277" x="7177088" y="1476375"/>
          <p14:tracePt t="47285" x="7243763" y="1476375"/>
          <p14:tracePt t="47293" x="7291388" y="1476375"/>
          <p14:tracePt t="47302" x="7329488" y="1476375"/>
          <p14:tracePt t="47309" x="7362825" y="1476375"/>
          <p14:tracePt t="47320" x="7405688" y="1462088"/>
          <p14:tracePt t="47333" x="7458075" y="1404938"/>
          <p14:tracePt t="47341" x="7472363" y="1395413"/>
          <p14:tracePt t="47350" x="7500938" y="1362075"/>
          <p14:tracePt t="47358" x="7510463" y="1343025"/>
          <p14:tracePt t="47367" x="7534275" y="1309688"/>
          <p14:tracePt t="47377" x="7548563" y="1266825"/>
          <p14:tracePt t="47381" x="7562850" y="1238250"/>
          <p14:tracePt t="47389" x="7581900" y="1204913"/>
          <p14:tracePt t="47397" x="7586663" y="1176338"/>
          <p14:tracePt t="47406" x="7591425" y="1143000"/>
          <p14:tracePt t="47413" x="7596188" y="1119188"/>
          <p14:tracePt t="47421" x="7605713" y="1090613"/>
          <p14:tracePt t="47429" x="7605713" y="1066800"/>
          <p14:tracePt t="47438" x="7605713" y="1028700"/>
          <p14:tracePt t="47445" x="7605713" y="1009650"/>
          <p14:tracePt t="47454" x="7605713" y="981075"/>
          <p14:tracePt t="47463" x="7605713" y="952500"/>
          <p14:tracePt t="47470" x="7596188" y="928688"/>
          <p14:tracePt t="47478" x="7581900" y="900113"/>
          <p14:tracePt t="47487" x="7572375" y="885825"/>
          <p14:tracePt t="47497" x="7548563" y="852488"/>
          <p14:tracePt t="47506" x="7539038" y="823913"/>
          <p14:tracePt t="47511" x="7524750" y="814388"/>
          <p14:tracePt t="47517" x="7500938" y="776288"/>
          <p14:tracePt t="47525" x="7491413" y="762000"/>
          <p14:tracePt t="47533" x="7477125" y="747713"/>
          <p14:tracePt t="47542" x="7467600" y="742950"/>
          <p14:tracePt t="47550" x="7458075" y="733425"/>
          <p14:tracePt t="47558" x="7429500" y="709613"/>
          <p14:tracePt t="47570" x="7400925" y="690563"/>
          <p14:tracePt t="47579" x="7377113" y="681038"/>
          <p14:tracePt t="47586" x="7343775" y="671513"/>
          <p14:tracePt t="47594" x="7291388" y="652463"/>
          <p14:tracePt t="47600" x="7248525" y="642938"/>
          <p14:tracePt t="47606" x="7191375" y="623888"/>
          <p14:tracePt t="47614" x="7143750" y="609600"/>
          <p14:tracePt t="47622" x="7091363" y="595313"/>
          <p14:tracePt t="47630" x="7043738" y="590550"/>
          <p14:tracePt t="47637" x="7005638" y="590550"/>
          <p14:tracePt t="47645" x="6958013" y="585788"/>
          <p14:tracePt t="47654" x="6915150" y="585788"/>
          <p14:tracePt t="47662" x="6877050" y="585788"/>
          <p14:tracePt t="47669" x="6843713" y="585788"/>
          <p14:tracePt t="47677" x="6819900" y="585788"/>
          <p14:tracePt t="47686" x="6800850" y="585788"/>
          <p14:tracePt t="47693" x="6796088" y="585788"/>
          <p14:tracePt t="47701" x="6781800" y="585788"/>
          <p14:tracePt t="47709" x="6777038" y="585788"/>
          <p14:tracePt t="47750" x="0" y="0"/>
        </p14:tracePtLst>
        <p14:tracePtLst>
          <p14:tracePt t="48845" x="7348538" y="1519238"/>
          <p14:tracePt t="48862" x="7343775" y="1509713"/>
          <p14:tracePt t="48869" x="7339013" y="1509713"/>
          <p14:tracePt t="48878" x="7329488" y="1495425"/>
          <p14:tracePt t="48886" x="7300913" y="1471613"/>
          <p14:tracePt t="48893" x="7291388" y="1466850"/>
          <p14:tracePt t="48902" x="7258050" y="1447800"/>
          <p14:tracePt t="48910" x="7243763" y="1443038"/>
          <p14:tracePt t="48918" x="7224713" y="1438275"/>
          <p14:tracePt t="48929" x="7200900" y="1423988"/>
          <p14:tracePt t="48942" x="7172325" y="1414463"/>
          <p14:tracePt t="48950" x="7153275" y="1409700"/>
          <p14:tracePt t="48956" x="7134225" y="1400175"/>
          <p14:tracePt t="48970" x="7124700" y="1400175"/>
          <p14:tracePt t="48975" x="7105650" y="1395413"/>
          <p14:tracePt t="48982" x="7100888" y="1390650"/>
          <p14:tracePt t="48991" x="7081838" y="1390650"/>
          <p14:tracePt t="48997" x="7062788" y="1385888"/>
          <p14:tracePt t="49008" x="7043738" y="1376363"/>
          <p14:tracePt t="49019" x="7029450" y="1376363"/>
          <p14:tracePt t="49027" x="7010400" y="1371600"/>
          <p14:tracePt t="49032" x="6986588" y="1371600"/>
          <p14:tracePt t="49037" x="6972300" y="1371600"/>
          <p14:tracePt t="49046" x="6943725" y="1366838"/>
          <p14:tracePt t="49053" x="6919913" y="1362075"/>
          <p14:tracePt t="49061" x="6896100" y="1362075"/>
          <p14:tracePt t="49070" x="6872288" y="1362075"/>
          <p14:tracePt t="49078" x="6853238" y="1362075"/>
          <p14:tracePt t="49090" x="6838950" y="1362075"/>
          <p14:tracePt t="49102" x="6800850" y="1362075"/>
          <p14:tracePt t="49110" x="6781800" y="1362075"/>
          <p14:tracePt t="49116" x="6767513" y="1362075"/>
          <p14:tracePt t="49127" x="6753225" y="1362075"/>
          <p14:tracePt t="49134" x="6743700" y="1362075"/>
          <p14:tracePt t="49142" x="6734175" y="1362075"/>
          <p14:tracePt t="49150" x="6715125" y="1362075"/>
          <p14:tracePt t="49157" x="6700838" y="1362075"/>
          <p14:tracePt t="49165" x="6686550" y="1362075"/>
          <p14:tracePt t="49174" x="6667500" y="1362075"/>
          <p14:tracePt t="49181" x="6653213" y="1362075"/>
          <p14:tracePt t="49189" x="6629400" y="1362075"/>
          <p14:tracePt t="49198" x="6600825" y="1362075"/>
          <p14:tracePt t="49205" x="6586538" y="1362075"/>
          <p14:tracePt t="49214" x="6572250" y="1362075"/>
          <p14:tracePt t="49221" x="6548438" y="1362075"/>
          <p14:tracePt t="49229" x="6534150" y="1362075"/>
          <p14:tracePt t="49237" x="6510338" y="1362075"/>
          <p14:tracePt t="49246" x="6486525" y="1362075"/>
          <p14:tracePt t="49253" x="6467475" y="1362075"/>
          <p14:tracePt t="49262" x="6457950" y="1371600"/>
          <p14:tracePt t="49270" x="6429375" y="1376363"/>
          <p14:tracePt t="49278" x="6419850" y="1385888"/>
          <p14:tracePt t="49286" x="6396038" y="1390650"/>
          <p14:tracePt t="49293" x="6372225" y="1400175"/>
          <p14:tracePt t="49302" x="6362700" y="1409700"/>
          <p14:tracePt t="49310" x="6338888" y="1423988"/>
          <p14:tracePt t="49318" x="6315075" y="1438275"/>
          <p14:tracePt t="49326" x="6300788" y="1452563"/>
          <p14:tracePt t="49333" x="6276975" y="1466850"/>
          <p14:tracePt t="49342" x="6262688" y="1481138"/>
          <p14:tracePt t="49350" x="6243638" y="1504950"/>
          <p14:tracePt t="49359" x="6234113" y="1519238"/>
          <p14:tracePt t="49365" x="6219825" y="1538288"/>
          <p14:tracePt t="49373" x="6210300" y="1547813"/>
          <p14:tracePt t="49381" x="6196013" y="1581150"/>
          <p14:tracePt t="49392" x="6191250" y="1595438"/>
          <p14:tracePt t="49403" x="6181725" y="1619250"/>
          <p14:tracePt t="49413" x="6167438" y="1666875"/>
          <p14:tracePt t="49426" x="6167438" y="1681163"/>
          <p14:tracePt t="49433" x="6167438" y="1704975"/>
          <p14:tracePt t="49441" x="6162675" y="1719263"/>
          <p14:tracePt t="49447" x="6157913" y="1743075"/>
          <p14:tracePt t="49454" x="6157913" y="1762125"/>
          <p14:tracePt t="49461" x="6157913" y="1781175"/>
          <p14:tracePt t="49469" x="6148388" y="1800225"/>
          <p14:tracePt t="49477" x="6148388" y="1809750"/>
          <p14:tracePt t="49485" x="6148388" y="1824038"/>
          <p14:tracePt t="49493" x="6148388" y="1843088"/>
          <p14:tracePt t="49501" x="6148388" y="1852613"/>
          <p14:tracePt t="49509" x="6148388" y="1866900"/>
          <p14:tracePt t="49518" x="6148388" y="1876425"/>
          <p14:tracePt t="49527" x="6148388" y="1895475"/>
          <p14:tracePt t="49542" x="6162675" y="1914525"/>
          <p14:tracePt t="49550" x="6167438" y="1919288"/>
          <p14:tracePt t="49556" x="6167438" y="1933575"/>
          <p14:tracePt t="49565" x="6191250" y="1952625"/>
          <p14:tracePt t="49574" x="6196013" y="1957388"/>
          <p14:tracePt t="49581" x="6200775" y="1976438"/>
          <p14:tracePt t="49589" x="6215063" y="1985963"/>
          <p14:tracePt t="49597" x="6229350" y="2005013"/>
          <p14:tracePt t="49605" x="6238875" y="2009775"/>
          <p14:tracePt t="49613" x="6253163" y="2024063"/>
          <p14:tracePt t="49621" x="6267450" y="2033588"/>
          <p14:tracePt t="49629" x="6286500" y="2047875"/>
          <p14:tracePt t="49637" x="6300788" y="2057400"/>
          <p14:tracePt t="49645" x="6324600" y="2071688"/>
          <p14:tracePt t="49653" x="6334125" y="2076450"/>
          <p14:tracePt t="49661" x="6353175" y="2081213"/>
          <p14:tracePt t="49668" x="6372225" y="2090738"/>
          <p14:tracePt t="49677" x="6396038" y="2100263"/>
          <p14:tracePt t="49685" x="6410325" y="2105025"/>
          <p14:tracePt t="49694" x="6443663" y="2124075"/>
          <p14:tracePt t="49701" x="6467475" y="2128838"/>
          <p14:tracePt t="49709" x="6496050" y="2133600"/>
          <p14:tracePt t="49718" x="6534150" y="2143125"/>
          <p14:tracePt t="49726" x="6572250" y="2152650"/>
          <p14:tracePt t="49734" x="6610350" y="2157413"/>
          <p14:tracePt t="49741" x="6653213" y="2176463"/>
          <p14:tracePt t="49749" x="6677025" y="2176463"/>
          <p14:tracePt t="49758" x="6710363" y="2181225"/>
          <p14:tracePt t="49766" x="6757988" y="2181225"/>
          <p14:tracePt t="49775" x="6791325" y="2181225"/>
          <p14:tracePt t="49782" x="6824663" y="2181225"/>
          <p14:tracePt t="49790" x="6872288" y="2181225"/>
          <p14:tracePt t="49797" x="6905625" y="2181225"/>
          <p14:tracePt t="49805" x="6938963" y="2181225"/>
          <p14:tracePt t="49813" x="6972300" y="2166938"/>
          <p14:tracePt t="49822" x="7010400" y="2162175"/>
          <p14:tracePt t="49829" x="7038975" y="2147888"/>
          <p14:tracePt t="49837" x="7072313" y="2133600"/>
          <p14:tracePt t="49846" x="7100888" y="2119313"/>
          <p14:tracePt t="49853" x="7129463" y="2105025"/>
          <p14:tracePt t="49862" x="7162800" y="2090738"/>
          <p14:tracePt t="49869" x="7181850" y="2081213"/>
          <p14:tracePt t="49878" x="7210425" y="2062163"/>
          <p14:tracePt t="49886" x="7224713" y="2052638"/>
          <p14:tracePt t="49894" x="7239000" y="2038350"/>
          <p14:tracePt t="49901" x="7253288" y="2024063"/>
          <p14:tracePt t="49909" x="7262813" y="2014538"/>
          <p14:tracePt t="49917" x="7272338" y="1985963"/>
          <p14:tracePt t="49925" x="7281863" y="1976438"/>
          <p14:tracePt t="49934" x="7291388" y="1947863"/>
          <p14:tracePt t="49942" x="7305675" y="1928813"/>
          <p14:tracePt t="49949" x="7310438" y="1905000"/>
          <p14:tracePt t="49958" x="7315200" y="1890713"/>
          <p14:tracePt t="49965" x="7324725" y="1866900"/>
          <p14:tracePt t="49974" x="7329488" y="1838325"/>
          <p14:tracePt t="49981" x="7334250" y="1819275"/>
          <p14:tracePt t="49993" x="7339013" y="1800225"/>
          <p14:tracePt t="50005" x="7353300" y="1757363"/>
          <p14:tracePt t="50013" x="7362825" y="1728788"/>
          <p14:tracePt t="50022" x="7362825" y="1719263"/>
          <p14:tracePt t="50029" x="7362825" y="1695450"/>
          <p14:tracePt t="50038" x="7362825" y="1676400"/>
          <p14:tracePt t="50046" x="7362825" y="1657350"/>
          <p14:tracePt t="50056" x="7362825" y="1643063"/>
          <p14:tracePt t="50069" x="7362825" y="1614488"/>
          <p14:tracePt t="50079" x="7362825" y="1595438"/>
          <p14:tracePt t="50094" x="7362825" y="1576388"/>
          <p14:tracePt t="50110" x="7353300" y="1571625"/>
          <p14:tracePt t="50118" x="7353300" y="1566863"/>
          <p14:tracePt t="50126" x="7343775" y="1562100"/>
          <p14:tracePt t="50158" x="7324725" y="1543050"/>
          <p14:tracePt t="50175" x="7319963" y="1543050"/>
          <p14:tracePt t="50182" x="7310438" y="1538288"/>
          <p14:tracePt t="50189" x="7310438" y="1533525"/>
          <p14:tracePt t="50214" x="7305675" y="1528763"/>
          <p14:tracePt t="50230" x="7300913" y="1528763"/>
          <p14:tracePt t="50246" x="7296150" y="1528763"/>
          <p14:tracePt t="50255" x="7291388" y="1528763"/>
          <p14:tracePt t="50277" x="0" y="0"/>
        </p14:tracePtLst>
        <p14:tracePtLst>
          <p14:tracePt t="62736" x="7500938" y="2476500"/>
          <p14:tracePt t="62861" x="7486650" y="2452688"/>
          <p14:tracePt t="62876" x="7481888" y="2438400"/>
          <p14:tracePt t="62885" x="7448550" y="2409825"/>
          <p14:tracePt t="62893" x="7424738" y="2395538"/>
          <p14:tracePt t="62902" x="7381875" y="2371725"/>
          <p14:tracePt t="62909" x="7353300" y="2357438"/>
          <p14:tracePt t="62918" x="7310438" y="2333625"/>
          <p14:tracePt t="62926" x="7267575" y="2324100"/>
          <p14:tracePt t="62933" x="7224713" y="2305050"/>
          <p14:tracePt t="62943" x="7177088" y="2290763"/>
          <p14:tracePt t="62951" x="7124700" y="2271713"/>
          <p14:tracePt t="62962" x="7077075" y="2262188"/>
          <p14:tracePt t="62968" x="7034213" y="2238375"/>
          <p14:tracePt t="62973" x="6991350" y="2228850"/>
          <p14:tracePt t="62982" x="6958013" y="2219325"/>
          <p14:tracePt t="62989" x="6924675" y="2209800"/>
          <p14:tracePt t="62998" x="6881813" y="2200275"/>
          <p14:tracePt t="63006" x="6848475" y="2185988"/>
          <p14:tracePt t="63013" x="6829425" y="2185988"/>
          <p14:tracePt t="63021" x="6800850" y="2176463"/>
          <p14:tracePt t="63029" x="6772275" y="2162175"/>
          <p14:tracePt t="63037" x="6748463" y="2157413"/>
          <p14:tracePt t="63045" x="6710363" y="2152650"/>
          <p14:tracePt t="63053" x="6677025" y="2147888"/>
          <p14:tracePt t="63062" x="6638925" y="2133600"/>
          <p14:tracePt t="63069" x="6596063" y="2128838"/>
          <p14:tracePt t="63077" x="6572250" y="2128838"/>
          <p14:tracePt t="63085" x="6538913" y="2128838"/>
          <p14:tracePt t="63093" x="6500813" y="2128838"/>
          <p14:tracePt t="63101" x="6467475" y="2128838"/>
          <p14:tracePt t="63109" x="6434138" y="2128838"/>
          <p14:tracePt t="63117" x="6400800" y="2128838"/>
          <p14:tracePt t="63126" x="6376988" y="2128838"/>
          <p14:tracePt t="63133" x="6353175" y="2128838"/>
          <p14:tracePt t="63142" x="6329363" y="2128838"/>
          <p14:tracePt t="63149" x="6310313" y="2128838"/>
          <p14:tracePt t="63158" x="6291263" y="2128838"/>
          <p14:tracePt t="63166" x="6276975" y="2128838"/>
          <p14:tracePt t="63174" x="6262688" y="2133600"/>
          <p14:tracePt t="63181" x="6243638" y="2138363"/>
          <p14:tracePt t="63190" x="6229350" y="2152650"/>
          <p14:tracePt t="63197" x="6205538" y="2157413"/>
          <p14:tracePt t="63205" x="6191250" y="2171700"/>
          <p14:tracePt t="63215" x="6181725" y="2181225"/>
          <p14:tracePt t="63222" x="6167438" y="2190750"/>
          <p14:tracePt t="63229" x="6157913" y="2205038"/>
          <p14:tracePt t="63238" x="6153150" y="2214563"/>
          <p14:tracePt t="63246" x="6148388" y="2228850"/>
          <p14:tracePt t="63253" x="6148388" y="2247900"/>
          <p14:tracePt t="63261" x="6134100" y="2266950"/>
          <p14:tracePt t="63270" x="6134100" y="2281238"/>
          <p14:tracePt t="63278" x="6134100" y="2300288"/>
          <p14:tracePt t="63285" x="6134100" y="2314575"/>
          <p14:tracePt t="63293" x="6134100" y="2324100"/>
          <p14:tracePt t="63304" x="6138863" y="2343150"/>
          <p14:tracePt t="63315" x="6138863" y="2357438"/>
          <p14:tracePt t="63326" x="6162675" y="2395538"/>
          <p14:tracePt t="63339" x="6176963" y="2424113"/>
          <p14:tracePt t="63347" x="6186488" y="2438400"/>
          <p14:tracePt t="63359" x="6229350" y="2490788"/>
          <p14:tracePt t="63365" x="6243638" y="2514600"/>
          <p14:tracePt t="63373" x="6267450" y="2533650"/>
          <p14:tracePt t="63382" x="6281738" y="2543175"/>
          <p14:tracePt t="63389" x="6305550" y="2562225"/>
          <p14:tracePt t="63398" x="6315075" y="2571750"/>
          <p14:tracePt t="63405" x="6348413" y="2595563"/>
          <p14:tracePt t="63413" x="6367463" y="2605088"/>
          <p14:tracePt t="63422" x="6386513" y="2619375"/>
          <p14:tracePt t="63430" x="6415088" y="2643188"/>
          <p14:tracePt t="63437" x="6443663" y="2652713"/>
          <p14:tracePt t="63445" x="6477000" y="2676525"/>
          <p14:tracePt t="63453" x="6505575" y="2690813"/>
          <p14:tracePt t="63461" x="6548438" y="2709863"/>
          <p14:tracePt t="63469" x="6591300" y="2728913"/>
          <p14:tracePt t="63479" x="6648450" y="2743200"/>
          <p14:tracePt t="63486" x="6705600" y="2767013"/>
          <p14:tracePt t="63493" x="6748463" y="2790825"/>
          <p14:tracePt t="63501" x="6805613" y="2805113"/>
          <p14:tracePt t="63510" x="6848475" y="2819400"/>
          <p14:tracePt t="63517" x="6905625" y="2828925"/>
          <p14:tracePt t="63526" x="6962775" y="2847975"/>
          <p14:tracePt t="63534" x="7005638" y="2852738"/>
          <p14:tracePt t="63543" x="7053263" y="2862263"/>
          <p14:tracePt t="63549" x="7091363" y="2862263"/>
          <p14:tracePt t="63558" x="7134225" y="2862263"/>
          <p14:tracePt t="63565" x="7162800" y="2862263"/>
          <p14:tracePt t="63573" x="7191375" y="2857500"/>
          <p14:tracePt t="63581" x="7219950" y="2843213"/>
          <p14:tracePt t="63590" x="7234238" y="2828925"/>
          <p14:tracePt t="63598" x="7253288" y="2809875"/>
          <p14:tracePt t="63605" x="7267575" y="2795588"/>
          <p14:tracePt t="63613" x="7277100" y="2776538"/>
          <p14:tracePt t="63621" x="7296150" y="2747963"/>
          <p14:tracePt t="63629" x="7300913" y="2733675"/>
          <p14:tracePt t="63638" x="7310438" y="2714625"/>
          <p14:tracePt t="63645" x="7319963" y="2700338"/>
          <p14:tracePt t="63654" x="7324725" y="2686050"/>
          <p14:tracePt t="63661" x="7329488" y="2671763"/>
          <p14:tracePt t="63670" x="7339013" y="2652713"/>
          <p14:tracePt t="63677" x="7343775" y="2638425"/>
          <p14:tracePt t="63685" x="7348538" y="2628900"/>
          <p14:tracePt t="63694" x="7353300" y="2605088"/>
          <p14:tracePt t="63701" x="7362825" y="2590800"/>
          <p14:tracePt t="63710" x="7362825" y="2562225"/>
          <p14:tracePt t="63717" x="7362825" y="2543175"/>
          <p14:tracePt t="63726" x="7362825" y="2519363"/>
          <p14:tracePt t="63733" x="7362825" y="2505075"/>
          <p14:tracePt t="63742" x="7362825" y="2471738"/>
          <p14:tracePt t="63750" x="7362825" y="2457450"/>
          <p14:tracePt t="63758" x="7362825" y="2433638"/>
          <p14:tracePt t="63765" x="7362825" y="2419350"/>
          <p14:tracePt t="63773" x="7362825" y="2395538"/>
          <p14:tracePt t="63781" x="7362825" y="2376488"/>
          <p14:tracePt t="63789" x="7362825" y="2357438"/>
          <p14:tracePt t="63797" x="7358063" y="2352675"/>
          <p14:tracePt t="63805" x="7353300" y="2324100"/>
          <p14:tracePt t="63813" x="7334250" y="2300288"/>
          <p14:tracePt t="63821" x="7329488" y="2286000"/>
          <p14:tracePt t="63829" x="7315200" y="2266950"/>
          <p14:tracePt t="63837" x="7296150" y="2243138"/>
          <p14:tracePt t="63845" x="7281863" y="2228850"/>
          <p14:tracePt t="63854" x="7267575" y="2219325"/>
          <p14:tracePt t="63861" x="7258050" y="2205038"/>
          <p14:tracePt t="63869" x="7234238" y="2181225"/>
          <p14:tracePt t="63877" x="7205663" y="2152650"/>
          <p14:tracePt t="63885" x="7181850" y="2133600"/>
          <p14:tracePt t="63893" x="7162800" y="2119313"/>
          <p14:tracePt t="63901" x="7143750" y="2105025"/>
          <p14:tracePt t="63909" x="7115175" y="2095500"/>
          <p14:tracePt t="63917" x="7096125" y="2081213"/>
          <p14:tracePt t="63926" x="7077075" y="2076450"/>
          <p14:tracePt t="63933" x="7043738" y="2057400"/>
          <p14:tracePt t="63941" x="7015163" y="2047875"/>
          <p14:tracePt t="63950" x="6981825" y="2043113"/>
          <p14:tracePt t="63958" x="6948488" y="2033588"/>
          <p14:tracePt t="63966" x="6924675" y="2033588"/>
          <p14:tracePt t="63974" x="6891338" y="2024063"/>
          <p14:tracePt t="63981" x="6862763" y="2024063"/>
          <p14:tracePt t="63990" x="6848475" y="2024063"/>
          <p14:tracePt t="63999" x="6824663" y="2019300"/>
          <p14:tracePt t="64006" x="6805613" y="2019300"/>
          <p14:tracePt t="64013" x="6796088" y="2019300"/>
          <p14:tracePt t="64021" x="6786563" y="2019300"/>
          <p14:tracePt t="64029" x="6772275" y="2019300"/>
          <p14:tracePt t="64037" x="6762750" y="2019300"/>
          <p14:tracePt t="64044" x="6757988" y="2019300"/>
          <p14:tracePt t="64053" x="6748463" y="2019300"/>
          <p14:tracePt t="64062" x="6738938" y="2019300"/>
          <p14:tracePt t="64077" x="6734175" y="2024063"/>
          <p14:tracePt t="64101" x="0" y="0"/>
        </p14:tracePtLst>
        <p14:tracePtLst>
          <p14:tracePt t="72835" x="7186613" y="2819400"/>
          <p14:tracePt t="72984" x="7181850" y="2819400"/>
          <p14:tracePt t="73013" x="7110413" y="2805113"/>
          <p14:tracePt t="73023" x="7081838" y="2800350"/>
          <p14:tracePt t="73030" x="7058025" y="2795588"/>
          <p14:tracePt t="73037" x="7038975" y="2795588"/>
          <p14:tracePt t="73049" x="7029450" y="2795588"/>
          <p14:tracePt t="73056" x="7019925" y="2795588"/>
          <p14:tracePt t="73063" x="7000875" y="2795588"/>
          <p14:tracePt t="73070" x="6996113" y="2795588"/>
          <p14:tracePt t="73078" x="6977063" y="2795588"/>
          <p14:tracePt t="73085" x="6962775" y="2795588"/>
          <p14:tracePt t="73093" x="6938963" y="2795588"/>
          <p14:tracePt t="73101" x="6934200" y="2795588"/>
          <p14:tracePt t="73110" x="6910388" y="2795588"/>
          <p14:tracePt t="73116" x="6886575" y="2795588"/>
          <p14:tracePt t="73126" x="6858000" y="2795588"/>
          <p14:tracePt t="73133" x="6834188" y="2790825"/>
          <p14:tracePt t="73142" x="6805613" y="2781300"/>
          <p14:tracePt t="73149" x="6781800" y="2781300"/>
          <p14:tracePt t="73157" x="6748463" y="2771775"/>
          <p14:tracePt t="73166" x="6710363" y="2767013"/>
          <p14:tracePt t="73173" x="6677025" y="2762250"/>
          <p14:tracePt t="73182" x="6634163" y="2762250"/>
          <p14:tracePt t="73190" x="6591300" y="2752725"/>
          <p14:tracePt t="73196" x="6553200" y="2743200"/>
          <p14:tracePt t="73205" x="6496050" y="2743200"/>
          <p14:tracePt t="73213" x="6462713" y="2738438"/>
          <p14:tracePt t="73221" x="6429375" y="2733675"/>
          <p14:tracePt t="73239" x="6376988" y="2724150"/>
          <p14:tracePt t="73244" x="6362700" y="2724150"/>
          <p14:tracePt t="73257" x="6343650" y="2724150"/>
          <p14:tracePt t="73264" x="6334125" y="2724150"/>
          <p14:tracePt t="73271" x="6315075" y="2724150"/>
          <p14:tracePt t="73278" x="6291263" y="2724150"/>
          <p14:tracePt t="73286" x="6276975" y="2724150"/>
          <p14:tracePt t="73294" x="6257925" y="2724150"/>
          <p14:tracePt t="73301" x="6234113" y="2724150"/>
          <p14:tracePt t="73309" x="6219825" y="2724150"/>
          <p14:tracePt t="73317" x="6196013" y="2733675"/>
          <p14:tracePt t="73325" x="6172200" y="2733675"/>
          <p14:tracePt t="73334" x="6143625" y="2738438"/>
          <p14:tracePt t="73342" x="6134100" y="2747963"/>
          <p14:tracePt t="73349" x="6124575" y="2747963"/>
          <p14:tracePt t="73357" x="6110288" y="2757488"/>
          <p14:tracePt t="73365" x="6096000" y="2762250"/>
          <p14:tracePt t="73404" x="6038850" y="2809875"/>
          <p14:tracePt t="73446" x="6010275" y="2886075"/>
          <p14:tracePt t="73505" x="5986463" y="3028950"/>
          <p14:tracePt t="73508" x="5986463" y="3052763"/>
          <p14:tracePt t="73519" x="5986463" y="3067050"/>
          <p14:tracePt t="73694" x="5986463" y="3338513"/>
          <p14:tracePt t="73705" x="5986463" y="3348038"/>
          <p14:tracePt t="73710" x="5991225" y="3371850"/>
          <p14:tracePt t="73719" x="5991225" y="3381375"/>
          <p14:tracePt t="73763" x="6005513" y="3438525"/>
          <p14:tracePt t="73766" x="6015038" y="3452813"/>
          <p14:tracePt t="73842" x="6038850" y="3538538"/>
          <p14:tracePt t="73845" x="6043613" y="3552825"/>
          <p14:tracePt t="73942" x="6176963" y="3657600"/>
          <p14:tracePt t="73948" x="6181725" y="3662363"/>
          <p14:tracePt t="74001" x="6310313" y="3733800"/>
          <p14:tracePt t="74005" x="6334125" y="3743325"/>
          <p14:tracePt t="74076" x="6686550" y="3790950"/>
          <p14:tracePt t="74127" x="6781800" y="3790950"/>
          <p14:tracePt t="74181" x="6919913" y="3748088"/>
          <p14:tracePt t="74232" x="7024688" y="3733800"/>
          <p14:tracePt t="74315" x="7158038" y="3681413"/>
          <p14:tracePt t="74318" x="7167563" y="3676650"/>
          <p14:tracePt t="74368" x="7262813" y="3624263"/>
          <p14:tracePt t="74373" x="7272338" y="3619500"/>
          <p14:tracePt t="74469" x="7377113" y="3495675"/>
          <p14:tracePt t="74479" x="7381875" y="3490913"/>
          <p14:tracePt t="74543" x="7448550" y="3395663"/>
          <p14:tracePt t="74550" x="7453313" y="3386138"/>
          <p14:tracePt t="74558" x="7467600" y="3371850"/>
          <p14:tracePt t="74575" x="7477125" y="3352800"/>
          <p14:tracePt t="74581" x="7481888" y="3333750"/>
          <p14:tracePt t="74589" x="7486650" y="3324225"/>
          <p14:tracePt t="74597" x="7486650" y="3305175"/>
          <p14:tracePt t="74606" x="7491413" y="3290888"/>
          <p14:tracePt t="74613" x="7500938" y="3276600"/>
          <p14:tracePt t="74624" x="7500938" y="3267075"/>
          <p14:tracePt t="74635" x="7505700" y="3248025"/>
          <p14:tracePt t="74646" x="7515225" y="3214688"/>
          <p14:tracePt t="74656" x="7524750" y="3195638"/>
          <p14:tracePt t="74662" x="7524750" y="3186113"/>
          <p14:tracePt t="74669" x="7529513" y="3176588"/>
          <p14:tracePt t="74677" x="7529513" y="3162300"/>
          <p14:tracePt t="74685" x="7529513" y="3148013"/>
          <p14:tracePt t="74693" x="7529513" y="3133725"/>
          <p14:tracePt t="74701" x="7534275" y="3128963"/>
          <p14:tracePt t="74710" x="7534275" y="3109913"/>
          <p14:tracePt t="74717" x="7534275" y="3090863"/>
          <p14:tracePt t="74726" x="7534275" y="3081338"/>
          <p14:tracePt t="74733" x="7534275" y="3067050"/>
          <p14:tracePt t="74741" x="7534275" y="3048000"/>
          <p14:tracePt t="74750" x="7534275" y="3043238"/>
          <p14:tracePt t="74758" x="7529513" y="3028950"/>
          <p14:tracePt t="74766" x="7524750" y="3024188"/>
          <p14:tracePt t="74774" x="7519988" y="3014663"/>
          <p14:tracePt t="74781" x="7515225" y="3014663"/>
          <p14:tracePt t="74789" x="7515225" y="3005138"/>
          <p14:tracePt t="74797" x="7510463" y="3000375"/>
          <p14:tracePt t="74810" x="7500938" y="3000375"/>
          <p14:tracePt t="74823" x="7481888" y="2986088"/>
          <p14:tracePt t="74831" x="7472363" y="2981325"/>
          <p14:tracePt t="74837" x="7467600" y="2981325"/>
          <p14:tracePt t="74847" x="7453313" y="2981325"/>
          <p14:tracePt t="74854" x="7439025" y="2976563"/>
          <p14:tracePt t="74862" x="7424738" y="2976563"/>
          <p14:tracePt t="74871" x="7400925" y="2971800"/>
          <p14:tracePt t="74877" x="7396163" y="2971800"/>
          <p14:tracePt t="74885" x="7377113" y="2971800"/>
          <p14:tracePt t="74893" x="7353300" y="2962275"/>
          <p14:tracePt t="74901" x="7334250" y="2962275"/>
          <p14:tracePt t="74910" x="7315200" y="2962275"/>
          <p14:tracePt t="74918" x="7291388" y="2957513"/>
          <p14:tracePt t="74926" x="7267575" y="2952750"/>
          <p14:tracePt t="74934" x="7239000" y="2952750"/>
          <p14:tracePt t="74942" x="7215188" y="2947988"/>
          <p14:tracePt t="74949" x="7196138" y="2938463"/>
          <p14:tracePt t="74960" x="7162800" y="2933700"/>
          <p14:tracePt t="74971" x="7129463" y="2924175"/>
          <p14:tracePt t="74982" x="7038975" y="2895600"/>
          <p14:tracePt t="74988" x="7005638" y="2890838"/>
          <p14:tracePt t="75000" x="6953250" y="2871788"/>
          <p14:tracePt t="75007" x="6919913" y="2867025"/>
          <p14:tracePt t="75014" x="6877050" y="2847975"/>
          <p14:tracePt t="75022" x="6853238" y="2843213"/>
          <p14:tracePt t="75030" x="6824663" y="2838450"/>
          <p14:tracePt t="75038" x="6800850" y="2838450"/>
          <p14:tracePt t="75046" x="6767513" y="2833688"/>
          <p14:tracePt t="75054" x="6753225" y="2833688"/>
          <p14:tracePt t="75061" x="6734175" y="2833688"/>
          <p14:tracePt t="75071" x="6715125" y="2833688"/>
          <p14:tracePt t="75078" x="6691313" y="2833688"/>
          <p14:tracePt t="75085" x="6672263" y="2833688"/>
          <p14:tracePt t="75094" x="6648450" y="2833688"/>
          <p14:tracePt t="75101" x="6615113" y="2833688"/>
          <p14:tracePt t="75109" x="6591300" y="2833688"/>
          <p14:tracePt t="75117" x="6567488" y="2833688"/>
          <p14:tracePt t="75127" x="6543675" y="2833688"/>
          <p14:tracePt t="75134" x="6519863" y="2833688"/>
          <p14:tracePt t="75142" x="6496050" y="2833688"/>
          <p14:tracePt t="75149" x="6467475" y="2833688"/>
          <p14:tracePt t="75157" x="6438900" y="2833688"/>
          <p14:tracePt t="75165" x="6415088" y="2824163"/>
          <p14:tracePt t="75173" x="6400800" y="2824163"/>
          <p14:tracePt t="75182" x="6386513" y="2824163"/>
          <p14:tracePt t="75189" x="6367463" y="2824163"/>
          <p14:tracePt t="75198" x="6357938" y="2824163"/>
          <p14:tracePt t="75205" x="6348413" y="2824163"/>
          <p14:tracePt t="75213" x="6334125" y="2824163"/>
          <p14:tracePt t="75221" x="6329363" y="2824163"/>
          <p14:tracePt t="75230" x="6315075" y="2824163"/>
          <p14:tracePt t="75238" x="6310313" y="2824163"/>
          <p14:tracePt t="75246" x="6305550" y="2824163"/>
          <p14:tracePt t="75254" x="6300788" y="2824163"/>
          <p14:tracePt t="75261" x="6296025" y="2824163"/>
          <p14:tracePt t="75269" x="6291263" y="2828925"/>
          <p14:tracePt t="75278" x="6267450" y="2838450"/>
          <p14:tracePt t="75294" x="6253163" y="2838450"/>
          <p14:tracePt t="75302" x="6234113" y="2843213"/>
          <p14:tracePt t="75309" x="6234113" y="2847975"/>
          <p14:tracePt t="75318" x="6219825" y="2857500"/>
          <p14:tracePt t="75326" x="6215063" y="2857500"/>
          <p14:tracePt t="75335" x="6210300" y="2857500"/>
          <p14:tracePt t="75342" x="6200775" y="2857500"/>
          <p14:tracePt t="75382" x="6196013" y="2857500"/>
          <p14:tracePt t="75478" x="0" y="0"/>
        </p14:tracePtLst>
        <p14:tracePtLst>
          <p14:tracePt t="78469" x="6596063" y="3376613"/>
          <p14:tracePt t="78478" x="6591300" y="3376613"/>
          <p14:tracePt t="78494" x="6586538" y="3376613"/>
          <p14:tracePt t="78502" x="6572250" y="3376613"/>
          <p14:tracePt t="78519" x="6567488" y="3381375"/>
          <p14:tracePt t="78535" x="6553200" y="3390900"/>
          <p14:tracePt t="78546" x="6543675" y="3390900"/>
          <p14:tracePt t="78553" x="6529388" y="3405188"/>
          <p14:tracePt t="78559" x="6529388" y="3409950"/>
          <p14:tracePt t="78566" x="6515100" y="3419475"/>
          <p14:tracePt t="78573" x="6510338" y="3424238"/>
          <p14:tracePt t="78580" x="6500813" y="3438525"/>
          <p14:tracePt t="78590" x="6486525" y="3452813"/>
          <p14:tracePt t="78597" x="6481763" y="3462338"/>
          <p14:tracePt t="78606" x="6472238" y="3476625"/>
          <p14:tracePt t="78613" x="6462713" y="3490913"/>
          <p14:tracePt t="78621" x="6457950" y="3509963"/>
          <p14:tracePt t="78629" x="6457950" y="3524250"/>
          <p14:tracePt t="78638" x="6448425" y="3543300"/>
          <p14:tracePt t="78645" x="6448425" y="3552825"/>
          <p14:tracePt t="78654" x="6443663" y="3571875"/>
          <p14:tracePt t="78662" x="6443663" y="3581400"/>
          <p14:tracePt t="78669" x="6443663" y="3590925"/>
          <p14:tracePt t="78677" x="6443663" y="3609975"/>
          <p14:tracePt t="78685" x="6443663" y="3619500"/>
          <p14:tracePt t="78693" x="6443663" y="3629025"/>
          <p14:tracePt t="78702" x="6443663" y="3643313"/>
          <p14:tracePt t="78710" x="6443663" y="3657600"/>
          <p14:tracePt t="78718" x="6443663" y="3662363"/>
          <p14:tracePt t="78726" x="6443663" y="3681413"/>
          <p14:tracePt t="78733" x="6443663" y="3695700"/>
          <p14:tracePt t="78742" x="6448425" y="3719513"/>
          <p14:tracePt t="78753" x="6453188" y="3729038"/>
          <p14:tracePt t="78763" x="6453188" y="3752850"/>
          <p14:tracePt t="78773" x="6457950" y="3776663"/>
          <p14:tracePt t="78780" x="6462713" y="3795713"/>
          <p14:tracePt t="78789" x="6472238" y="3810000"/>
          <p14:tracePt t="78797" x="6481763" y="3824288"/>
          <p14:tracePt t="78810" x="6491288" y="3833813"/>
          <p14:tracePt t="78817" x="6500813" y="3843338"/>
          <p14:tracePt t="78822" x="6505575" y="3857625"/>
          <p14:tracePt t="78829" x="6519863" y="3871913"/>
          <p14:tracePt t="78839" x="6519863" y="3876675"/>
          <p14:tracePt t="78848" x="6524625" y="3881438"/>
          <p14:tracePt t="78853" x="6538913" y="3895725"/>
          <p14:tracePt t="78862" x="6538913" y="3900488"/>
          <p14:tracePt t="78870" x="6548438" y="3910013"/>
          <p14:tracePt t="78877" x="6562725" y="3924300"/>
          <p14:tracePt t="78887" x="6572250" y="3929063"/>
          <p14:tracePt t="78897" x="6577013" y="3933825"/>
          <p14:tracePt t="78904" x="6586538" y="3938588"/>
          <p14:tracePt t="78911" x="6600825" y="3948113"/>
          <p14:tracePt t="78918" x="6615113" y="3962400"/>
          <p14:tracePt t="78927" x="6629400" y="3971925"/>
          <p14:tracePt t="78933" x="6634163" y="3976688"/>
          <p14:tracePt t="78941" x="6648450" y="3990975"/>
          <p14:tracePt t="78949" x="6667500" y="4000500"/>
          <p14:tracePt t="78957" x="6691313" y="4014788"/>
          <p14:tracePt t="78965" x="6700838" y="4024313"/>
          <p14:tracePt t="78975" x="6715125" y="4033838"/>
          <p14:tracePt t="78982" x="6724650" y="4033838"/>
          <p14:tracePt t="78990" x="6738938" y="4033838"/>
          <p14:tracePt t="78997" x="6748463" y="4038600"/>
          <p14:tracePt t="79006" x="6753225" y="4038600"/>
          <p14:tracePt t="79013" x="6762750" y="4038600"/>
          <p14:tracePt t="79021" x="6772275" y="4038600"/>
          <p14:tracePt t="79030" x="6781800" y="4038600"/>
          <p14:tracePt t="79038" x="6791325" y="4038600"/>
          <p14:tracePt t="79045" x="6796088" y="4038600"/>
          <p14:tracePt t="79053" x="6810375" y="4038600"/>
          <p14:tracePt t="79062" x="6829425" y="4038600"/>
          <p14:tracePt t="79069" x="6838950" y="4038600"/>
          <p14:tracePt t="79078" x="6848475" y="4038600"/>
          <p14:tracePt t="79085" x="6867525" y="4033838"/>
          <p14:tracePt t="79093" x="6881813" y="4029075"/>
          <p14:tracePt t="79101" x="6900863" y="4024313"/>
          <p14:tracePt t="79109" x="6905625" y="4024313"/>
          <p14:tracePt t="79120" x="6915150" y="4010025"/>
          <p14:tracePt t="79130" x="6919913" y="4005263"/>
          <p14:tracePt t="79139" x="6929438" y="4000500"/>
          <p14:tracePt t="79145" x="6943725" y="3986213"/>
          <p14:tracePt t="79149" x="6953250" y="3967163"/>
          <p14:tracePt t="79157" x="6967538" y="3952875"/>
          <p14:tracePt t="79165" x="6981825" y="3919538"/>
          <p14:tracePt t="79173" x="6996113" y="3895725"/>
          <p14:tracePt t="79181" x="7000875" y="3876675"/>
          <p14:tracePt t="79190" x="7005638" y="3867150"/>
          <p14:tracePt t="79198" x="7015163" y="3848100"/>
          <p14:tracePt t="79205" x="7019925" y="3833813"/>
          <p14:tracePt t="79214" x="7024688" y="3814763"/>
          <p14:tracePt t="79226" x="7024688" y="3795713"/>
          <p14:tracePt t="79235" x="7024688" y="3781425"/>
          <p14:tracePt t="79247" x="7029450" y="3748088"/>
          <p14:tracePt t="79255" x="7029450" y="3729038"/>
          <p14:tracePt t="79261" x="7029450" y="3714750"/>
          <p14:tracePt t="79272" x="7029450" y="3695700"/>
          <p14:tracePt t="79279" x="7029450" y="3681413"/>
          <p14:tracePt t="79289" x="7029450" y="3671888"/>
          <p14:tracePt t="79299" x="7029450" y="3652838"/>
          <p14:tracePt t="79306" x="7029450" y="3643313"/>
          <p14:tracePt t="79310" x="7029450" y="3633788"/>
          <p14:tracePt t="79317" x="7029450" y="3619500"/>
          <p14:tracePt t="79326" x="7029450" y="3605213"/>
          <p14:tracePt t="79333" x="7019925" y="3590925"/>
          <p14:tracePt t="79350" x="7015163" y="3576638"/>
          <p14:tracePt t="79357" x="7015163" y="3571875"/>
          <p14:tracePt t="79365" x="7010400" y="3562350"/>
          <p14:tracePt t="79373" x="7005638" y="3543300"/>
          <p14:tracePt t="79381" x="7000875" y="3533775"/>
          <p14:tracePt t="79389" x="6996113" y="3529013"/>
          <p14:tracePt t="79398" x="6991350" y="3519488"/>
          <p14:tracePt t="79405" x="6981825" y="3509963"/>
          <p14:tracePt t="79414" x="6972300" y="3500438"/>
          <p14:tracePt t="79421" x="6967538" y="3495675"/>
          <p14:tracePt t="79429" x="6958013" y="3486150"/>
          <p14:tracePt t="79437" x="6948488" y="3476625"/>
          <p14:tracePt t="79446" x="6943725" y="3471863"/>
          <p14:tracePt t="79454" x="6938963" y="3467100"/>
          <p14:tracePt t="79461" x="6929438" y="3467100"/>
          <p14:tracePt t="79469" x="6924675" y="3462338"/>
          <p14:tracePt t="79478" x="6919913" y="3457575"/>
          <p14:tracePt t="79485" x="6910388" y="3452813"/>
          <p14:tracePt t="79493" x="6900863" y="3448050"/>
          <p14:tracePt t="79502" x="6896100" y="3448050"/>
          <p14:tracePt t="79511" x="6886575" y="3443288"/>
          <p14:tracePt t="79518" x="6877050" y="3443288"/>
          <p14:tracePt t="79526" x="6867525" y="3438525"/>
          <p14:tracePt t="79542" x="6858000" y="3438525"/>
          <p14:tracePt t="79550" x="6848475" y="3433763"/>
          <p14:tracePt t="79559" x="6834188" y="3433763"/>
          <p14:tracePt t="79566" x="6829425" y="3429000"/>
          <p14:tracePt t="79573" x="6815138" y="3429000"/>
          <p14:tracePt t="79581" x="6805613" y="3429000"/>
          <p14:tracePt t="79589" x="6796088" y="3429000"/>
          <p14:tracePt t="79597" x="6786563" y="3429000"/>
          <p14:tracePt t="79606" x="6781800" y="3429000"/>
          <p14:tracePt t="79614" x="6772275" y="3429000"/>
          <p14:tracePt t="79622" x="6757988" y="3429000"/>
          <p14:tracePt t="79630" x="6743700" y="3419475"/>
          <p14:tracePt t="79645" x="6734175" y="3419475"/>
          <p14:tracePt t="79653" x="6729413" y="3419475"/>
          <p14:tracePt t="79662" x="6724650" y="3419475"/>
          <p14:tracePt t="79669" x="6719888" y="3419475"/>
          <p14:tracePt t="79678" x="6715125" y="3419475"/>
          <p14:tracePt t="79685" x="6710363" y="3419475"/>
          <p14:tracePt t="79693" x="6700838" y="3419475"/>
          <p14:tracePt t="79701" x="6696075" y="3419475"/>
          <p14:tracePt t="79718" x="6691313" y="3419475"/>
          <p14:tracePt t="79732" x="6681788" y="3419475"/>
          <p14:tracePt t="79766" x="6672263" y="3419475"/>
          <p14:tracePt t="79767" x="0" y="0"/>
        </p14:tracePtLst>
        <p14:tracePtLst>
          <p14:tracePt t="85759" x="3400425" y="5076825"/>
          <p14:tracePt t="85774" x="3405188" y="5076825"/>
          <p14:tracePt t="85797" x="3414713" y="5072063"/>
          <p14:tracePt t="85806" x="3414713" y="5067300"/>
          <p14:tracePt t="85816" x="3419475" y="5057775"/>
          <p14:tracePt t="85834" x="3419475" y="5043488"/>
          <p14:tracePt t="85841" x="3419475" y="5029200"/>
          <p14:tracePt t="85847" x="3419475" y="5010150"/>
          <p14:tracePt t="85854" x="3419475" y="4991100"/>
          <p14:tracePt t="85862" x="3419475" y="4967288"/>
          <p14:tracePt t="85870" x="3419475" y="4933950"/>
          <p14:tracePt t="85880" x="3419475" y="4919663"/>
          <p14:tracePt t="85889" x="3409950" y="4881563"/>
          <p14:tracePt t="85897" x="3390900" y="4843463"/>
          <p14:tracePt t="85903" x="3381375" y="4819650"/>
          <p14:tracePt t="85911" x="3357563" y="4791075"/>
          <p14:tracePt t="85918" x="3348038" y="4762500"/>
          <p14:tracePt t="85928" x="3333750" y="4748213"/>
          <p14:tracePt t="85934" x="3309938" y="4719638"/>
          <p14:tracePt t="85941" x="3300413" y="4705350"/>
          <p14:tracePt t="85949" x="3290888" y="4695825"/>
          <p14:tracePt t="85958" x="3276600" y="4676775"/>
          <p14:tracePt t="85965" x="3267075" y="4667250"/>
          <p14:tracePt t="85974" x="3257550" y="4662488"/>
          <p14:tracePt t="85982" x="3248025" y="4652963"/>
          <p14:tracePt t="85990" x="3228975" y="4633913"/>
          <p14:tracePt t="85997" x="3214688" y="4629150"/>
          <p14:tracePt t="86009" x="3195638" y="4610100"/>
          <p14:tracePt t="86015" x="3181350" y="4595813"/>
          <p14:tracePt t="86022" x="3152775" y="4576763"/>
          <p14:tracePt t="86029" x="3138488" y="4567238"/>
          <p14:tracePt t="86038" x="3114675" y="4552950"/>
          <p14:tracePt t="86046" x="3086100" y="4538663"/>
          <p14:tracePt t="86054" x="3057525" y="4524375"/>
          <p14:tracePt t="86061" x="3033713" y="4514850"/>
          <p14:tracePt t="86069" x="3005138" y="4505325"/>
          <p14:tracePt t="86078" x="2976563" y="4486275"/>
          <p14:tracePt t="86085" x="2938463" y="4481513"/>
          <p14:tracePt t="86094" x="2905125" y="4476750"/>
          <p14:tracePt t="86101" x="2867025" y="4457700"/>
          <p14:tracePt t="86110" x="2843213" y="4457700"/>
          <p14:tracePt t="86117" x="2819400" y="4457700"/>
          <p14:tracePt t="86131" x="2795588" y="4457700"/>
          <p14:tracePt t="86139" x="2762250" y="4457700"/>
          <p14:tracePt t="86145" x="2747963" y="4467225"/>
          <p14:tracePt t="86151" x="2719388" y="4491038"/>
          <p14:tracePt t="86157" x="2700338" y="4510088"/>
          <p14:tracePt t="86165" x="2676525" y="4538663"/>
          <p14:tracePt t="86173" x="2662238" y="4567238"/>
          <p14:tracePt t="86182" x="2647950" y="4595813"/>
          <p14:tracePt t="86191" x="2643188" y="4633913"/>
          <p14:tracePt t="86200" x="2633663" y="4662488"/>
          <p14:tracePt t="86207" x="2628900" y="4705350"/>
          <p14:tracePt t="86214" x="2628900" y="4733925"/>
          <p14:tracePt t="86221" x="2619375" y="4767263"/>
          <p14:tracePt t="86229" x="2609850" y="4810125"/>
          <p14:tracePt t="86237" x="2605088" y="4857750"/>
          <p14:tracePt t="86246" x="2605088" y="4900613"/>
          <p14:tracePt t="86254" x="2595563" y="4938713"/>
          <p14:tracePt t="86261" x="2590800" y="4972050"/>
          <p14:tracePt t="86271" x="2590800" y="5014913"/>
          <p14:tracePt t="86280" x="2590800" y="5053013"/>
          <p14:tracePt t="86287" x="2590800" y="5100638"/>
          <p14:tracePt t="86294" x="2590800" y="5143500"/>
          <p14:tracePt t="86301" x="2590800" y="5191125"/>
          <p14:tracePt t="86310" x="2590800" y="5238750"/>
          <p14:tracePt t="86317" x="2590800" y="5286375"/>
          <p14:tracePt t="86325" x="2590800" y="5338763"/>
          <p14:tracePt t="86334" x="2590800" y="5386388"/>
          <p14:tracePt t="86342" x="2590800" y="5434013"/>
          <p14:tracePt t="86352" x="2590800" y="5476875"/>
          <p14:tracePt t="86363" x="2590800" y="5524500"/>
          <p14:tracePt t="86368" x="2595563" y="5581650"/>
          <p14:tracePt t="86374" x="2614613" y="5610225"/>
          <p14:tracePt t="86381" x="2624138" y="5643563"/>
          <p14:tracePt t="86389" x="2647950" y="5676900"/>
          <p14:tracePt t="86401" x="2671763" y="5681663"/>
          <p14:tracePt t="86408" x="2690813" y="5710238"/>
          <p14:tracePt t="86415" x="2714625" y="5748338"/>
          <p14:tracePt t="86422" x="2738438" y="5791200"/>
          <p14:tracePt t="86428" x="2767013" y="5819775"/>
          <p14:tracePt t="86437" x="2805113" y="5857875"/>
          <p14:tracePt t="86446" x="2833688" y="5876925"/>
          <p14:tracePt t="86453" x="2867025" y="5895975"/>
          <p14:tracePt t="86462" x="2900363" y="5915025"/>
          <p14:tracePt t="86469" x="2938463" y="5924550"/>
          <p14:tracePt t="86477" x="2976563" y="5938838"/>
          <p14:tracePt t="86486" x="3005138" y="5943600"/>
          <p14:tracePt t="86496" x="3038475" y="5943600"/>
          <p14:tracePt t="86505" x="3067050" y="5943600"/>
          <p14:tracePt t="86512" x="3100388" y="5943600"/>
          <p14:tracePt t="86519" x="3148013" y="5943600"/>
          <p14:tracePt t="86526" x="3181350" y="5943600"/>
          <p14:tracePt t="86533" x="3209925" y="5934075"/>
          <p14:tracePt t="86542" x="3248025" y="5924550"/>
          <p14:tracePt t="86550" x="3290888" y="5905500"/>
          <p14:tracePt t="86557" x="3309938" y="5895975"/>
          <p14:tracePt t="86566" x="3338513" y="5872163"/>
          <p14:tracePt t="86577" x="3357563" y="5843588"/>
          <p14:tracePt t="86584" x="3371850" y="5819775"/>
          <p14:tracePt t="86595" x="3386138" y="5776913"/>
          <p14:tracePt t="86600" x="3405188" y="5734050"/>
          <p14:tracePt t="86607" x="3419475" y="5667375"/>
          <p14:tracePt t="86614" x="3443288" y="5595938"/>
          <p14:tracePt t="86621" x="3452813" y="5510213"/>
          <p14:tracePt t="86633" x="3452813" y="5438775"/>
          <p14:tracePt t="86639" x="3457575" y="5367338"/>
          <p14:tracePt t="86646" x="3457575" y="5281613"/>
          <p14:tracePt t="86654" x="3471863" y="5214938"/>
          <p14:tracePt t="86661" x="3471863" y="5153025"/>
          <p14:tracePt t="86673" x="3476625" y="5110163"/>
          <p14:tracePt t="86681" x="3481388" y="5072063"/>
          <p14:tracePt t="86688" x="3481388" y="5038725"/>
          <p14:tracePt t="86693" x="3481388" y="5014913"/>
          <p14:tracePt t="86701" x="3481388" y="4995863"/>
          <p14:tracePt t="86710" x="3481388" y="4981575"/>
          <p14:tracePt t="86717" x="3481388" y="4962525"/>
          <p14:tracePt t="86726" x="3481388" y="4948238"/>
          <p14:tracePt t="86733" x="3481388" y="4943475"/>
          <p14:tracePt t="86743" x="3481388" y="4929188"/>
          <p14:tracePt t="86743" x="0" y="0"/>
        </p14:tracePtLst>
        <p14:tracePtLst>
          <p14:tracePt t="91061" x="7062788" y="5124450"/>
          <p14:tracePt t="91137" x="7062788" y="5129213"/>
          <p14:tracePt t="91178" x="7067550" y="5114925"/>
          <p14:tracePt t="91187" x="7067550" y="5105400"/>
          <p14:tracePt t="91191" x="7067550" y="5091113"/>
          <p14:tracePt t="91198" x="7067550" y="5072063"/>
          <p14:tracePt t="91206" x="7067550" y="5057775"/>
          <p14:tracePt t="91214" x="7067550" y="5033963"/>
          <p14:tracePt t="91221" x="7067550" y="5014913"/>
          <p14:tracePt t="91230" x="7067550" y="5000625"/>
          <p14:tracePt t="91237" x="7062788" y="4976813"/>
          <p14:tracePt t="91245" x="7062788" y="4967288"/>
          <p14:tracePt t="91254" x="7062788" y="4957763"/>
          <p14:tracePt t="91262" x="7058025" y="4938713"/>
          <p14:tracePt t="91269" x="7053263" y="4924425"/>
          <p14:tracePt t="91278" x="7048500" y="4910138"/>
          <p14:tracePt t="91285" x="7048500" y="4900613"/>
          <p14:tracePt t="91294" x="7038975" y="4881563"/>
          <p14:tracePt t="91301" x="7034213" y="4867275"/>
          <p14:tracePt t="91313" x="7034213" y="4848225"/>
          <p14:tracePt t="91326" x="7015163" y="4795838"/>
          <p14:tracePt t="91335" x="7010400" y="4781550"/>
          <p14:tracePt t="91340" x="7005638" y="4757738"/>
          <p14:tracePt t="91351" x="7000875" y="4733925"/>
          <p14:tracePt t="91361" x="6986588" y="4719638"/>
          <p14:tracePt t="91370" x="6981825" y="4695825"/>
          <p14:tracePt t="91375" x="6967538" y="4667250"/>
          <p14:tracePt t="91383" x="6962775" y="4652963"/>
          <p14:tracePt t="91389" x="6953250" y="4633913"/>
          <p14:tracePt t="91400" x="6943725" y="4619625"/>
          <p14:tracePt t="91410" x="6934200" y="4610100"/>
          <p14:tracePt t="91418" x="6924675" y="4595813"/>
          <p14:tracePt t="91423" x="6915150" y="4576763"/>
          <p14:tracePt t="91430" x="6910388" y="4567238"/>
          <p14:tracePt t="91437" x="6896100" y="4552950"/>
          <p14:tracePt t="91450" x="6881813" y="4538663"/>
          <p14:tracePt t="91459" x="6867525" y="4524375"/>
          <p14:tracePt t="91466" x="6862763" y="4514850"/>
          <p14:tracePt t="91471" x="6848475" y="4500563"/>
          <p14:tracePt t="91478" x="6838950" y="4491038"/>
          <p14:tracePt t="91485" x="6824663" y="4476750"/>
          <p14:tracePt t="91493" x="6805613" y="4457700"/>
          <p14:tracePt t="91501" x="6796088" y="4448175"/>
          <p14:tracePt t="91510" x="6777038" y="4429125"/>
          <p14:tracePt t="91519" x="6767513" y="4419600"/>
          <p14:tracePt t="91529" x="6753225" y="4400550"/>
          <p14:tracePt t="91535" x="6743700" y="4391025"/>
          <p14:tracePt t="91541" x="6734175" y="4376738"/>
          <p14:tracePt t="91549" x="6724650" y="4367213"/>
          <p14:tracePt t="91558" x="6719888" y="4362450"/>
          <p14:tracePt t="91566" x="6710363" y="4352925"/>
          <p14:tracePt t="91574" x="6705600" y="4348163"/>
          <p14:tracePt t="91581" x="6696075" y="4343400"/>
          <p14:tracePt t="91590" x="6681788" y="4333875"/>
          <p14:tracePt t="91597" x="6677025" y="4329113"/>
          <p14:tracePt t="91605" x="6667500" y="4329113"/>
          <p14:tracePt t="91614" x="6648450" y="4319588"/>
          <p14:tracePt t="91622" x="6638925" y="4310063"/>
          <p14:tracePt t="91630" x="6629400" y="4305300"/>
          <p14:tracePt t="91638" x="6619875" y="4300538"/>
          <p14:tracePt t="91646" x="6600825" y="4295775"/>
          <p14:tracePt t="91653" x="6586538" y="4291013"/>
          <p14:tracePt t="91661" x="6577013" y="4286250"/>
          <p14:tracePt t="91669" x="6557963" y="4281488"/>
          <p14:tracePt t="91678" x="6538913" y="4281488"/>
          <p14:tracePt t="91686" x="6519863" y="4276725"/>
          <p14:tracePt t="91694" x="6505575" y="4276725"/>
          <p14:tracePt t="91701" x="6491288" y="4276725"/>
          <p14:tracePt t="91710" x="6486525" y="4276725"/>
          <p14:tracePt t="91720" x="6472238" y="4276725"/>
          <p14:tracePt t="91734" x="6457950" y="4276725"/>
          <p14:tracePt t="91752" x="6443663" y="4281488"/>
          <p14:tracePt t="91760" x="6429375" y="4295775"/>
          <p14:tracePt t="91765" x="6424613" y="4310063"/>
          <p14:tracePt t="91773" x="6415088" y="4319588"/>
          <p14:tracePt t="91782" x="6405563" y="4338638"/>
          <p14:tracePt t="91790" x="6400800" y="4357688"/>
          <p14:tracePt t="91798" x="6381750" y="4386263"/>
          <p14:tracePt t="91805" x="6376988" y="4405313"/>
          <p14:tracePt t="91813" x="6376988" y="4429125"/>
          <p14:tracePt t="91821" x="6376988" y="4452938"/>
          <p14:tracePt t="91829" x="6376988" y="4476750"/>
          <p14:tracePt t="91839" x="6376988" y="4495800"/>
          <p14:tracePt t="91844" x="6376988" y="4519613"/>
          <p14:tracePt t="91853" x="6376988" y="4543425"/>
          <p14:tracePt t="91862" x="6376988" y="4557713"/>
          <p14:tracePt t="91869" x="6376988" y="4581525"/>
          <p14:tracePt t="91877" x="6376988" y="4600575"/>
          <p14:tracePt t="91885" x="6391275" y="4629150"/>
          <p14:tracePt t="91894" x="6396038" y="4662488"/>
          <p14:tracePt t="91901" x="6410325" y="4691063"/>
          <p14:tracePt t="91910" x="6415088" y="4724400"/>
          <p14:tracePt t="91918" x="6429375" y="4757738"/>
          <p14:tracePt t="91926" x="6434138" y="4791075"/>
          <p14:tracePt t="91933" x="6453188" y="4819650"/>
          <p14:tracePt t="91942" x="6467475" y="4862513"/>
          <p14:tracePt t="91950" x="6477000" y="4881563"/>
          <p14:tracePt t="91957" x="6491288" y="4919663"/>
          <p14:tracePt t="91965" x="6500813" y="4938713"/>
          <p14:tracePt t="91973" x="6510338" y="4962525"/>
          <p14:tracePt t="91981" x="6519863" y="4981575"/>
          <p14:tracePt t="91989" x="6524625" y="5010150"/>
          <p14:tracePt t="91998" x="6529388" y="5033963"/>
          <p14:tracePt t="92006" x="6534150" y="5062538"/>
          <p14:tracePt t="92013" x="6553200" y="5091113"/>
          <p14:tracePt t="92022" x="6553200" y="5114925"/>
          <p14:tracePt t="92029" x="6562725" y="5133975"/>
          <p14:tracePt t="92038" x="6581775" y="5162550"/>
          <p14:tracePt t="92045" x="6581775" y="5181600"/>
          <p14:tracePt t="92054" x="6591300" y="5205413"/>
          <p14:tracePt t="92061" x="6600825" y="5233988"/>
          <p14:tracePt t="92069" x="6605588" y="5257800"/>
          <p14:tracePt t="92077" x="6615113" y="5286375"/>
          <p14:tracePt t="92086" x="6624638" y="5300663"/>
          <p14:tracePt t="92093" x="6629400" y="5314950"/>
          <p14:tracePt t="92102" x="6634163" y="5329238"/>
          <p14:tracePt t="92109" x="6638925" y="5338763"/>
          <p14:tracePt t="92117" x="6648450" y="5353050"/>
          <p14:tracePt t="92126" x="6648450" y="5357813"/>
          <p14:tracePt t="92136" x="6653213" y="5372100"/>
          <p14:tracePt t="92151" x="6672263" y="5386388"/>
          <p14:tracePt t="92159" x="6672263" y="5395913"/>
          <p14:tracePt t="92164" x="6677025" y="5405438"/>
          <p14:tracePt t="92177" x="6686550" y="5419725"/>
          <p14:tracePt t="92185" x="6691313" y="5424488"/>
          <p14:tracePt t="92192" x="6696075" y="5429250"/>
          <p14:tracePt t="92198" x="6696075" y="5434013"/>
          <p14:tracePt t="92214" x="6705600" y="5443538"/>
          <p14:tracePt t="92222" x="6715125" y="5448300"/>
          <p14:tracePt t="92229" x="6729413" y="5457825"/>
          <p14:tracePt t="92237" x="6738938" y="5467350"/>
          <p14:tracePt t="92245" x="6753225" y="5467350"/>
          <p14:tracePt t="92254" x="6772275" y="5472113"/>
          <p14:tracePt t="92262" x="6781800" y="5481638"/>
          <p14:tracePt t="92274" x="6796088" y="5486400"/>
          <p14:tracePt t="92288" x="6815138" y="5491163"/>
          <p14:tracePt t="92294" x="6819900" y="5491163"/>
          <p14:tracePt t="92302" x="6834188" y="5491163"/>
          <p14:tracePt t="92309" x="6843713" y="5491163"/>
          <p14:tracePt t="92317" x="6853238" y="5491163"/>
          <p14:tracePt t="92326" x="6867525" y="5491163"/>
          <p14:tracePt t="92334" x="6881813" y="5491163"/>
          <p14:tracePt t="92341" x="6915150" y="5476875"/>
          <p14:tracePt t="92352" x="6934200" y="5462588"/>
          <p14:tracePt t="92365" x="6996113" y="5419725"/>
          <p14:tracePt t="92372" x="7024688" y="5395913"/>
          <p14:tracePt t="92382" x="7048500" y="5381625"/>
          <p14:tracePt t="92389" x="7067550" y="5357813"/>
          <p14:tracePt t="92399" x="7077075" y="5348288"/>
          <p14:tracePt t="92406" x="7091363" y="5329238"/>
          <p14:tracePt t="92414" x="7096125" y="5310188"/>
          <p14:tracePt t="92422" x="7100888" y="5286375"/>
          <p14:tracePt t="92430" x="7105650" y="5253038"/>
          <p14:tracePt t="92438" x="7105650" y="5219700"/>
          <p14:tracePt t="92445" x="7105650" y="5186363"/>
          <p14:tracePt t="92453" x="7105650" y="5157788"/>
          <p14:tracePt t="92461" x="7105650" y="5124450"/>
          <p14:tracePt t="92470" x="7119938" y="5081588"/>
          <p14:tracePt t="92478" x="7124700" y="5057775"/>
          <p14:tracePt t="92485" x="7129463" y="5024438"/>
          <p14:tracePt t="92494" x="7129463" y="5005388"/>
          <p14:tracePt t="92501" x="7129463" y="4972050"/>
          <p14:tracePt t="92509" x="7134225" y="4948238"/>
          <p14:tracePt t="92516" x="7134225" y="4929188"/>
          <p14:tracePt t="92527" x="7134225" y="4905375"/>
          <p14:tracePt t="92537" x="7134225" y="4881563"/>
          <p14:tracePt t="92546" x="7134225" y="4857750"/>
          <p14:tracePt t="92552" x="7134225" y="4838700"/>
          <p14:tracePt t="92559" x="7134225" y="4810125"/>
          <p14:tracePt t="92565" x="7134225" y="4786313"/>
          <p14:tracePt t="92577" x="7134225" y="4752975"/>
          <p14:tracePt t="92584" x="7134225" y="4729163"/>
          <p14:tracePt t="92590" x="7115175" y="4700588"/>
          <p14:tracePt t="92597" x="7110413" y="4672013"/>
          <p14:tracePt t="92605" x="7105650" y="4652963"/>
          <p14:tracePt t="92616" x="7096125" y="4629150"/>
          <p14:tracePt t="92624" x="7091363" y="4600575"/>
          <p14:tracePt t="92632" x="7086600" y="4591050"/>
          <p14:tracePt t="92638" x="7072313" y="4557713"/>
          <p14:tracePt t="92645" x="7067550" y="4543425"/>
          <p14:tracePt t="92653" x="7058025" y="4524375"/>
          <p14:tracePt t="92662" x="7038975" y="4495800"/>
          <p14:tracePt t="92674" x="7034213" y="4491038"/>
          <p14:tracePt t="92685" x="6991350" y="4433888"/>
          <p14:tracePt t="92695" x="6986588" y="4419600"/>
          <p14:tracePt t="92702" x="6962775" y="4400550"/>
          <p14:tracePt t="92709" x="6934200" y="4376738"/>
          <p14:tracePt t="92717" x="6919913" y="4362450"/>
          <p14:tracePt t="92726" x="6915150" y="4357688"/>
          <p14:tracePt t="92734" x="6896100" y="4352925"/>
          <p14:tracePt t="92741" x="6886575" y="4343400"/>
          <p14:tracePt t="92757" x="6877050" y="4338638"/>
          <p14:tracePt t="92778" x="6872288" y="4333875"/>
          <p14:tracePt t="92918" x="0" y="0"/>
        </p14:tracePtLst>
        <p14:tracePtLst>
          <p14:tracePt t="93634" x="7158038" y="5629275"/>
          <p14:tracePt t="93653" x="7158038" y="5619750"/>
          <p14:tracePt t="93662" x="7153275" y="5614988"/>
          <p14:tracePt t="93669" x="7148513" y="5614988"/>
          <p14:tracePt t="93681" x="7143750" y="5600700"/>
          <p14:tracePt t="93689" x="7134225" y="5591175"/>
          <p14:tracePt t="93699" x="7119938" y="5586413"/>
          <p14:tracePt t="93706" x="7105650" y="5572125"/>
          <p14:tracePt t="93713" x="7100888" y="5562600"/>
          <p14:tracePt t="93719" x="7091363" y="5557838"/>
          <p14:tracePt t="93726" x="7072313" y="5548313"/>
          <p14:tracePt t="93736" x="7058025" y="5538788"/>
          <p14:tracePt t="93747" x="7038975" y="5534025"/>
          <p14:tracePt t="93754" x="7024688" y="5519738"/>
          <p14:tracePt t="93761" x="7000875" y="5510213"/>
          <p14:tracePt t="93768" x="6986588" y="5500688"/>
          <p14:tracePt t="93777" x="6962775" y="5491163"/>
          <p14:tracePt t="93789" x="6900863" y="5476875"/>
          <p14:tracePt t="93796" x="6877050" y="5472113"/>
          <p14:tracePt t="93810" x="6843713" y="5462588"/>
          <p14:tracePt t="93817" x="6810375" y="5457825"/>
          <p14:tracePt t="93824" x="6762750" y="5457825"/>
          <p14:tracePt t="93831" x="6719888" y="5448300"/>
          <p14:tracePt t="93838" x="6677025" y="5448300"/>
          <p14:tracePt t="93850" x="6629400" y="5448300"/>
          <p14:tracePt t="93862" x="6534150" y="5448300"/>
          <p14:tracePt t="93869" x="6486525" y="5448300"/>
          <p14:tracePt t="93881" x="6438900" y="5448300"/>
          <p14:tracePt t="93886" x="6391275" y="5448300"/>
          <p14:tracePt t="93894" x="6338888" y="5448300"/>
          <p14:tracePt t="93902" x="6281738" y="5448300"/>
          <p14:tracePt t="93910" x="6234113" y="5448300"/>
          <p14:tracePt t="93917" x="6186488" y="5448300"/>
          <p14:tracePt t="93926" x="6143625" y="5448300"/>
          <p14:tracePt t="93934" x="6096000" y="5448300"/>
          <p14:tracePt t="93943" x="6067425" y="5448300"/>
          <p14:tracePt t="93950" x="6034088" y="5448300"/>
          <p14:tracePt t="93958" x="6010275" y="5448300"/>
          <p14:tracePt t="93965" x="5981700" y="5448300"/>
          <p14:tracePt t="93973" x="5967413" y="5448300"/>
          <p14:tracePt t="93984" x="5953125" y="5453063"/>
          <p14:tracePt t="93993" x="5938838" y="5453063"/>
          <p14:tracePt t="94001" x="5915025" y="5467350"/>
          <p14:tracePt t="94011" x="5886450" y="5481638"/>
          <p14:tracePt t="94018" x="5867400" y="5500688"/>
          <p14:tracePt t="94022" x="5853113" y="5505450"/>
          <p14:tracePt t="94029" x="5838825" y="5519738"/>
          <p14:tracePt t="94037" x="5819775" y="5538788"/>
          <p14:tracePt t="94045" x="5810250" y="5548313"/>
          <p14:tracePt t="94054" x="5795963" y="5562600"/>
          <p14:tracePt t="94061" x="5786438" y="5572125"/>
          <p14:tracePt t="94069" x="5776913" y="5595938"/>
          <p14:tracePt t="94081" x="5776913" y="5610225"/>
          <p14:tracePt t="94089" x="5776913" y="5634038"/>
          <p14:tracePt t="94096" x="5776913" y="5657850"/>
          <p14:tracePt t="94102" x="5776913" y="5676900"/>
          <p14:tracePt t="94110" x="5776913" y="5705475"/>
          <p14:tracePt t="94118" x="5786438" y="5734050"/>
          <p14:tracePt t="94125" x="5805488" y="5762625"/>
          <p14:tracePt t="94133" x="5815013" y="5795963"/>
          <p14:tracePt t="94143" x="5838825" y="5834063"/>
          <p14:tracePt t="94149" x="5862638" y="5867400"/>
          <p14:tracePt t="94161" x="5891213" y="5919788"/>
          <p14:tracePt t="94168" x="5919788" y="5953125"/>
          <p14:tracePt t="94179" x="5948363" y="5981700"/>
          <p14:tracePt t="94184" x="5986463" y="6019800"/>
          <p14:tracePt t="94189" x="6029325" y="6053138"/>
          <p14:tracePt t="94198" x="6081713" y="6086475"/>
          <p14:tracePt t="94206" x="6134100" y="6115050"/>
          <p14:tracePt t="94214" x="6191250" y="6148388"/>
          <p14:tracePt t="94222" x="6248400" y="6172200"/>
          <p14:tracePt t="94229" x="6315075" y="6200775"/>
          <p14:tracePt t="94236" x="6376988" y="6215063"/>
          <p14:tracePt t="94245" x="6443663" y="6238875"/>
          <p14:tracePt t="94253" x="6515100" y="6253163"/>
          <p14:tracePt t="94262" x="6581775" y="6267450"/>
          <p14:tracePt t="94270" x="6638925" y="6272213"/>
          <p14:tracePt t="94277" x="6691313" y="6272213"/>
          <p14:tracePt t="94285" x="6757988" y="6276975"/>
          <p14:tracePt t="94294" x="6815138" y="6291263"/>
          <p14:tracePt t="94301" x="6872288" y="6296025"/>
          <p14:tracePt t="94310" x="6919913" y="6305550"/>
          <p14:tracePt t="94318" x="6967538" y="6310313"/>
          <p14:tracePt t="94330" x="7010400" y="6319838"/>
          <p14:tracePt t="94336" x="7048500" y="6319838"/>
          <p14:tracePt t="94347" x="7091363" y="6319838"/>
          <p14:tracePt t="94353" x="7119938" y="6319838"/>
          <p14:tracePt t="94359" x="7167563" y="6319838"/>
          <p14:tracePt t="94366" x="7219950" y="6296025"/>
          <p14:tracePt t="94379" x="7258050" y="6262688"/>
          <p14:tracePt t="94385" x="7310438" y="6234113"/>
          <p14:tracePt t="94390" x="7353300" y="6196013"/>
          <p14:tracePt t="94397" x="7396163" y="6157913"/>
          <p14:tracePt t="94406" x="7424738" y="6124575"/>
          <p14:tracePt t="94417" x="7462838" y="6100763"/>
          <p14:tracePt t="94426" x="7486650" y="6067425"/>
          <p14:tracePt t="94432" x="7496175" y="6048375"/>
          <p14:tracePt t="94439" x="7510463" y="6024563"/>
          <p14:tracePt t="94445" x="7515225" y="6010275"/>
          <p14:tracePt t="94453" x="7519988" y="5995988"/>
          <p14:tracePt t="94462" x="7519988" y="5976938"/>
          <p14:tracePt t="94470" x="7519988" y="5962650"/>
          <p14:tracePt t="94479" x="7519988" y="5953125"/>
          <p14:tracePt t="94488" x="7519988" y="5938838"/>
          <p14:tracePt t="94497" x="7519988" y="5934075"/>
          <p14:tracePt t="94509" x="7519988" y="5905500"/>
          <p14:tracePt t="94519" x="7515225" y="5891213"/>
          <p14:tracePt t="94526" x="7505700" y="5881688"/>
          <p14:tracePt t="94533" x="7500938" y="5872163"/>
          <p14:tracePt t="94541" x="7491413" y="5857875"/>
          <p14:tracePt t="94549" x="7477125" y="5843588"/>
          <p14:tracePt t="94557" x="7458075" y="5824538"/>
          <p14:tracePt t="94565" x="7448550" y="5815013"/>
          <p14:tracePt t="94574" x="7415213" y="5800725"/>
          <p14:tracePt t="94575" x="0" y="0"/>
        </p14:tracePtLst>
        <p14:tracePtLst>
          <p14:tracePt t="96679" x="9063038" y="4633913"/>
          <p14:tracePt t="96685" x="9043988" y="4629150"/>
          <p14:tracePt t="96694" x="9039225" y="4629150"/>
          <p14:tracePt t="96701" x="9015413" y="4629150"/>
          <p14:tracePt t="96709" x="8996363" y="4629150"/>
          <p14:tracePt t="96718" x="8972550" y="4629150"/>
          <p14:tracePt t="96726" x="8948738" y="4629150"/>
          <p14:tracePt t="96733" x="8910638" y="4629150"/>
          <p14:tracePt t="96742" x="8867775" y="4629150"/>
          <p14:tracePt t="96752" x="8829675" y="4629150"/>
          <p14:tracePt t="96761" x="8805863" y="4629150"/>
          <p14:tracePt t="96765" x="8763000" y="4629150"/>
          <p14:tracePt t="96773" x="8724900" y="4629150"/>
          <p14:tracePt t="96784" x="8696325" y="4648200"/>
          <p14:tracePt t="96794" x="8667750" y="4652963"/>
          <p14:tracePt t="96801" x="8634413" y="4662488"/>
          <p14:tracePt t="96805" x="8615363" y="4672013"/>
          <p14:tracePt t="96814" x="8596313" y="4681538"/>
          <p14:tracePt t="96821" x="8567738" y="4700588"/>
          <p14:tracePt t="96829" x="8548688" y="4714875"/>
          <p14:tracePt t="96838" x="8529638" y="4733925"/>
          <p14:tracePt t="96849" x="8524875" y="4748213"/>
          <p14:tracePt t="96856" x="8505825" y="4776788"/>
          <p14:tracePt t="96863" x="8496300" y="4810125"/>
          <p14:tracePt t="96870" x="8486775" y="4838700"/>
          <p14:tracePt t="96877" x="8472488" y="4876800"/>
          <p14:tracePt t="96885" x="8467725" y="4910138"/>
          <p14:tracePt t="96894" x="8458200" y="4948238"/>
          <p14:tracePt t="96902" x="8458200" y="4972050"/>
          <p14:tracePt t="96910" x="8448675" y="5005388"/>
          <p14:tracePt t="96918" x="8448675" y="5029200"/>
          <p14:tracePt t="96926" x="8448675" y="5053013"/>
          <p14:tracePt t="96936" x="8448675" y="5076825"/>
          <p14:tracePt t="96947" x="8458200" y="5105400"/>
          <p14:tracePt t="96957" x="8482013" y="5157788"/>
          <p14:tracePt t="96970" x="8496300" y="5186363"/>
          <p14:tracePt t="96977" x="8520113" y="5214938"/>
          <p14:tracePt t="96984" x="8543925" y="5248275"/>
          <p14:tracePt t="96993" x="8562975" y="5276850"/>
          <p14:tracePt t="96998" x="8582025" y="5300663"/>
          <p14:tracePt t="97014" x="8624888" y="5357813"/>
          <p14:tracePt t="97024" x="8639175" y="5376863"/>
          <p14:tracePt t="97030" x="8662988" y="5391150"/>
          <p14:tracePt t="97038" x="8682038" y="5414963"/>
          <p14:tracePt t="97046" x="8696325" y="5429250"/>
          <p14:tracePt t="97059" x="8724900" y="5457825"/>
          <p14:tracePt t="97063" x="8734425" y="5467350"/>
          <p14:tracePt t="97069" x="8743950" y="5476875"/>
          <p14:tracePt t="97083" x="8763000" y="5491163"/>
          <p14:tracePt t="97088" x="8782050" y="5505450"/>
          <p14:tracePt t="97093" x="8791575" y="5514975"/>
          <p14:tracePt t="97101" x="8810625" y="5529263"/>
          <p14:tracePt t="97117" x="8858250" y="5553075"/>
          <p14:tracePt t="97130" x="8882063" y="5557838"/>
          <p14:tracePt t="97137" x="8924925" y="5576888"/>
          <p14:tracePt t="97143" x="8967788" y="5581650"/>
          <p14:tracePt t="97152" x="9024938" y="5595938"/>
          <p14:tracePt t="97161" x="9082088" y="5605463"/>
          <p14:tracePt t="97169" x="9129713" y="5605463"/>
          <p14:tracePt t="97175" x="9191625" y="5605463"/>
          <p14:tracePt t="97181" x="9248775" y="5605463"/>
          <p14:tracePt t="97190" x="9301163" y="5605463"/>
          <p14:tracePt t="97197" x="9367838" y="5605463"/>
          <p14:tracePt t="97206" x="9429750" y="5605463"/>
          <p14:tracePt t="97213" x="9482138" y="5605463"/>
          <p14:tracePt t="97221" x="9539288" y="5605463"/>
          <p14:tracePt t="97230" x="9596438" y="5605463"/>
          <p14:tracePt t="97237" x="9648825" y="5605463"/>
          <p14:tracePt t="97245" x="9705975" y="5605463"/>
          <p14:tracePt t="97253" x="9763125" y="5605463"/>
          <p14:tracePt t="97266" x="9810750" y="5605463"/>
          <p14:tracePt t="97273" x="9858375" y="5595938"/>
          <p14:tracePt t="97284" x="9910763" y="5576888"/>
          <p14:tracePt t="97287" x="9958388" y="5562600"/>
          <p14:tracePt t="97297" x="10006013" y="5562600"/>
          <p14:tracePt t="97304" x="10048875" y="5543550"/>
          <p14:tracePt t="97311" x="10096500" y="5538788"/>
          <p14:tracePt t="97317" x="10139363" y="5534025"/>
          <p14:tracePt t="97326" x="10182225" y="5514975"/>
          <p14:tracePt t="97333" x="10229850" y="5500688"/>
          <p14:tracePt t="97347" x="10263188" y="5491163"/>
          <p14:tracePt t="97355" x="10320338" y="5486400"/>
          <p14:tracePt t="97360" x="10353675" y="5476875"/>
          <p14:tracePt t="97366" x="10387013" y="5476875"/>
          <p14:tracePt t="97375" x="10444163" y="5472113"/>
          <p14:tracePt t="97381" x="10487025" y="5462588"/>
          <p14:tracePt t="97389" x="10515600" y="5462588"/>
          <p14:tracePt t="97397" x="10558463" y="5453063"/>
          <p14:tracePt t="97405" x="10601325" y="5448300"/>
          <p14:tracePt t="97417" x="10639425" y="5443538"/>
          <p14:tracePt t="97424" x="10691813" y="5429250"/>
          <p14:tracePt t="97433" x="10729913" y="5424488"/>
          <p14:tracePt t="97442" x="10787063" y="5419725"/>
          <p14:tracePt t="97449" x="10834688" y="5419725"/>
          <p14:tracePt t="97453" x="10891838" y="5410200"/>
          <p14:tracePt t="97462" x="10939463" y="5400675"/>
          <p14:tracePt t="97469" x="10987088" y="5400675"/>
          <p14:tracePt t="97478" x="11039475" y="5386388"/>
          <p14:tracePt t="97486" x="11087100" y="5386388"/>
          <p14:tracePt t="97494" x="11125200" y="5381625"/>
          <p14:tracePt t="97501" x="11177588" y="5367338"/>
          <p14:tracePt t="97509" x="11215688" y="5362575"/>
          <p14:tracePt t="97517" x="11249025" y="5357813"/>
          <p14:tracePt t="97527" x="11277600" y="5353050"/>
          <p14:tracePt t="97534" x="11310938" y="5334000"/>
          <p14:tracePt t="97547" x="11353800" y="5324475"/>
          <p14:tracePt t="97552" x="11363325" y="5314950"/>
          <p14:tracePt t="97559" x="11387138" y="5305425"/>
          <p14:tracePt t="97566" x="11415713" y="5286375"/>
          <p14:tracePt t="97573" x="11434763" y="5276850"/>
          <p14:tracePt t="97582" x="11453813" y="5267325"/>
          <p14:tracePt t="97589" x="11472863" y="5253038"/>
          <p14:tracePt t="97598" x="11482388" y="5248275"/>
          <p14:tracePt t="97606" x="11501438" y="5233988"/>
          <p14:tracePt t="97616" x="11510963" y="5224463"/>
          <p14:tracePt t="97625" x="11525250" y="5210175"/>
          <p14:tracePt t="97633" x="11539538" y="5200650"/>
          <p14:tracePt t="97642" x="11553825" y="5186363"/>
          <p14:tracePt t="97648" x="11563350" y="5162550"/>
          <p14:tracePt t="97654" x="11577638" y="5143500"/>
          <p14:tracePt t="97662" x="11582400" y="5119688"/>
          <p14:tracePt t="97669" x="11582400" y="5095875"/>
          <p14:tracePt t="97677" x="11587163" y="5076825"/>
          <p14:tracePt t="97688" x="11587163" y="5053013"/>
          <p14:tracePt t="97697" x="11587163" y="5038725"/>
          <p14:tracePt t="97706" x="11587163" y="5019675"/>
          <p14:tracePt t="97710" x="11587163" y="5005388"/>
          <p14:tracePt t="97716" x="11587163" y="4995863"/>
          <p14:tracePt t="97726" x="11587163" y="4976813"/>
          <p14:tracePt t="97734" x="11572875" y="4957763"/>
          <p14:tracePt t="97742" x="11553825" y="4929188"/>
          <p14:tracePt t="97749" x="11539538" y="4914900"/>
          <p14:tracePt t="97757" x="11510963" y="4886325"/>
          <p14:tracePt t="97765" x="11482388" y="4857750"/>
          <p14:tracePt t="97773" x="11458575" y="4829175"/>
          <p14:tracePt t="97782" x="11401425" y="4810125"/>
          <p14:tracePt t="97788" x="11334750" y="4776788"/>
          <p14:tracePt t="97798" x="11253788" y="4748213"/>
          <p14:tracePt t="97804" x="11144250" y="4724400"/>
          <p14:tracePt t="97814" x="10996613" y="4676775"/>
          <p14:tracePt t="97821" x="10853738" y="4643438"/>
          <p14:tracePt t="97829" x="10725150" y="4614863"/>
          <p14:tracePt t="97837" x="10572750" y="4600575"/>
          <p14:tracePt t="97846" x="10434638" y="4581525"/>
          <p14:tracePt t="97853" x="10344150" y="4567238"/>
          <p14:tracePt t="97861" x="10258425" y="4562475"/>
          <p14:tracePt t="97870" x="10182225" y="4538663"/>
          <p14:tracePt t="97878" x="10110788" y="4538663"/>
          <p14:tracePt t="97885" x="10048875" y="4538663"/>
          <p14:tracePt t="97895" x="10001250" y="4538663"/>
          <p14:tracePt t="97902" x="9963150" y="4538663"/>
          <p14:tracePt t="97913" x="9929813" y="4538663"/>
          <p14:tracePt t="97920" x="9896475" y="4538663"/>
          <p14:tracePt t="97927" x="9872663" y="4538663"/>
          <p14:tracePt t="97934" x="9858375" y="4538663"/>
          <p14:tracePt t="97941" x="9848850" y="4538663"/>
          <p14:tracePt t="97950" x="9834563" y="4543425"/>
          <p14:tracePt t="97958" x="9829800" y="4543425"/>
          <p14:tracePt t="97965" x="9825038" y="4548188"/>
          <p14:tracePt t="97973" x="9820275" y="4557713"/>
          <p14:tracePt t="97981" x="9815513" y="4557713"/>
          <p14:tracePt t="97992" x="9810750" y="4562475"/>
          <p14:tracePt t="98006" x="9810750" y="4567238"/>
          <p14:tracePt t="98007" x="0" y="0"/>
        </p14:tracePtLst>
        <p14:tracePtLst>
          <p14:tracePt t="100761" x="9048750" y="5614988"/>
          <p14:tracePt t="100769" x="9043988" y="5610225"/>
          <p14:tracePt t="100777" x="9039225" y="5610225"/>
          <p14:tracePt t="100783" x="9029700" y="5600700"/>
          <p14:tracePt t="100790" x="9015413" y="5600700"/>
          <p14:tracePt t="100798" x="8996363" y="5591175"/>
          <p14:tracePt t="100805" x="8982075" y="5591175"/>
          <p14:tracePt t="100814" x="8963025" y="5591175"/>
          <p14:tracePt t="100821" x="8939213" y="5591175"/>
          <p14:tracePt t="100829" x="8910638" y="5586413"/>
          <p14:tracePt t="100837" x="8877300" y="5576888"/>
          <p14:tracePt t="100846" x="8858250" y="5576888"/>
          <p14:tracePt t="100857" x="8834438" y="5576888"/>
          <p14:tracePt t="100864" x="8810625" y="5576888"/>
          <p14:tracePt t="100872" x="8782050" y="5576888"/>
          <p14:tracePt t="100879" x="8763000" y="5576888"/>
          <p14:tracePt t="100886" x="8739188" y="5576888"/>
          <p14:tracePt t="100894" x="8724900" y="5576888"/>
          <p14:tracePt t="100901" x="8701088" y="5576888"/>
          <p14:tracePt t="100910" x="8667750" y="5586413"/>
          <p14:tracePt t="100918" x="8639175" y="5600700"/>
          <p14:tracePt t="100925" x="8615363" y="5605463"/>
          <p14:tracePt t="100933" x="8586788" y="5614988"/>
          <p14:tracePt t="100941" x="8558213" y="5634038"/>
          <p14:tracePt t="100950" x="8534400" y="5643563"/>
          <p14:tracePt t="100962" x="8505825" y="5657850"/>
          <p14:tracePt t="100968" x="8477250" y="5672138"/>
          <p14:tracePt t="100974" x="8462963" y="5681663"/>
          <p14:tracePt t="100981" x="8448675" y="5691188"/>
          <p14:tracePt t="100989" x="8424863" y="5715000"/>
          <p14:tracePt t="100998" x="8415338" y="5719763"/>
          <p14:tracePt t="101005" x="8396288" y="5743575"/>
          <p14:tracePt t="101014" x="8391525" y="5748338"/>
          <p14:tracePt t="101024" x="8382000" y="5767388"/>
          <p14:tracePt t="101032" x="8377238" y="5781675"/>
          <p14:tracePt t="101041" x="8372475" y="5800725"/>
          <p14:tracePt t="101051" x="8367713" y="5819775"/>
          <p14:tracePt t="101054" x="8358188" y="5829300"/>
          <p14:tracePt t="101062" x="8358188" y="5838825"/>
          <p14:tracePt t="101070" x="8358188" y="5857875"/>
          <p14:tracePt t="101077" x="8358188" y="5867400"/>
          <p14:tracePt t="101085" x="8358188" y="5876925"/>
          <p14:tracePt t="101094" x="8358188" y="5891213"/>
          <p14:tracePt t="101101" x="8358188" y="5905500"/>
          <p14:tracePt t="101110" x="8358188" y="5924550"/>
          <p14:tracePt t="101119" x="8362950" y="5948363"/>
          <p14:tracePt t="101125" x="8362950" y="5957888"/>
          <p14:tracePt t="101136" x="8362950" y="5972175"/>
          <p14:tracePt t="101146" x="8362950" y="5981700"/>
          <p14:tracePt t="101155" x="8367713" y="6000750"/>
          <p14:tracePt t="101162" x="8377238" y="6015038"/>
          <p14:tracePt t="101166" x="8382000" y="6019800"/>
          <p14:tracePt t="101174" x="8386763" y="6034088"/>
          <p14:tracePt t="101183" x="8391525" y="6043613"/>
          <p14:tracePt t="101189" x="8401050" y="6053138"/>
          <p14:tracePt t="101198" x="8405813" y="6057900"/>
          <p14:tracePt t="101207" x="8410575" y="6062663"/>
          <p14:tracePt t="101215" x="8420100" y="6072188"/>
          <p14:tracePt t="101224" x="8429625" y="6086475"/>
          <p14:tracePt t="101230" x="8448675" y="6096000"/>
          <p14:tracePt t="101238" x="8453438" y="6100763"/>
          <p14:tracePt t="101245" x="8467725" y="6105525"/>
          <p14:tracePt t="101254" x="8486775" y="6110288"/>
          <p14:tracePt t="101262" x="8510588" y="6115050"/>
          <p14:tracePt t="101269" x="8524875" y="6115050"/>
          <p14:tracePt t="101277" x="8558213" y="6124575"/>
          <p14:tracePt t="101285" x="8582025" y="6124575"/>
          <p14:tracePt t="101296" x="8620125" y="6134100"/>
          <p14:tracePt t="101305" x="8653463" y="6134100"/>
          <p14:tracePt t="101315" x="8696325" y="6134100"/>
          <p14:tracePt t="101319" x="8743950" y="6134100"/>
          <p14:tracePt t="101328" x="8791575" y="6134100"/>
          <p14:tracePt t="101335" x="8829675" y="6138863"/>
          <p14:tracePt t="101342" x="8886825" y="6138863"/>
          <p14:tracePt t="101351" x="8943975" y="6138863"/>
          <p14:tracePt t="101358" x="9005888" y="6138863"/>
          <p14:tracePt t="101368" x="9067800" y="6138863"/>
          <p14:tracePt t="101377" x="9139238" y="6138863"/>
          <p14:tracePt t="101385" x="9210675" y="6138863"/>
          <p14:tracePt t="101390" x="9291638" y="6138863"/>
          <p14:tracePt t="101397" x="9358313" y="6138863"/>
          <p14:tracePt t="101406" x="9415463" y="6138863"/>
          <p14:tracePt t="101413" x="9477375" y="6138863"/>
          <p14:tracePt t="101426" x="9544050" y="6138863"/>
          <p14:tracePt t="101434" x="9582150" y="6138863"/>
          <p14:tracePt t="101440" x="9639300" y="6143625"/>
          <p14:tracePt t="101447" x="9696450" y="6143625"/>
          <p14:tracePt t="101453" x="9744075" y="6143625"/>
          <p14:tracePt t="101461" x="9791700" y="6157913"/>
          <p14:tracePt t="101470" x="9839325" y="6157913"/>
          <p14:tracePt t="101478" x="9886950" y="6157913"/>
          <p14:tracePt t="101489" x="9948863" y="6157913"/>
          <p14:tracePt t="101497" x="10006013" y="6162675"/>
          <p14:tracePt t="101504" x="10053638" y="6162675"/>
          <p14:tracePt t="101514" x="10110788" y="6162675"/>
          <p14:tracePt t="101518" x="10172700" y="6162675"/>
          <p14:tracePt t="101526" x="10244138" y="6162675"/>
          <p14:tracePt t="101534" x="10301288" y="6162675"/>
          <p14:tracePt t="101543" x="10363200" y="6162675"/>
          <p14:tracePt t="101549" x="10420350" y="6162675"/>
          <p14:tracePt t="101557" x="10482263" y="6162675"/>
          <p14:tracePt t="101565" x="10534650" y="6162675"/>
          <p14:tracePt t="101579" x="10577513" y="6162675"/>
          <p14:tracePt t="101587" x="10634663" y="6162675"/>
          <p14:tracePt t="101593" x="10687050" y="6162675"/>
          <p14:tracePt t="101600" x="10744200" y="6148388"/>
          <p14:tracePt t="101606" x="10791825" y="6148388"/>
          <p14:tracePt t="101613" x="10848975" y="6134100"/>
          <p14:tracePt t="101621" x="10891838" y="6124575"/>
          <p14:tracePt t="101630" x="10934700" y="6110288"/>
          <p14:tracePt t="101638" x="10958513" y="6100763"/>
          <p14:tracePt t="101645" x="10996613" y="6091238"/>
          <p14:tracePt t="101656" x="11020425" y="6086475"/>
          <p14:tracePt t="101664" x="11049000" y="6067425"/>
          <p14:tracePt t="101673" x="11077575" y="6057900"/>
          <p14:tracePt t="101685" x="11120438" y="6038850"/>
          <p14:tracePt t="101695" x="11139488" y="6034088"/>
          <p14:tracePt t="101701" x="11153775" y="6019800"/>
          <p14:tracePt t="101714" x="11182350" y="6010275"/>
          <p14:tracePt t="101719" x="11210925" y="5991225"/>
          <p14:tracePt t="101726" x="11225213" y="5986463"/>
          <p14:tracePt t="101734" x="11249025" y="5972175"/>
          <p14:tracePt t="101743" x="11268075" y="5962650"/>
          <p14:tracePt t="101750" x="11287125" y="5943600"/>
          <p14:tracePt t="101761" x="11296650" y="5943600"/>
          <p14:tracePt t="101768" x="11310938" y="5934075"/>
          <p14:tracePt t="101778" x="11329988" y="5924550"/>
          <p14:tracePt t="101783" x="11344275" y="5915025"/>
          <p14:tracePt t="101789" x="11349038" y="5910263"/>
          <p14:tracePt t="101800" x="11363325" y="5895975"/>
          <p14:tracePt t="101813" x="11382375" y="5881688"/>
          <p14:tracePt t="101822" x="11391900" y="5872163"/>
          <p14:tracePt t="101829" x="11391900" y="5853113"/>
          <p14:tracePt t="101837" x="11391900" y="5848350"/>
          <p14:tracePt t="101848" x="11396663" y="5834063"/>
          <p14:tracePt t="101857" x="11396663" y="5815013"/>
          <p14:tracePt t="101865" x="11396663" y="5810250"/>
          <p14:tracePt t="101870" x="11396663" y="5791200"/>
          <p14:tracePt t="101878" x="11396663" y="5776913"/>
          <p14:tracePt t="101886" x="11396663" y="5772150"/>
          <p14:tracePt t="101893" x="11396663" y="5757863"/>
          <p14:tracePt t="101905" x="11396663" y="5748338"/>
          <p14:tracePt t="101920" x="11391900" y="5738813"/>
          <p14:tracePt t="101930" x="11387138" y="5729288"/>
          <p14:tracePt t="101935" x="11382375" y="5724525"/>
          <p14:tracePt t="101941" x="11368088" y="5710238"/>
          <p14:tracePt t="101950" x="11363325" y="5705475"/>
          <p14:tracePt t="101961" x="11344275" y="5691188"/>
          <p14:tracePt t="101967" x="11315700" y="5681663"/>
          <p14:tracePt t="101974" x="11282363" y="5672138"/>
          <p14:tracePt t="101981" x="11229975" y="5648325"/>
          <p14:tracePt t="101989" x="11182350" y="5629275"/>
          <p14:tracePt t="101998" x="11125200" y="5614988"/>
          <p14:tracePt t="102006" x="11058525" y="5610225"/>
          <p14:tracePt t="102014" x="10996613" y="5591175"/>
          <p14:tracePt t="102021" x="10910888" y="5586413"/>
          <p14:tracePt t="102029" x="10834688" y="5576888"/>
          <p14:tracePt t="102038" x="10768013" y="5576888"/>
          <p14:tracePt t="102048" x="10701338" y="5576888"/>
          <p14:tracePt t="102057" x="10615613" y="5576888"/>
          <p14:tracePt t="102064" x="10544175" y="5576888"/>
          <p14:tracePt t="102075" x="10472738" y="5557838"/>
          <p14:tracePt t="102083" x="10410825" y="5557838"/>
          <p14:tracePt t="102089" x="10329863" y="5557838"/>
          <p14:tracePt t="102096" x="10258425" y="5557838"/>
          <p14:tracePt t="102107" x="10196513" y="5557838"/>
          <p14:tracePt t="102114" x="10134600" y="5557838"/>
          <p14:tracePt t="102119" x="10077450" y="5557838"/>
          <p14:tracePt t="102126" x="10044113" y="5557838"/>
          <p14:tracePt t="102133" x="10006013" y="5557838"/>
          <p14:tracePt t="102141" x="9963150" y="5557838"/>
          <p14:tracePt t="102150" x="9934575" y="5557838"/>
          <p14:tracePt t="102157" x="9891713" y="5557838"/>
          <p14:tracePt t="102166" x="9867900" y="5553075"/>
          <p14:tracePt t="102174" x="9825038" y="5548313"/>
          <p14:tracePt t="102181" x="9786938" y="5543550"/>
          <p14:tracePt t="102189" x="9753600" y="5534025"/>
          <p14:tracePt t="102198" x="9696450" y="5524500"/>
          <p14:tracePt t="102204" x="9648825" y="5524500"/>
          <p14:tracePt t="102217" x="9596438" y="5514975"/>
          <p14:tracePt t="102223" x="9525000" y="5505450"/>
          <p14:tracePt t="102230" x="9463088" y="5491163"/>
          <p14:tracePt t="102237" x="9391650" y="5486400"/>
          <p14:tracePt t="102246" x="9310688" y="5472113"/>
          <p14:tracePt t="102254" x="9253538" y="5462588"/>
          <p14:tracePt t="102264" x="9196388" y="5462588"/>
          <p14:tracePt t="102278" x="9101138" y="5457825"/>
          <p14:tracePt t="102291" x="9067800" y="5453063"/>
          <p14:tracePt t="102298" x="9034463" y="5443538"/>
          <p14:tracePt t="102304" x="9015413" y="5443538"/>
          <p14:tracePt t="102311" x="9001125" y="5443538"/>
          <p14:tracePt t="102318" x="8996363" y="5443538"/>
          <p14:tracePt t="102423" x="0" y="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666C44-606D-468A-9F1B-DC6A6859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Choisir</a:t>
            </a:r>
            <a:r>
              <a:rPr lang="de-DE" dirty="0"/>
              <a:t>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bonnes</a:t>
            </a:r>
            <a:r>
              <a:rPr lang="de-DE" dirty="0"/>
              <a:t> </a:t>
            </a:r>
            <a:r>
              <a:rPr lang="de-DE" dirty="0" err="1"/>
              <a:t>variétés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FFAE29-C56C-4B27-A31F-79CE6E99C46F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44</a:t>
            </a:fld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1388-DD4E-49C5-8913-2765A338A3CF}"/>
              </a:ext>
            </a:extLst>
          </p:cNvPr>
          <p:cNvSpPr/>
          <p:nvPr/>
        </p:nvSpPr>
        <p:spPr>
          <a:xfrm>
            <a:off x="3369434" y="1324019"/>
            <a:ext cx="4381500" cy="3037293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E74797-7C31-4ABC-9673-51943FC457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115" y="663477"/>
            <a:ext cx="497359" cy="64461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049D509-F48F-4D9A-82CC-A9B25D20AF03}"/>
              </a:ext>
            </a:extLst>
          </p:cNvPr>
          <p:cNvGrpSpPr/>
          <p:nvPr/>
        </p:nvGrpSpPr>
        <p:grpSpPr>
          <a:xfrm>
            <a:off x="6239537" y="663477"/>
            <a:ext cx="994718" cy="644618"/>
            <a:chOff x="6070946" y="828240"/>
            <a:chExt cx="994718" cy="64461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68F235A-F397-4D68-8A0B-95E1C504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0946" y="828240"/>
              <a:ext cx="497359" cy="64461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4592E41-25F3-4A6F-A792-D27571AD1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8305" y="828240"/>
              <a:ext cx="497359" cy="644618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A4E693E-7354-4AEA-9887-F7A370A41073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633" y="1324017"/>
            <a:ext cx="1086526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8879DF-E70B-4991-8220-72B96128E8B0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512" y="1444386"/>
            <a:ext cx="612563" cy="52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DCF4CF6-E3D5-4301-8CC3-89FF211F8AC3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258" y="2065823"/>
            <a:ext cx="439070" cy="68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F2786C1-4232-4859-93EB-1AE416819C94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5532" y="2065823"/>
            <a:ext cx="1102728" cy="68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3467E8-B090-45FC-A095-DF7166050410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335" y="2801469"/>
            <a:ext cx="1403122" cy="67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B0810A2-6C84-4546-922F-508FDA49306E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261" y="2746359"/>
            <a:ext cx="1117064" cy="66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CDAE04-7609-45EF-8188-35466B06B269}"/>
              </a:ext>
            </a:extLst>
          </p:cNvPr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778" y="3486915"/>
            <a:ext cx="414033" cy="87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2AA75DA-9FF0-4906-B12F-412CF84FD40E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7776" y="3486916"/>
            <a:ext cx="378240" cy="87439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717980A-CAD0-4379-8E92-4BCB4AFA1BA8}"/>
              </a:ext>
            </a:extLst>
          </p:cNvPr>
          <p:cNvSpPr txBox="1"/>
          <p:nvPr/>
        </p:nvSpPr>
        <p:spPr>
          <a:xfrm rot="16200000">
            <a:off x="1929439" y="2434265"/>
            <a:ext cx="217530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" dirty="0" err="1"/>
              <a:t>Occuper</a:t>
            </a:r>
            <a:r>
              <a:rPr lang="de-DE" sz="2000" dirty="0"/>
              <a:t> </a:t>
            </a:r>
            <a:r>
              <a:rPr lang="de-DE" sz="2000" dirty="0" err="1"/>
              <a:t>l'espace</a:t>
            </a:r>
            <a:r>
              <a:rPr lang="de-DE" sz="2000" dirty="0"/>
              <a:t> avant les </a:t>
            </a:r>
            <a:r>
              <a:rPr lang="de-DE" sz="2000" dirty="0" err="1"/>
              <a:t>autres</a:t>
            </a:r>
            <a:endParaRPr lang="fr-FR" sz="2000" dirty="0"/>
          </a:p>
        </p:txBody>
      </p:sp>
      <p:sp>
        <p:nvSpPr>
          <p:cNvPr id="22" name="Soleil 21">
            <a:extLst>
              <a:ext uri="{FF2B5EF4-FFF2-40B4-BE49-F238E27FC236}">
                <a16:creationId xmlns:a16="http://schemas.microsoft.com/office/drawing/2014/main" id="{00C64CF4-8A87-4581-8D5F-73E0E547A0D6}"/>
              </a:ext>
            </a:extLst>
          </p:cNvPr>
          <p:cNvSpPr/>
          <p:nvPr/>
        </p:nvSpPr>
        <p:spPr>
          <a:xfrm>
            <a:off x="4894174" y="1319588"/>
            <a:ext cx="1043520" cy="103607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D2EEB6-5843-45B6-8C05-1B49128D0EDC}"/>
              </a:ext>
            </a:extLst>
          </p:cNvPr>
          <p:cNvGrpSpPr/>
          <p:nvPr/>
        </p:nvGrpSpPr>
        <p:grpSpPr>
          <a:xfrm>
            <a:off x="3369435" y="4318202"/>
            <a:ext cx="4426065" cy="1803840"/>
            <a:chOff x="3133725" y="4396458"/>
            <a:chExt cx="4426065" cy="180384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C3CB29-618F-4C2F-8AF4-C7668B65F9AE}"/>
                </a:ext>
              </a:extLst>
            </p:cNvPr>
            <p:cNvSpPr/>
            <p:nvPr/>
          </p:nvSpPr>
          <p:spPr>
            <a:xfrm>
              <a:off x="3133725" y="4439567"/>
              <a:ext cx="4381500" cy="17607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40C94017-A8B5-4583-ADE5-89395D6211F3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549" y="4818492"/>
              <a:ext cx="381559" cy="66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42C192F-FAE1-49FA-A632-5B4F2FE7239E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358" y="4396458"/>
              <a:ext cx="486890" cy="10824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EF2B187-986A-4541-90C9-5979F481B318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549" y="5515283"/>
              <a:ext cx="439070" cy="685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66218B8A-CABA-4A17-A476-0B0E740A2B85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823" y="5515283"/>
              <a:ext cx="1102728" cy="685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Soleil 28">
              <a:extLst>
                <a:ext uri="{FF2B5EF4-FFF2-40B4-BE49-F238E27FC236}">
                  <a16:creationId xmlns:a16="http://schemas.microsoft.com/office/drawing/2014/main" id="{114A3BE7-9A94-4B31-BFA2-E70838C95771}"/>
                </a:ext>
              </a:extLst>
            </p:cNvPr>
            <p:cNvSpPr/>
            <p:nvPr/>
          </p:nvSpPr>
          <p:spPr>
            <a:xfrm>
              <a:off x="4767460" y="4507274"/>
              <a:ext cx="825529" cy="804440"/>
            </a:xfrm>
            <a:prstGeom prst="su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9FAD9046-98BC-4710-BD3C-A1005625C6CC}"/>
                </a:ext>
              </a:extLst>
            </p:cNvPr>
            <p:cNvCxnSpPr/>
            <p:nvPr/>
          </p:nvCxnSpPr>
          <p:spPr>
            <a:xfrm flipH="1">
              <a:off x="7154193" y="5564710"/>
              <a:ext cx="405597" cy="1093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9AD0E682-F413-4537-8CFD-B59B2AABD2FE}"/>
              </a:ext>
            </a:extLst>
          </p:cNvPr>
          <p:cNvGrpSpPr/>
          <p:nvPr/>
        </p:nvGrpSpPr>
        <p:grpSpPr>
          <a:xfrm>
            <a:off x="6569075" y="1733592"/>
            <a:ext cx="6583363" cy="4108198"/>
            <a:chOff x="5191352" y="1600201"/>
            <a:chExt cx="6583363" cy="4108198"/>
          </a:xfrm>
        </p:grpSpPr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57B23183-D868-4259-AAEE-195DCA862848}"/>
                </a:ext>
              </a:extLst>
            </p:cNvPr>
            <p:cNvCxnSpPr/>
            <p:nvPr/>
          </p:nvCxnSpPr>
          <p:spPr>
            <a:xfrm flipH="1" flipV="1">
              <a:off x="5677513" y="4843922"/>
              <a:ext cx="755984" cy="3009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FCAB0688-C98C-4067-8394-E0F2D46B62A5}"/>
                </a:ext>
              </a:extLst>
            </p:cNvPr>
            <p:cNvCxnSpPr/>
            <p:nvPr/>
          </p:nvCxnSpPr>
          <p:spPr>
            <a:xfrm flipH="1">
              <a:off x="5837109" y="5525890"/>
              <a:ext cx="596388" cy="1825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FAF86D7C-CEAF-4917-A146-905ED61BD3BF}"/>
                </a:ext>
              </a:extLst>
            </p:cNvPr>
            <p:cNvGrpSpPr/>
            <p:nvPr/>
          </p:nvGrpSpPr>
          <p:grpSpPr>
            <a:xfrm>
              <a:off x="5191352" y="1600201"/>
              <a:ext cx="6583363" cy="4103646"/>
              <a:chOff x="3673094" y="1586239"/>
              <a:chExt cx="6945523" cy="4116087"/>
            </a:xfrm>
          </p:grpSpPr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E7CDD8D1-1870-4684-84FE-80A7D0496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7444" y="2191551"/>
                <a:ext cx="751567" cy="1249316"/>
              </a:xfrm>
              <a:prstGeom prst="rect">
                <a:avLst/>
              </a:prstGeom>
            </p:spPr>
          </p:pic>
          <p:graphicFrame>
            <p:nvGraphicFramePr>
              <p:cNvPr id="57" name="Objet 56">
                <a:extLst>
                  <a:ext uri="{FF2B5EF4-FFF2-40B4-BE49-F238E27FC236}">
                    <a16:creationId xmlns:a16="http://schemas.microsoft.com/office/drawing/2014/main" id="{D594C922-A58F-431E-9846-031661A4A3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6082666"/>
                  </p:ext>
                </p:extLst>
              </p:nvPr>
            </p:nvGraphicFramePr>
            <p:xfrm>
              <a:off x="3673094" y="3455572"/>
              <a:ext cx="6945523" cy="22467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29" name="Document" r:id="rId17" imgW="3387586" imgH="1154326" progId="Word.Document.12">
                      <p:embed/>
                    </p:oleObj>
                  </mc:Choice>
                  <mc:Fallback>
                    <p:oleObj name="Document" r:id="rId17" imgW="3387586" imgH="1154326" progId="Word.Document.12">
                      <p:embed/>
                      <p:pic>
                        <p:nvPicPr>
                          <p:cNvPr id="52" name="Objet 51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3673094" y="3455572"/>
                            <a:ext cx="6945523" cy="2246754"/>
                          </a:xfrm>
                          <a:prstGeom prst="rect">
                            <a:avLst/>
                          </a:prstGeom>
                          <a:ln w="19050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14A0C0B5-19DA-41D1-ACA9-AB14363758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96981" y="1586239"/>
                <a:ext cx="712586" cy="1824765"/>
              </a:xfrm>
              <a:prstGeom prst="rect">
                <a:avLst/>
              </a:prstGeom>
            </p:spPr>
          </p:pic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B09A971B-69F4-4560-8FD7-283E538B9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0670" y="1642331"/>
                <a:ext cx="840243" cy="1798536"/>
              </a:xfrm>
              <a:prstGeom prst="rect">
                <a:avLst/>
              </a:prstGeom>
            </p:spPr>
          </p:pic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B0FF453D-8F2F-494D-A0AF-F56880D6A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3109" b="95855" l="6504" r="94309">
                            <a14:foregroundMark x1="30081" y1="17617" x2="30081" y2="17617"/>
                            <a14:foregroundMark x1="82927" y1="17617" x2="82927" y2="17617"/>
                            <a14:foregroundMark x1="19512" y1="48705" x2="19512" y2="48705"/>
                            <a14:foregroundMark x1="30081" y1="91192" x2="30081" y2="91192"/>
                            <a14:foregroundMark x1="28455" y1="96891" x2="28455" y2="96891"/>
                            <a14:foregroundMark x1="85366" y1="5699" x2="85366" y2="5699"/>
                            <a14:foregroundMark x1="86179" y1="13472" x2="86179" y2="13472"/>
                            <a14:foregroundMark x1="78862" y1="33679" x2="78862" y2="33679"/>
                            <a14:foregroundMark x1="94309" y1="26943" x2="94309" y2="26943"/>
                            <a14:foregroundMark x1="13821" y1="22280" x2="13821" y2="22280"/>
                            <a14:foregroundMark x1="21951" y1="12953" x2="21951" y2="12953"/>
                            <a14:foregroundMark x1="88618" y1="31088" x2="88618" y2="31088"/>
                            <a14:foregroundMark x1="85366" y1="33679" x2="85366" y2="33679"/>
                            <a14:foregroundMark x1="18699" y1="34197" x2="18699" y2="34197"/>
                            <a14:foregroundMark x1="19512" y1="40933" x2="19512" y2="40933"/>
                            <a14:foregroundMark x1="22764" y1="44560" x2="22764" y2="44560"/>
                            <a14:foregroundMark x1="9756" y1="36269" x2="9756" y2="36269"/>
                            <a14:foregroundMark x1="15447" y1="33161" x2="15447" y2="33161"/>
                            <a14:foregroundMark x1="24390" y1="46114" x2="8943" y2="33679"/>
                            <a14:foregroundMark x1="26016" y1="40933" x2="26016" y2="40933"/>
                            <a14:foregroundMark x1="23577" y1="39896" x2="23577" y2="39896"/>
                            <a14:foregroundMark x1="13821" y1="20207" x2="13821" y2="20207"/>
                            <a14:foregroundMark x1="30081" y1="13990" x2="30081" y2="13990"/>
                            <a14:foregroundMark x1="30894" y1="11399" x2="30894" y2="11399"/>
                            <a14:foregroundMark x1="42276" y1="22280" x2="42276" y2="22280"/>
                            <a14:foregroundMark x1="17886" y1="24870" x2="17886" y2="24870"/>
                            <a14:foregroundMark x1="14634" y1="28497" x2="14634" y2="28497"/>
                            <a14:foregroundMark x1="11382" y1="30052" x2="11382" y2="30052"/>
                            <a14:foregroundMark x1="8943" y1="12953" x2="8943" y2="12953"/>
                            <a14:foregroundMark x1="19512" y1="3109" x2="19512" y2="3109"/>
                            <a14:foregroundMark x1="72358" y1="28497" x2="72358" y2="28497"/>
                            <a14:foregroundMark x1="75610" y1="26943" x2="75610" y2="26943"/>
                            <a14:foregroundMark x1="36585" y1="64767" x2="36585" y2="647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8362" y="2247564"/>
                <a:ext cx="749073" cy="1175493"/>
              </a:xfrm>
              <a:prstGeom prst="rect">
                <a:avLst/>
              </a:prstGeom>
            </p:spPr>
          </p:pic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3EE6BBCE-19DD-44F3-8B90-30089E6A6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95801" y="1917430"/>
                <a:ext cx="631024" cy="1568370"/>
              </a:xfrm>
              <a:prstGeom prst="rect">
                <a:avLst/>
              </a:prstGeom>
            </p:spPr>
          </p:pic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F8E03F54-2FE2-4E34-9EAD-089837BDC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3019" b="95849" l="9524" r="97279">
                            <a14:foregroundMark x1="36054" y1="8302" x2="36054" y2="8302"/>
                            <a14:foregroundMark x1="53061" y1="3396" x2="53061" y2="3396"/>
                            <a14:foregroundMark x1="94558" y1="22642" x2="94558" y2="22642"/>
                            <a14:foregroundMark x1="97959" y1="29057" x2="97959" y2="29057"/>
                            <a14:foregroundMark x1="51701" y1="92075" x2="51701" y2="92075"/>
                            <a14:foregroundMark x1="51701" y1="95849" x2="51701" y2="958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10561" y="1824029"/>
                <a:ext cx="895677" cy="1616838"/>
              </a:xfrm>
              <a:prstGeom prst="rect">
                <a:avLst/>
              </a:prstGeom>
            </p:spPr>
          </p:pic>
        </p:grp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B74FEBD6-346F-48C7-BF38-16DA72E6D5B8}"/>
              </a:ext>
            </a:extLst>
          </p:cNvPr>
          <p:cNvSpPr/>
          <p:nvPr/>
        </p:nvSpPr>
        <p:spPr>
          <a:xfrm>
            <a:off x="66081" y="5842264"/>
            <a:ext cx="31100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Colbach</a:t>
            </a:r>
            <a:r>
              <a:rPr lang="en-US" sz="1100" dirty="0"/>
              <a:t> N, </a:t>
            </a:r>
            <a:r>
              <a:rPr lang="en-US" sz="1100" dirty="0" err="1"/>
              <a:t>Gardarin</a:t>
            </a:r>
            <a:r>
              <a:rPr lang="en-US" sz="1100" dirty="0"/>
              <a:t> A and Moreau D, The response of weed and crop species to shading: which parameters explain weed impacts on crop production? </a:t>
            </a:r>
            <a:r>
              <a:rPr lang="en-US" sz="1100" i="1" dirty="0"/>
              <a:t>Field Crops Research 238, 45-55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10739663" y="56182"/>
            <a:ext cx="1449239" cy="895852"/>
            <a:chOff x="-61712" y="4442766"/>
            <a:chExt cx="1691489" cy="1176919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04" y="4442766"/>
              <a:ext cx="1143712" cy="781492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1712" y="5126058"/>
              <a:ext cx="1691489" cy="493627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237237" y="646113"/>
            <a:ext cx="4404036" cy="461665"/>
          </a:xfrm>
          <a:prstGeom prst="rect">
            <a:avLst/>
          </a:prstGeom>
          <a:solidFill>
            <a:srgbClr val="A8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Quels</a:t>
            </a:r>
            <a:r>
              <a:rPr lang="de-DE" sz="2400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 </a:t>
            </a:r>
            <a:r>
              <a:rPr lang="de-DE" sz="2400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sont</a:t>
            </a:r>
            <a:r>
              <a:rPr lang="de-DE" sz="2400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 les </a:t>
            </a:r>
            <a:r>
              <a:rPr lang="de-DE" sz="2400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traits</a:t>
            </a:r>
            <a:r>
              <a:rPr lang="de-DE" sz="2400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 </a:t>
            </a:r>
            <a:r>
              <a:rPr lang="de-DE" sz="2400" kern="50" dirty="0" err="1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gagnants</a:t>
            </a:r>
            <a:r>
              <a:rPr lang="de-DE" sz="2400" kern="50" dirty="0" smtClean="0">
                <a:solidFill>
                  <a:srgbClr val="FFFFFF"/>
                </a:solidFill>
                <a:latin typeface="Arial" panose="020B0604020202020204" pitchFamily="34" charset="0"/>
                <a:ea typeface="ArialMT"/>
              </a:rPr>
              <a:t>?</a:t>
            </a: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717980A-CAD0-4379-8E92-4BCB4AFA1BA8}"/>
              </a:ext>
            </a:extLst>
          </p:cNvPr>
          <p:cNvSpPr txBox="1"/>
          <p:nvPr/>
        </p:nvSpPr>
        <p:spPr>
          <a:xfrm rot="16200000">
            <a:off x="2114795" y="4933899"/>
            <a:ext cx="18045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000" dirty="0" err="1" smtClean="0"/>
              <a:t>Réagir</a:t>
            </a:r>
            <a:r>
              <a:rPr lang="de-DE" sz="2000" dirty="0" smtClean="0"/>
              <a:t> </a:t>
            </a:r>
            <a:r>
              <a:rPr lang="de-DE" sz="2000" dirty="0" err="1" smtClean="0"/>
              <a:t>aux</a:t>
            </a:r>
            <a:r>
              <a:rPr lang="de-DE" sz="2000" dirty="0" smtClean="0"/>
              <a:t> </a:t>
            </a:r>
            <a:r>
              <a:rPr lang="de-DE" sz="2000" dirty="0" err="1" smtClean="0"/>
              <a:t>autres</a:t>
            </a:r>
            <a:endParaRPr lang="fr-FR" sz="20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D713416-F4B0-4FC0-A77F-4A1DF9E4A6FB}"/>
              </a:ext>
            </a:extLst>
          </p:cNvPr>
          <p:cNvSpPr txBox="1"/>
          <p:nvPr/>
        </p:nvSpPr>
        <p:spPr>
          <a:xfrm>
            <a:off x="4566818" y="784311"/>
            <a:ext cx="190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Rendement</a:t>
            </a:r>
            <a:r>
              <a:rPr lang="en-GB" sz="2000" i="1" dirty="0"/>
              <a:t>	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66"/>
    </mc:Choice>
    <mc:Fallback xmlns="">
      <p:transition spd="slow" advTm="4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6" grpId="0"/>
    </p:bldLst>
  </p:timing>
  <p:extLst mod="1">
    <p:ext uri="{3A86A75C-4F4B-4683-9AE1-C65F6400EC91}">
      <p14:laserTraceLst xmlns:p14="http://schemas.microsoft.com/office/powerpoint/2010/main">
        <p14:tracePtLst>
          <p14:tracePt t="7622" x="7472363" y="4981575"/>
          <p14:tracePt t="7678" x="7458075" y="4933950"/>
          <p14:tracePt t="7710" x="7424738" y="4814888"/>
          <p14:tracePt t="7727" x="7381875" y="4738688"/>
          <p14:tracePt t="7744" x="7339013" y="4681538"/>
          <p14:tracePt t="7760" x="7291388" y="4629150"/>
          <p14:tracePt t="7777" x="7243763" y="4591050"/>
          <p14:tracePt t="7794" x="7196138" y="4552950"/>
          <p14:tracePt t="7810" x="7138988" y="4514850"/>
          <p14:tracePt t="7826" x="7077075" y="4486275"/>
          <p14:tracePt t="7843" x="7005638" y="4438650"/>
          <p14:tracePt t="7862" x="6948488" y="4405313"/>
          <p14:tracePt t="7884" x="6910388" y="4395788"/>
          <p14:tracePt t="7903" x="6872288" y="4381500"/>
          <p14:tracePt t="7922" x="6848475" y="4376738"/>
          <p14:tracePt t="7945" x="6796088" y="4357688"/>
          <p14:tracePt t="7963" x="6753225" y="4357688"/>
          <p14:tracePt t="7984" x="6686550" y="4352925"/>
          <p14:tracePt t="8003" x="6648450" y="4343400"/>
          <p14:tracePt t="8023" x="6562725" y="4343400"/>
          <p14:tracePt t="8043" x="6496050" y="4343400"/>
          <p14:tracePt t="8063" x="6391275" y="4371975"/>
          <p14:tracePt t="8083" x="6329363" y="4414838"/>
          <p14:tracePt t="8102" x="6248400" y="4500563"/>
          <p14:tracePt t="8113" x="6224588" y="4538663"/>
          <p14:tracePt t="8120" x="6191250" y="4581525"/>
          <p14:tracePt t="8127" x="6167438" y="4624388"/>
          <p14:tracePt t="8135" x="6143625" y="4672013"/>
          <p14:tracePt t="8143" x="6129338" y="4724400"/>
          <p14:tracePt t="8151" x="6105525" y="4772025"/>
          <p14:tracePt t="8159" x="6100763" y="4824413"/>
          <p14:tracePt t="8167" x="6081713" y="4867275"/>
          <p14:tracePt t="8176" x="6076950" y="4919663"/>
          <p14:tracePt t="8183" x="6067425" y="4962525"/>
          <p14:tracePt t="8191" x="6067425" y="5010150"/>
          <p14:tracePt t="8200" x="6067425" y="5057775"/>
          <p14:tracePt t="8207" x="6067425" y="5095875"/>
          <p14:tracePt t="8221" x="6067425" y="5148263"/>
          <p14:tracePt t="8228" x="6072188" y="5195888"/>
          <p14:tracePt t="8235" x="6091238" y="5257800"/>
          <p14:tracePt t="8240" x="6100763" y="5314950"/>
          <p14:tracePt t="8248" x="6134100" y="5391150"/>
          <p14:tracePt t="8260" x="6157913" y="5462588"/>
          <p14:tracePt t="8269" x="6181725" y="5534025"/>
          <p14:tracePt t="8275" x="6196013" y="5610225"/>
          <p14:tracePt t="8279" x="6229350" y="5681663"/>
          <p14:tracePt t="8288" x="6253163" y="5748338"/>
          <p14:tracePt t="8295" x="6281738" y="5815013"/>
          <p14:tracePt t="8303" x="6300788" y="5872163"/>
          <p14:tracePt t="8313" x="6324600" y="5929313"/>
          <p14:tracePt t="8319" x="6357938" y="5972175"/>
          <p14:tracePt t="8328" x="6391275" y="6015038"/>
          <p14:tracePt t="8336" x="6405563" y="6043613"/>
          <p14:tracePt t="8343" x="6429375" y="6072188"/>
          <p14:tracePt t="8351" x="6462713" y="6096000"/>
          <p14:tracePt t="8359" x="6500813" y="6119813"/>
          <p14:tracePt t="8367" x="6534150" y="6129338"/>
          <p14:tracePt t="8376" x="6591300" y="6153150"/>
          <p14:tracePt t="8383" x="6657975" y="6162675"/>
          <p14:tracePt t="8392" x="6729413" y="6176963"/>
          <p14:tracePt t="8400" x="6819900" y="6191250"/>
          <p14:tracePt t="8408" x="6891338" y="6196013"/>
          <p14:tracePt t="8415" x="6977063" y="6210300"/>
          <p14:tracePt t="8424" x="7058025" y="6219825"/>
          <p14:tracePt t="8432" x="7124700" y="6224588"/>
          <p14:tracePt t="8439" x="7186613" y="6224588"/>
          <p14:tracePt t="8447" x="7239000" y="6224588"/>
          <p14:tracePt t="8456" x="7281863" y="6224588"/>
          <p14:tracePt t="8464" x="7339013" y="6210300"/>
          <p14:tracePt t="8471" x="7381875" y="6186488"/>
          <p14:tracePt t="8480" x="7424738" y="6157913"/>
          <p14:tracePt t="8488" x="7462838" y="6124575"/>
          <p14:tracePt t="8495" x="7491413" y="6086475"/>
          <p14:tracePt t="8503" x="7524750" y="6029325"/>
          <p14:tracePt t="8512" x="7553325" y="5962650"/>
          <p14:tracePt t="8519" x="7586663" y="5891213"/>
          <p14:tracePt t="8535" x="7639050" y="5757863"/>
          <p14:tracePt t="8552" x="7662863" y="5634038"/>
          <p14:tracePt t="8571" x="7681913" y="5505450"/>
          <p14:tracePt t="8588" x="7681913" y="5391150"/>
          <p14:tracePt t="8590" x="7681913" y="5343525"/>
          <p14:tracePt t="8608" x="7681913" y="5262563"/>
          <p14:tracePt t="8625" x="7658100" y="5186363"/>
          <p14:tracePt t="8644" x="7624763" y="5119688"/>
          <p14:tracePt t="8664" x="7581900" y="5086350"/>
          <p14:tracePt t="8665" x="0" y="0"/>
        </p14:tracePtLst>
        <p14:tracePtLst>
          <p14:tracePt t="12188" x="10082213" y="3900488"/>
          <p14:tracePt t="12220" x="10044113" y="3886200"/>
          <p14:tracePt t="12253" x="9982200" y="3886200"/>
          <p14:tracePt t="12271" x="9925050" y="3895725"/>
          <p14:tracePt t="12289" x="9886950" y="3924300"/>
          <p14:tracePt t="12307" x="9853613" y="3971925"/>
          <p14:tracePt t="12324" x="9829800" y="4005263"/>
          <p14:tracePt t="12340" x="9820275" y="4024313"/>
          <p14:tracePt t="12358" x="9815513" y="4067175"/>
          <p14:tracePt t="12377" x="9815513" y="4071938"/>
          <p14:tracePt t="12393" x="9825038" y="4095750"/>
          <p14:tracePt t="12410" x="9834563" y="4119563"/>
          <p14:tracePt t="12427" x="9858375" y="4138613"/>
          <p14:tracePt t="12449" x="9901238" y="4176713"/>
          <p14:tracePt t="12482" x="9910763" y="4181475"/>
          <p14:tracePt t="12482" x="0" y="0"/>
        </p14:tracePtLst>
        <p14:tracePtLst>
          <p14:tracePt t="12945" x="10420350" y="3881438"/>
          <p14:tracePt t="12979" x="10363200" y="3948113"/>
          <p14:tracePt t="13013" x="10344150" y="4029075"/>
          <p14:tracePt t="13016" x="10344150" y="4038600"/>
          <p14:tracePt t="13033" x="10344150" y="4057650"/>
          <p14:tracePt t="13051" x="10363200" y="4095750"/>
          <p14:tracePt t="13068" x="10396538" y="4110038"/>
          <p14:tracePt t="13085" x="10434638" y="4124325"/>
          <p14:tracePt t="13103" x="10525125" y="4133850"/>
          <p14:tracePt t="13122" x="10582275" y="4133850"/>
          <p14:tracePt t="13140" x="10639425" y="4133850"/>
          <p14:tracePt t="13142" x="10663238" y="4133850"/>
          <p14:tracePt t="13159" x="10729913" y="4100513"/>
          <p14:tracePt t="13176" x="10777538" y="4067175"/>
          <p14:tracePt t="13194" x="10810875" y="4033838"/>
          <p14:tracePt t="13211" x="10834688" y="4010025"/>
          <p14:tracePt t="13232" x="10848975" y="3990975"/>
          <p14:tracePt t="13249" x="10853738" y="3976688"/>
          <p14:tracePt t="13271" x="10863263" y="3967163"/>
          <p14:tracePt t="13296" x="10863263" y="3962400"/>
          <p14:tracePt t="13313" x="0" y="0"/>
        </p14:tracePtLst>
        <p14:tracePtLst>
          <p14:tracePt t="14423" x="8853488" y="4829175"/>
          <p14:tracePt t="14504" x="8853488" y="4833938"/>
          <p14:tracePt t="14535" x="8810625" y="4829175"/>
          <p14:tracePt t="14553" x="8777288" y="4829175"/>
          <p14:tracePt t="14570" x="8748713" y="4824413"/>
          <p14:tracePt t="14588" x="8705850" y="4814888"/>
          <p14:tracePt t="14605" x="8677275" y="4810125"/>
          <p14:tracePt t="14622" x="8615363" y="4805363"/>
          <p14:tracePt t="14640" x="8582025" y="4800600"/>
          <p14:tracePt t="14657" x="8539163" y="4791075"/>
          <p14:tracePt t="14674" x="8496300" y="4786313"/>
          <p14:tracePt t="14691" x="8453438" y="4781550"/>
          <p14:tracePt t="14708" x="8401050" y="4781550"/>
          <p14:tracePt t="14725" x="8353425" y="4781550"/>
          <p14:tracePt t="14742" x="8296275" y="4781550"/>
          <p14:tracePt t="14760" x="8272463" y="4776788"/>
          <p14:tracePt t="14777" x="8243888" y="4776788"/>
          <p14:tracePt t="14796" x="8210550" y="4776788"/>
          <p14:tracePt t="14813" x="8162925" y="4776788"/>
          <p14:tracePt t="14815" x="8129588" y="4776788"/>
          <p14:tracePt t="14832" x="8067675" y="4776788"/>
          <p14:tracePt t="14849" x="8010525" y="4776788"/>
          <p14:tracePt t="14867" x="7967663" y="4776788"/>
          <p14:tracePt t="14897" x="7929563" y="4795838"/>
          <p14:tracePt t="14919" x="7920038" y="4814888"/>
          <p14:tracePt t="14938" x="7920038" y="4833938"/>
          <p14:tracePt t="14955" x="7915275" y="4848225"/>
          <p14:tracePt t="14972" x="7915275" y="4867275"/>
          <p14:tracePt t="14991" x="7915275" y="4900613"/>
          <p14:tracePt t="15008" x="7915275" y="4924425"/>
          <p14:tracePt t="15026" x="7929563" y="4953000"/>
          <p14:tracePt t="15043" x="7953375" y="4995863"/>
          <p14:tracePt t="15061" x="7981950" y="5033963"/>
          <p14:tracePt t="15078" x="8024813" y="5076825"/>
          <p14:tracePt t="15096" x="8053388" y="5105400"/>
          <p14:tracePt t="15113" x="8086725" y="5124450"/>
          <p14:tracePt t="15130" x="8120063" y="5133975"/>
          <p14:tracePt t="15148" x="8158163" y="5153025"/>
          <p14:tracePt t="15153" x="8172450" y="5157788"/>
          <p14:tracePt t="15171" x="8210550" y="5176838"/>
          <p14:tracePt t="15188" x="8248650" y="5191125"/>
          <p14:tracePt t="15206" x="8296275" y="5205413"/>
          <p14:tracePt t="15224" x="8343900" y="5219700"/>
          <p14:tracePt t="15241" x="8401050" y="5233988"/>
          <p14:tracePt t="15260" x="8467725" y="5243513"/>
          <p14:tracePt t="15276" x="8534400" y="5248275"/>
          <p14:tracePt t="15278" x="8558213" y="5253038"/>
          <p14:tracePt t="15295" x="8596313" y="5257800"/>
          <p14:tracePt t="15312" x="8634413" y="5267325"/>
          <p14:tracePt t="15331" x="8662988" y="5272088"/>
          <p14:tracePt t="15348" x="8701088" y="5272088"/>
          <p14:tracePt t="15350" x="8724900" y="5272088"/>
          <p14:tracePt t="15367" x="8753475" y="5272088"/>
          <p14:tracePt t="15385" x="8791575" y="5272088"/>
          <p14:tracePt t="15402" x="8815388" y="5267325"/>
          <p14:tracePt t="15433" x="8863013" y="5243513"/>
          <p14:tracePt t="15450" x="8896350" y="5229225"/>
          <p14:tracePt t="15466" x="8915400" y="5219700"/>
          <p14:tracePt t="15483" x="8939213" y="5210175"/>
          <p14:tracePt t="15500" x="8943975" y="5205413"/>
          <p14:tracePt t="15518" x="8948738" y="5195888"/>
          <p14:tracePt t="15552" x="8948738" y="5191125"/>
          <p14:tracePt t="15568" x="8948738" y="5186363"/>
          <p14:tracePt t="15584" x="8948738" y="5172075"/>
          <p14:tracePt t="15601" x="8948738" y="5167313"/>
          <p14:tracePt t="15619" x="8948738" y="5148263"/>
          <p14:tracePt t="15635" x="8948738" y="5133975"/>
          <p14:tracePt t="15654" x="8948738" y="5119688"/>
          <p14:tracePt t="15671" x="8929688" y="5072063"/>
          <p14:tracePt t="15689" x="8910638" y="5043488"/>
          <p14:tracePt t="15706" x="8891588" y="5019675"/>
          <p14:tracePt t="15724" x="8872538" y="4991100"/>
          <p14:tracePt t="15740" x="8858250" y="4972050"/>
          <p14:tracePt t="15742" x="8843963" y="4957763"/>
          <p14:tracePt t="15759" x="8834438" y="4943475"/>
          <p14:tracePt t="15776" x="8824913" y="4933950"/>
          <p14:tracePt t="15794" x="8820150" y="4933950"/>
          <p14:tracePt t="15810" x="8810625" y="4924425"/>
          <p14:tracePt t="15826" x="8805863" y="4919663"/>
          <p14:tracePt t="15844" x="8801100" y="4919663"/>
          <p14:tracePt t="15862" x="8796338" y="4914900"/>
          <p14:tracePt t="15904" x="8791575" y="4910138"/>
          <p14:tracePt t="15904" x="0" y="0"/>
        </p14:tracePtLst>
        <p14:tracePtLst>
          <p14:tracePt t="16491" x="7224713" y="4595813"/>
          <p14:tracePt t="16524" x="7215188" y="4576763"/>
          <p14:tracePt t="16559" x="7196138" y="4538663"/>
          <p14:tracePt t="16578" x="7167563" y="4505325"/>
          <p14:tracePt t="16596" x="7129463" y="4448175"/>
          <p14:tracePt t="16599" x="7105650" y="4429125"/>
          <p14:tracePt t="16616" x="7067550" y="4376738"/>
          <p14:tracePt t="16634" x="7010400" y="4319588"/>
          <p14:tracePt t="16655" x="6924675" y="4262438"/>
          <p14:tracePt t="16674" x="6872288" y="4233863"/>
          <p14:tracePt t="16693" x="6815138" y="4210050"/>
          <p14:tracePt t="16695" x="6791325" y="4205288"/>
          <p14:tracePt t="16715" x="6724650" y="4195763"/>
          <p14:tracePt t="16735" x="6672263" y="4195763"/>
          <p14:tracePt t="16755" x="6648450" y="4195763"/>
          <p14:tracePt t="16773" x="6624638" y="4195763"/>
          <p14:tracePt t="16792" x="6586538" y="4219575"/>
          <p14:tracePt t="16812" x="6553200" y="4252913"/>
          <p14:tracePt t="16832" x="6515100" y="4324350"/>
          <p14:tracePt t="16853" x="6500813" y="4391025"/>
          <p14:tracePt t="16854" x="6500813" y="4419600"/>
          <p14:tracePt t="16873" x="6481763" y="4510088"/>
          <p14:tracePt t="16894" x="6481763" y="4643438"/>
          <p14:tracePt t="16919" x="6486525" y="4767263"/>
          <p14:tracePt t="16958" x="6557963" y="4948238"/>
          <p14:tracePt t="16978" x="6600825" y="5024438"/>
          <p14:tracePt t="16997" x="6648450" y="5086350"/>
          <p14:tracePt t="17003" x="6677025" y="5119688"/>
          <p14:tracePt t="17021" x="6753225" y="5186363"/>
          <p14:tracePt t="17022" x="6786563" y="5210175"/>
          <p14:tracePt t="17040" x="6862763" y="5243513"/>
          <p14:tracePt t="17058" x="6938963" y="5267325"/>
          <p14:tracePt t="17077" x="7019925" y="5272088"/>
          <p14:tracePt t="17094" x="7105650" y="5262563"/>
          <p14:tracePt t="17113" x="7134225" y="5238750"/>
          <p14:tracePt t="17131" x="7167563" y="5205413"/>
          <p14:tracePt t="17150" x="7181850" y="5162550"/>
          <p14:tracePt t="17152" x="0" y="0"/>
        </p14:tracePtLst>
        <p14:tracePtLst>
          <p14:tracePt t="17894" x="8177213" y="4791075"/>
          <p14:tracePt t="17927" x="8158163" y="4814888"/>
          <p14:tracePt t="17962" x="8139113" y="4848225"/>
          <p14:tracePt t="17996" x="8134350" y="4910138"/>
          <p14:tracePt t="17999" x="8134350" y="4929188"/>
          <p14:tracePt t="18016" x="8148638" y="4957763"/>
          <p14:tracePt t="18034" x="8177213" y="5010150"/>
          <p14:tracePt t="18050" x="8215313" y="5043488"/>
          <p14:tracePt t="18068" x="8239125" y="5067300"/>
          <p14:tracePt t="18085" x="8286750" y="5091113"/>
          <p14:tracePt t="18088" x="8301038" y="5095875"/>
          <p14:tracePt t="18106" x="8339138" y="5110163"/>
          <p14:tracePt t="18123" x="8405813" y="5124450"/>
          <p14:tracePt t="18141" x="8472488" y="5138738"/>
          <p14:tracePt t="18142" x="8520113" y="5143500"/>
          <p14:tracePt t="18159" x="8610600" y="5153025"/>
          <p14:tracePt t="18175" x="8682038" y="5153025"/>
          <p14:tracePt t="18194" x="8748713" y="5153025"/>
          <p14:tracePt t="18210" x="8791575" y="5138738"/>
          <p14:tracePt t="18228" x="8815388" y="5124450"/>
          <p14:tracePt t="18245" x="8829675" y="5100638"/>
          <p14:tracePt t="18247" x="8829675" y="5091113"/>
          <p14:tracePt t="18264" x="8829675" y="5048250"/>
          <p14:tracePt t="18281" x="8829675" y="5005388"/>
          <p14:tracePt t="18300" x="8829675" y="4976813"/>
          <p14:tracePt t="18316" x="8829675" y="4948238"/>
          <p14:tracePt t="18319" x="8824913" y="4938713"/>
          <p14:tracePt t="18336" x="8801100" y="4910138"/>
          <p14:tracePt t="18353" x="8786813" y="4905375"/>
          <p14:tracePt t="18371" x="8758238" y="4895850"/>
          <p14:tracePt t="18388" x="8715375" y="4886325"/>
          <p14:tracePt t="18404" x="8662988" y="4881563"/>
          <p14:tracePt t="18422" x="8586788" y="4872038"/>
          <p14:tracePt t="18439" x="8562975" y="4867275"/>
          <p14:tracePt t="18457" x="8539163" y="4862513"/>
          <p14:tracePt t="18474" x="8520113" y="4862513"/>
          <p14:tracePt t="18476" x="0" y="0"/>
        </p14:tracePtLst>
        <p14:tracePtLst>
          <p14:tracePt t="19769" x="10086975" y="4995863"/>
          <p14:tracePt t="19855" x="10082213" y="4981575"/>
          <p14:tracePt t="19888" x="10044113" y="4948238"/>
          <p14:tracePt t="19906" x="10010775" y="4929188"/>
          <p14:tracePt t="19923" x="9996488" y="4919663"/>
          <p14:tracePt t="19942" x="9963150" y="4905375"/>
          <p14:tracePt t="19960" x="9944100" y="4900613"/>
          <p14:tracePt t="19992" x="9886950" y="4895850"/>
          <p14:tracePt t="20010" x="9844088" y="4895850"/>
          <p14:tracePt t="20027" x="9805988" y="4891088"/>
          <p14:tracePt t="20045" x="9772650" y="4891088"/>
          <p14:tracePt t="20063" x="9720263" y="4891088"/>
          <p14:tracePt t="20087" x="9686925" y="4881563"/>
          <p14:tracePt t="20105" x="9658350" y="4881563"/>
          <p14:tracePt t="20123" x="9629775" y="4881563"/>
          <p14:tracePt t="20141" x="9601200" y="4881563"/>
          <p14:tracePt t="20159" x="9534525" y="4881563"/>
          <p14:tracePt t="20188" x="9477375" y="4881563"/>
          <p14:tracePt t="20207" x="9453563" y="4881563"/>
          <p14:tracePt t="20224" x="9434513" y="4881563"/>
          <p14:tracePt t="20248" x="9429750" y="4881563"/>
          <p14:tracePt t="20265" x="9424988" y="4881563"/>
          <p14:tracePt t="20283" x="9410700" y="4881563"/>
          <p14:tracePt t="20301" x="9396413" y="4900613"/>
          <p14:tracePt t="20319" x="9386888" y="4924425"/>
          <p14:tracePt t="20338" x="9382125" y="4938713"/>
          <p14:tracePt t="20356" x="9382125" y="4957763"/>
          <p14:tracePt t="20358" x="9382125" y="4967288"/>
          <p14:tracePt t="20375" x="9382125" y="4972050"/>
          <p14:tracePt t="20392" x="9382125" y="4991100"/>
          <p14:tracePt t="20410" x="9386888" y="4995863"/>
          <p14:tracePt t="20427" x="9405938" y="5014913"/>
          <p14:tracePt t="20445" x="9429750" y="5038725"/>
          <p14:tracePt t="20463" x="9491663" y="5076825"/>
          <p14:tracePt t="20487" x="9586913" y="5119688"/>
          <p14:tracePt t="20506" x="9648825" y="5138738"/>
          <p14:tracePt t="20524" x="9725025" y="5162550"/>
          <p14:tracePt t="20542" x="9791700" y="5167313"/>
          <p14:tracePt t="20559" x="9825038" y="5167313"/>
          <p14:tracePt t="20577" x="9844088" y="5167313"/>
          <p14:tracePt t="20594" x="9853613" y="5167313"/>
          <p14:tracePt t="20613" x="9872663" y="5167313"/>
          <p14:tracePt t="20630" x="9906000" y="5153025"/>
          <p14:tracePt t="20648" x="9934575" y="5148263"/>
          <p14:tracePt t="20666" x="9986963" y="5133975"/>
          <p14:tracePt t="20683" x="10029825" y="5124450"/>
          <p14:tracePt t="20700" x="10058400" y="5119688"/>
          <p14:tracePt t="20717" x="10067925" y="5110163"/>
          <p14:tracePt t="20734" x="10077450" y="5105400"/>
          <p14:tracePt t="20751" x="10082213" y="5091113"/>
          <p14:tracePt t="20770" x="10082213" y="5076825"/>
          <p14:tracePt t="20786" x="10091738" y="5057775"/>
          <p14:tracePt t="20804" x="10091738" y="5038725"/>
          <p14:tracePt t="20820" x="10091738" y="5024438"/>
          <p14:tracePt t="20823" x="10091738" y="5019675"/>
          <p14:tracePt t="20840" x="10091738" y="5010150"/>
          <p14:tracePt t="20858" x="10091738" y="5000625"/>
          <p14:tracePt t="20876" x="10091738" y="4995863"/>
          <p14:tracePt t="20894" x="10091738" y="4991100"/>
          <p14:tracePt t="20911" x="10091738" y="4976813"/>
          <p14:tracePt t="20930" x="10091738" y="4967288"/>
          <p14:tracePt t="20948" x="10086975" y="4953000"/>
          <p14:tracePt t="20968" x="10077450" y="4933950"/>
          <p14:tracePt t="20991" x="10072688" y="4919663"/>
          <p14:tracePt t="21010" x="10058400" y="4910138"/>
          <p14:tracePt t="21027" x="10053638" y="4900613"/>
          <p14:tracePt t="21044" x="10048875" y="4895850"/>
          <p14:tracePt t="21061" x="10034588" y="4886325"/>
          <p14:tracePt t="21136" x="0" y="0"/>
        </p14:tracePtLst>
        <p14:tracePtLst>
          <p14:tracePt t="22486" x="11491913" y="4795838"/>
          <p14:tracePt t="22543" x="11453813" y="4795838"/>
          <p14:tracePt t="22576" x="11377613" y="4781550"/>
          <p14:tracePt t="22592" x="11349038" y="4776788"/>
          <p14:tracePt t="22610" x="11334750" y="4776788"/>
          <p14:tracePt t="22627" x="11320463" y="4776788"/>
          <p14:tracePt t="22644" x="11306175" y="4776788"/>
          <p14:tracePt t="22661" x="11291888" y="4776788"/>
          <p14:tracePt t="22677" x="11263313" y="4776788"/>
          <p14:tracePt t="22695" x="11215688" y="4772025"/>
          <p14:tracePt t="22713" x="11163300" y="4772025"/>
          <p14:tracePt t="22729" x="11134725" y="4767263"/>
          <p14:tracePt t="22747" x="11096625" y="4767263"/>
          <p14:tracePt t="22763" x="11072813" y="4767263"/>
          <p14:tracePt t="22779" x="11044238" y="4767263"/>
          <p14:tracePt t="22782" x="11029950" y="4767263"/>
          <p14:tracePt t="22798" x="10991850" y="4776788"/>
          <p14:tracePt t="22816" x="10953750" y="4786313"/>
          <p14:tracePt t="22833" x="10901363" y="4800600"/>
          <p14:tracePt t="22850" x="10863263" y="4810125"/>
          <p14:tracePt t="22867" x="10815638" y="4824413"/>
          <p14:tracePt t="22884" x="10787063" y="4833938"/>
          <p14:tracePt t="22905" x="10763250" y="4852988"/>
          <p14:tracePt t="22924" x="10748963" y="4857750"/>
          <p14:tracePt t="22940" x="10744200" y="4872038"/>
          <p14:tracePt t="22958" x="10739438" y="4905375"/>
          <p14:tracePt t="22975" x="10739438" y="4929188"/>
          <p14:tracePt t="22993" x="10739438" y="4953000"/>
          <p14:tracePt t="23010" x="10739438" y="4976813"/>
          <p14:tracePt t="23028" x="10748963" y="4995863"/>
          <p14:tracePt t="23045" x="10758488" y="5019675"/>
          <p14:tracePt t="23047" x="10768013" y="5029200"/>
          <p14:tracePt t="23064" x="10787063" y="5038725"/>
          <p14:tracePt t="23081" x="10796588" y="5053013"/>
          <p14:tracePt t="23099" x="10810875" y="5062538"/>
          <p14:tracePt t="23116" x="10829925" y="5067300"/>
          <p14:tracePt t="23118" x="10848975" y="5081588"/>
          <p14:tracePt t="23135" x="10872788" y="5086350"/>
          <p14:tracePt t="23152" x="10891838" y="5100638"/>
          <p14:tracePt t="23169" x="10920413" y="5110163"/>
          <p14:tracePt t="23187" x="10944225" y="5124450"/>
          <p14:tracePt t="23203" x="10977563" y="5133975"/>
          <p14:tracePt t="23221" x="11006138" y="5143500"/>
          <p14:tracePt t="23241" x="11072813" y="5153025"/>
          <p14:tracePt t="23260" x="11129963" y="5157788"/>
          <p14:tracePt t="23278" x="11210925" y="5176838"/>
          <p14:tracePt t="23296" x="11268075" y="5176838"/>
          <p14:tracePt t="23313" x="11315700" y="5176838"/>
          <p14:tracePt t="23331" x="11358563" y="5176838"/>
          <p14:tracePt t="23350" x="11387138" y="5176838"/>
          <p14:tracePt t="23352" x="11401425" y="5176838"/>
          <p14:tracePt t="23368" x="11425238" y="5176838"/>
          <p14:tracePt t="23386" x="11463338" y="5176838"/>
          <p14:tracePt t="23402" x="11487150" y="5176838"/>
          <p14:tracePt t="23419" x="11515725" y="5176838"/>
          <p14:tracePt t="23436" x="11549063" y="5172075"/>
          <p14:tracePt t="23453" x="11577638" y="5167313"/>
          <p14:tracePt t="23469" x="11601450" y="5153025"/>
          <p14:tracePt t="23471" x="11606213" y="5153025"/>
          <p14:tracePt t="23488" x="11615738" y="5148263"/>
          <p14:tracePt t="23505" x="11620500" y="5138738"/>
          <p14:tracePt t="23524" x="11625263" y="5114925"/>
          <p14:tracePt t="23541" x="11625263" y="5091113"/>
          <p14:tracePt t="23543" x="11625263" y="5072063"/>
          <p14:tracePt t="23560" x="11625263" y="5048250"/>
          <p14:tracePt t="23577" x="11625263" y="5005388"/>
          <p14:tracePt t="23594" x="11625263" y="4981575"/>
          <p14:tracePt t="23612" x="11620500" y="4953000"/>
          <p14:tracePt t="23630" x="11610975" y="4914900"/>
          <p14:tracePt t="23648" x="11601450" y="4891088"/>
          <p14:tracePt t="23665" x="11587163" y="4867275"/>
          <p14:tracePt t="23682" x="11572875" y="4852988"/>
          <p14:tracePt t="23698" x="11563350" y="4838700"/>
          <p14:tracePt t="23715" x="11558588" y="4833938"/>
          <p14:tracePt t="23731" x="11549063" y="4829175"/>
          <p14:tracePt t="23748" x="11539538" y="4824413"/>
          <p14:tracePt t="23765" x="11515725" y="4814888"/>
          <p14:tracePt t="23782" x="11477625" y="4805363"/>
          <p14:tracePt t="23799" x="11444288" y="4791075"/>
          <p14:tracePt t="23818" x="11415713" y="4781550"/>
          <p14:tracePt t="23834" x="11387138" y="4767263"/>
          <p14:tracePt t="23852" x="11349038" y="4757738"/>
          <p14:tracePt t="23871" x="11301413" y="4743450"/>
          <p14:tracePt t="23890" x="11272838" y="4738688"/>
          <p14:tracePt t="23908" x="11239500" y="4724400"/>
          <p14:tracePt t="23929" x="11210925" y="4724400"/>
          <p14:tracePt t="23949" x="11191875" y="4719638"/>
          <p14:tracePt t="23966" x="11144250" y="4714875"/>
          <p14:tracePt t="23987" x="11096625" y="4710113"/>
          <p14:tracePt t="24012" x="11044238" y="4700588"/>
          <p14:tracePt t="24032" x="11001375" y="4695825"/>
          <p14:tracePt t="24050" x="10977563" y="4695825"/>
          <p14:tracePt t="24067" x="10944225" y="4695825"/>
          <p14:tracePt t="24072" x="10934700" y="4695825"/>
          <p14:tracePt t="24090" x="10906125" y="4695825"/>
          <p14:tracePt t="24106" x="10887075" y="4695825"/>
          <p14:tracePt t="24125" x="10858500" y="4700588"/>
          <p14:tracePt t="24145" x="10839450" y="4719638"/>
          <p14:tracePt t="24161" x="10810875" y="4729163"/>
          <p14:tracePt t="24192" x="10758488" y="4786313"/>
          <p14:tracePt t="24210" x="10739438" y="4814888"/>
          <p14:tracePt t="24228" x="10729913" y="4829175"/>
          <p14:tracePt t="24232" x="10720388" y="4848225"/>
          <p14:tracePt t="24268" x="10706100" y="4895850"/>
          <p14:tracePt t="24270" x="10706100" y="4905375"/>
          <p14:tracePt t="24287" x="10706100" y="4933950"/>
          <p14:tracePt t="24317" x="10706100" y="4967288"/>
          <p14:tracePt t="24319" x="10706100" y="4986338"/>
          <p14:tracePt t="24336" x="10706100" y="5000625"/>
          <p14:tracePt t="24353" x="10725150" y="5033963"/>
          <p14:tracePt t="24373" x="10739438" y="5048250"/>
          <p14:tracePt t="24376" x="10748963" y="5062538"/>
          <p14:tracePt t="24393" x="10763250" y="5081588"/>
          <p14:tracePt t="24411" x="10782300" y="5095875"/>
          <p14:tracePt t="24429" x="10801350" y="5110163"/>
          <p14:tracePt t="24430" x="10815638" y="5110163"/>
          <p14:tracePt t="24448" x="10848975" y="5129213"/>
          <p14:tracePt t="24465" x="10891838" y="5148263"/>
          <p14:tracePt t="24482" x="10920413" y="5157788"/>
          <p14:tracePt t="24499" x="10968038" y="5181600"/>
          <p14:tracePt t="24518" x="11025188" y="5195888"/>
          <p14:tracePt t="24535" x="11072813" y="5205413"/>
          <p14:tracePt t="24554" x="11120438" y="5210175"/>
          <p14:tracePt t="24570" x="11163300" y="5210175"/>
          <p14:tracePt t="24587" x="11210925" y="5210175"/>
          <p14:tracePt t="24604" x="11268075" y="5210175"/>
          <p14:tracePt t="24621" x="11301413" y="5205413"/>
          <p14:tracePt t="24622" x="11325225" y="5205413"/>
          <p14:tracePt t="24639" x="11358563" y="5200650"/>
          <p14:tracePt t="24656" x="11382375" y="5195888"/>
          <p14:tracePt t="24675" x="11420475" y="5186363"/>
          <p14:tracePt t="24692" x="11453813" y="5172075"/>
          <p14:tracePt t="24694" x="11477625" y="5157788"/>
          <p14:tracePt t="24711" x="11510963" y="5148263"/>
          <p14:tracePt t="24728" x="11549063" y="5124450"/>
          <p14:tracePt t="24746" x="11572875" y="5110163"/>
          <p14:tracePt t="24763" x="11587163" y="5095875"/>
          <p14:tracePt t="24782" x="11596688" y="5067300"/>
          <p14:tracePt t="24799" x="11606213" y="5048250"/>
          <p14:tracePt t="24817" x="11610975" y="5033963"/>
          <p14:tracePt t="24834" x="11610975" y="5019675"/>
          <p14:tracePt t="24851" x="11610975" y="5010150"/>
          <p14:tracePt t="24868" x="11610975" y="4986338"/>
          <p14:tracePt t="24885" x="11606213" y="4976813"/>
          <p14:tracePt t="24886" x="11606213" y="4972050"/>
          <p14:tracePt t="24903" x="11596688" y="4948238"/>
          <p14:tracePt t="24921" x="11587163" y="4933950"/>
          <p14:tracePt t="24942" x="11582400" y="4919663"/>
          <p14:tracePt t="24976" x="0" y="0"/>
        </p14:tracePtLst>
        <p14:tracePtLst>
          <p14:tracePt t="32135" x="7781925" y="6015038"/>
          <p14:tracePt t="32256" x="7786688" y="6010275"/>
          <p14:tracePt t="32273" x="7786688" y="5995988"/>
          <p14:tracePt t="32280" x="7786688" y="5986463"/>
          <p14:tracePt t="32288" x="7786688" y="5967413"/>
          <p14:tracePt t="32295" x="7786688" y="5948363"/>
          <p14:tracePt t="32312" x="7777163" y="5919788"/>
          <p14:tracePt t="32329" x="7748588" y="5872163"/>
          <p14:tracePt t="32349" x="7734300" y="5843588"/>
          <p14:tracePt t="32367" x="7691438" y="5791200"/>
          <p14:tracePt t="32386" x="7643813" y="5738813"/>
          <p14:tracePt t="32404" x="7620000" y="5710238"/>
          <p14:tracePt t="32406" x="7605713" y="5691188"/>
          <p14:tracePt t="32424" x="7548563" y="5638800"/>
          <p14:tracePt t="32442" x="7505700" y="5614988"/>
          <p14:tracePt t="32459" x="7443788" y="5572125"/>
          <p14:tracePt t="32477" x="7367588" y="5534025"/>
          <p14:tracePt t="32496" x="7229475" y="5472113"/>
          <p14:tracePt t="32517" x="7138988" y="5434013"/>
          <p14:tracePt t="32535" x="7024688" y="5381625"/>
          <p14:tracePt t="32556" x="6981825" y="5362575"/>
          <p14:tracePt t="32575" x="6900863" y="5324475"/>
          <p14:tracePt t="32594" x="6853238" y="5314950"/>
          <p14:tracePt t="32615" x="6791325" y="5300663"/>
          <p14:tracePt t="32633" x="6767513" y="5300663"/>
          <p14:tracePt t="32652" x="6734175" y="5300663"/>
          <p14:tracePt t="32671" x="6677025" y="5300663"/>
          <p14:tracePt t="32690" x="6638925" y="5310188"/>
          <p14:tracePt t="32709" x="6591300" y="5324475"/>
          <p14:tracePt t="32728" x="6529388" y="5343525"/>
          <p14:tracePt t="32749" x="6486525" y="5353050"/>
          <p14:tracePt t="32768" x="6424613" y="5391150"/>
          <p14:tracePt t="32789" x="6391275" y="5419725"/>
          <p14:tracePt t="32790" x="6376988" y="5434013"/>
          <p14:tracePt t="32809" x="6324600" y="5481638"/>
          <p14:tracePt t="32814" x="6315075" y="5505450"/>
          <p14:tracePt t="32825" x="6300788" y="5538788"/>
          <p14:tracePt t="32832" x="6281738" y="5567363"/>
          <p14:tracePt t="32841" x="6267450" y="5595938"/>
          <p14:tracePt t="32849" x="6262688" y="5614988"/>
          <p14:tracePt t="32856" x="6253163" y="5638800"/>
          <p14:tracePt t="32862" x="6253163" y="5672138"/>
          <p14:tracePt t="32871" x="6253163" y="5695950"/>
          <p14:tracePt t="32882" x="6253163" y="5719763"/>
          <p14:tracePt t="32895" x="6257925" y="5762625"/>
          <p14:tracePt t="32909" x="6281738" y="5795963"/>
          <p14:tracePt t="32925" x="6324600" y="5853113"/>
          <p14:tracePt t="32926" x="6353175" y="5886450"/>
          <p14:tracePt t="32936" x="6381750" y="5915025"/>
          <p14:tracePt t="32945" x="6415088" y="5943600"/>
          <p14:tracePt t="32952" x="6443663" y="5967413"/>
          <p14:tracePt t="32959" x="6486525" y="6005513"/>
          <p14:tracePt t="32977" x="6572250" y="6067425"/>
          <p14:tracePt t="32985" x="6615113" y="6091238"/>
          <p14:tracePt t="32992" x="6677025" y="6124575"/>
          <p14:tracePt t="33001" x="6724650" y="6148388"/>
          <p14:tracePt t="33007" x="6777038" y="6167438"/>
          <p14:tracePt t="33015" x="6834188" y="6191250"/>
          <p14:tracePt t="33023" x="6891338" y="6210300"/>
          <p14:tracePt t="33032" x="6948488" y="6229350"/>
          <p14:tracePt t="33040" x="7015163" y="6253163"/>
          <p14:tracePt t="33050" x="7058025" y="6262688"/>
          <p14:tracePt t="33055" x="7119938" y="6281738"/>
          <p14:tracePt t="33063" x="7167563" y="6286500"/>
          <p14:tracePt t="33072" x="7200900" y="6286500"/>
          <p14:tracePt t="33079" x="7243763" y="6296025"/>
          <p14:tracePt t="33088" x="7281863" y="6296025"/>
          <p14:tracePt t="33096" x="7305675" y="6296025"/>
          <p14:tracePt t="33104" x="7339013" y="6296025"/>
          <p14:tracePt t="33112" x="7372350" y="6296025"/>
          <p14:tracePt t="33119" x="7415213" y="6281738"/>
          <p14:tracePt t="33127" x="7448550" y="6267450"/>
          <p14:tracePt t="33136" x="7491413" y="6243638"/>
          <p14:tracePt t="33143" x="7529513" y="6219825"/>
          <p14:tracePt t="33151" x="7548563" y="6205538"/>
          <p14:tracePt t="33160" x="7600950" y="6172200"/>
          <p14:tracePt t="33167" x="7620000" y="6153150"/>
          <p14:tracePt t="33176" x="7643813" y="6129338"/>
          <p14:tracePt t="33184" x="7667625" y="6096000"/>
          <p14:tracePt t="33191" x="7672388" y="6067425"/>
          <p14:tracePt t="33200" x="7686675" y="6038850"/>
          <p14:tracePt t="33208" x="7696200" y="6000750"/>
          <p14:tracePt t="33216" x="7700963" y="5967413"/>
          <p14:tracePt t="33223" x="7700963" y="5934075"/>
          <p14:tracePt t="33239" x="7710488" y="5853113"/>
          <p14:tracePt t="33257" x="7710488" y="5786438"/>
          <p14:tracePt t="33276" x="7710488" y="5724525"/>
          <p14:tracePt t="33293" x="7700963" y="5672138"/>
          <p14:tracePt t="33295" x="7691438" y="5657850"/>
          <p14:tracePt t="33314" x="7677150" y="5624513"/>
          <p14:tracePt t="33332" x="7658100" y="5591175"/>
          <p14:tracePt t="33350" x="7620000" y="5548313"/>
          <p14:tracePt t="33369" x="7581900" y="5514975"/>
          <p14:tracePt t="33386" x="7534275" y="5486400"/>
          <p14:tracePt t="33405" x="7500938" y="5476875"/>
          <p14:tracePt t="33424" x="7458075" y="5462588"/>
          <p14:tracePt t="33444" x="7443788" y="5453063"/>
          <p14:tracePt t="33461" x="7434263" y="5448300"/>
          <p14:tracePt t="33480" x="7424738" y="5448300"/>
          <p14:tracePt t="33499" x="7415213" y="5448300"/>
          <p14:tracePt t="33516" x="0" y="0"/>
        </p14:tracePtLst>
        <p14:tracePtLst>
          <p14:tracePt t="37078" x="7534275" y="5743575"/>
          <p14:tracePt t="37184" x="7524750" y="5729288"/>
          <p14:tracePt t="37201" x="7486650" y="5700713"/>
          <p14:tracePt t="37218" x="7400925" y="5653088"/>
          <p14:tracePt t="37236" x="7291388" y="5614988"/>
          <p14:tracePt t="37254" x="7148513" y="5572125"/>
          <p14:tracePt t="37273" x="6962775" y="5534025"/>
          <p14:tracePt t="37293" x="6886575" y="5524500"/>
          <p14:tracePt t="37312" x="6824663" y="5514975"/>
          <p14:tracePt t="37330" x="6800850" y="5510213"/>
          <p14:tracePt t="37351" x="6757988" y="5510213"/>
          <p14:tracePt t="37370" x="6724650" y="5510213"/>
          <p14:tracePt t="37389" x="6681788" y="5510213"/>
          <p14:tracePt t="37408" x="6600825" y="5510213"/>
          <p14:tracePt t="37428" x="6548438" y="5529263"/>
          <p14:tracePt t="37448" x="6453188" y="5576888"/>
          <p14:tracePt t="37469" x="6405563" y="5600700"/>
          <p14:tracePt t="37472" x="6386513" y="5610225"/>
          <p14:tracePt t="37490" x="6329363" y="5634038"/>
          <p14:tracePt t="37496" x="6310313" y="5643563"/>
          <p14:tracePt t="37504" x="6296025" y="5653088"/>
          <p14:tracePt t="37511" x="6276975" y="5676900"/>
          <p14:tracePt t="37519" x="6272213" y="5695950"/>
          <p14:tracePt t="37528" x="6272213" y="5729288"/>
          <p14:tracePt t="37536" x="6272213" y="5762625"/>
          <p14:tracePt t="37543" x="6272213" y="5800725"/>
          <p14:tracePt t="37551" x="6272213" y="5848350"/>
          <p14:tracePt t="37559" x="6291263" y="5886450"/>
          <p14:tracePt t="37568" x="6324600" y="5934075"/>
          <p14:tracePt t="37576" x="6353175" y="5972175"/>
          <p14:tracePt t="37584" x="6391275" y="6029325"/>
          <p14:tracePt t="37595" x="6424613" y="6062663"/>
          <p14:tracePt t="37605" x="6472238" y="6105525"/>
          <p14:tracePt t="37613" x="6519863" y="6138863"/>
          <p14:tracePt t="37619" x="6562725" y="6162675"/>
          <p14:tracePt t="37625" x="6605588" y="6181725"/>
          <p14:tracePt t="37632" x="6638925" y="6205538"/>
          <p14:tracePt t="37640" x="6691313" y="6215063"/>
          <p14:tracePt t="37648" x="6743700" y="6229350"/>
          <p14:tracePt t="37655" x="6810375" y="6229350"/>
          <p14:tracePt t="37663" x="6872288" y="6229350"/>
          <p14:tracePt t="37671" x="6929438" y="6229350"/>
          <p14:tracePt t="37679" x="6991350" y="6229350"/>
          <p14:tracePt t="37688" x="7058025" y="6215063"/>
          <p14:tracePt t="37695" x="7119938" y="6186488"/>
          <p14:tracePt t="37704" x="7186613" y="6176963"/>
          <p14:tracePt t="37712" x="7234238" y="6157913"/>
          <p14:tracePt t="37719" x="7277100" y="6138863"/>
          <p14:tracePt t="37727" x="7315200" y="6119813"/>
          <p14:tracePt t="37736" x="7329488" y="6110288"/>
          <p14:tracePt t="37744" x="7348538" y="6096000"/>
          <p14:tracePt t="37752" x="7362825" y="6067425"/>
          <p14:tracePt t="37758" x="7367588" y="6067425"/>
          <p14:tracePt t="37768" x="7367588" y="6043613"/>
          <p14:tracePt t="37768" x="0" y="0"/>
        </p14:tracePtLst>
        <p14:tracePtLst>
          <p14:tracePt t="38453" x="8739188" y="5286375"/>
          <p14:tracePt t="38472" x="8729663" y="5272088"/>
          <p14:tracePt t="38490" x="8715375" y="5272088"/>
          <p14:tracePt t="38508" x="8691563" y="5262563"/>
          <p14:tracePt t="38525" x="8667750" y="5253038"/>
          <p14:tracePt t="38543" x="8591550" y="5238750"/>
          <p14:tracePt t="38561" x="8529638" y="5229225"/>
          <p14:tracePt t="38578" x="8482013" y="5229225"/>
          <p14:tracePt t="38595" x="8424863" y="5229225"/>
          <p14:tracePt t="38612" x="8377238" y="5229225"/>
          <p14:tracePt t="38630" x="8305800" y="5233988"/>
          <p14:tracePt t="38650" x="8253413" y="5257800"/>
          <p14:tracePt t="38667" x="8224838" y="5276850"/>
          <p14:tracePt t="38684" x="8191500" y="5305425"/>
          <p14:tracePt t="38701" x="8177213" y="5338763"/>
          <p14:tracePt t="38717" x="8172450" y="5376863"/>
          <p14:tracePt t="38719" x="8167688" y="5395913"/>
          <p14:tracePt t="38736" x="8167688" y="5429250"/>
          <p14:tracePt t="38753" x="8167688" y="5457825"/>
          <p14:tracePt t="38770" x="8177213" y="5491163"/>
          <p14:tracePt t="38788" x="8234363" y="5524500"/>
          <p14:tracePt t="38805" x="8286750" y="5548313"/>
          <p14:tracePt t="38822" x="8372475" y="5562600"/>
          <p14:tracePt t="38840" x="8443913" y="5562600"/>
          <p14:tracePt t="38856" x="8515350" y="5562600"/>
          <p14:tracePt t="38874" x="8596313" y="5562600"/>
          <p14:tracePt t="38897" x="8662988" y="5562600"/>
          <p14:tracePt t="38916" x="8691563" y="5562600"/>
          <p14:tracePt t="38933" x="8701088" y="5553075"/>
          <p14:tracePt t="38937" x="8710613" y="5543550"/>
          <p14:tracePt t="38955" x="8720138" y="5514975"/>
          <p14:tracePt t="38973" x="8734425" y="5486400"/>
          <p14:tracePt t="38990" x="8753475" y="5448300"/>
          <p14:tracePt t="39011" x="8758238" y="5410200"/>
          <p14:tracePt t="39029" x="8763000" y="5376863"/>
          <p14:tracePt t="39033" x="8763000" y="5357813"/>
          <p14:tracePt t="39050" x="8763000" y="5334000"/>
          <p14:tracePt t="39067" x="8753475" y="5310188"/>
          <p14:tracePt t="39087" x="8734425" y="5291138"/>
          <p14:tracePt t="39115" x="8696325" y="5291138"/>
          <p14:tracePt t="39142" x="8596313" y="5291138"/>
          <p14:tracePt t="39143" x="0" y="0"/>
        </p14:tracePtLst>
        <p14:tracePtLst>
          <p14:tracePt t="40778" x="11310938" y="5186363"/>
          <p14:tracePt t="40810" x="11210925" y="5191125"/>
          <p14:tracePt t="40845" x="11115675" y="5210175"/>
          <p14:tracePt t="40848" x="11091863" y="5219700"/>
          <p14:tracePt t="40865" x="11058525" y="5238750"/>
          <p14:tracePt t="40882" x="11029950" y="5257800"/>
          <p14:tracePt t="40901" x="10996613" y="5286375"/>
          <p14:tracePt t="40903" x="10982325" y="5310188"/>
          <p14:tracePt t="40922" x="10963275" y="5338763"/>
          <p14:tracePt t="40939" x="10948988" y="5376863"/>
          <p14:tracePt t="40957" x="10939463" y="5395913"/>
          <p14:tracePt t="40976" x="10944225" y="5443538"/>
          <p14:tracePt t="40995" x="10963275" y="5481638"/>
          <p14:tracePt t="41012" x="10987088" y="5529263"/>
          <p14:tracePt t="41030" x="11039475" y="5572125"/>
          <p14:tracePt t="41048" x="11087100" y="5605463"/>
          <p14:tracePt t="41066" x="11149013" y="5638800"/>
          <p14:tracePt t="41083" x="11196638" y="5662613"/>
          <p14:tracePt t="41100" x="11220450" y="5667375"/>
          <p14:tracePt t="41119" x="11253788" y="5667375"/>
          <p14:tracePt t="41136" x="11282363" y="5667375"/>
          <p14:tracePt t="41154" x="11306175" y="5662613"/>
          <p14:tracePt t="41170" x="11325225" y="5634038"/>
          <p14:tracePt t="41189" x="11349038" y="5605463"/>
          <p14:tracePt t="41206" x="11372850" y="5576888"/>
          <p14:tracePt t="41226" x="11382375" y="5562600"/>
          <p14:tracePt t="41243" x="11396663" y="5543550"/>
          <p14:tracePt t="41244" x="0" y="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derenty\Documents\# Graphisme &amp; Comm INRA Transfert\Charte Graphique COSAC\Forms COSAC green-02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29" y="363255"/>
            <a:ext cx="1900136" cy="372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e libre 3"/>
          <p:cNvSpPr/>
          <p:nvPr/>
        </p:nvSpPr>
        <p:spPr>
          <a:xfrm>
            <a:off x="1137475" y="1130908"/>
            <a:ext cx="10187609" cy="1442719"/>
          </a:xfrm>
          <a:custGeom>
            <a:avLst/>
            <a:gdLst>
              <a:gd name="connsiteX0" fmla="*/ 523875 w 7848600"/>
              <a:gd name="connsiteY0" fmla="*/ 0 h 1181100"/>
              <a:gd name="connsiteX1" fmla="*/ 0 w 7848600"/>
              <a:gd name="connsiteY1" fmla="*/ 1181100 h 1181100"/>
              <a:gd name="connsiteX2" fmla="*/ 7848600 w 7848600"/>
              <a:gd name="connsiteY2" fmla="*/ 1181100 h 1181100"/>
              <a:gd name="connsiteX3" fmla="*/ 7848600 w 7848600"/>
              <a:gd name="connsiteY3" fmla="*/ 285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8600" h="1181100">
                <a:moveTo>
                  <a:pt x="523875" y="0"/>
                </a:moveTo>
                <a:lnTo>
                  <a:pt x="0" y="1181100"/>
                </a:lnTo>
                <a:lnTo>
                  <a:pt x="7848600" y="1181100"/>
                </a:lnTo>
                <a:lnTo>
                  <a:pt x="7848600" y="28575"/>
                </a:lnTo>
              </a:path>
            </a:pathLst>
          </a:custGeom>
          <a:solidFill>
            <a:srgbClr val="3A7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868107" y="1030700"/>
            <a:ext cx="9258194" cy="14824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FR" kern="0" dirty="0"/>
              <a:t>Les adventices</a:t>
            </a:r>
          </a:p>
          <a:p>
            <a:pPr algn="ctr"/>
            <a:r>
              <a:rPr lang="fr-FR" sz="3600" kern="0" dirty="0"/>
              <a:t>Comment les gérer? Combiner!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0EF1F12-BF37-4DA1-B981-63EE040B03B1}"/>
              </a:ext>
            </a:extLst>
          </p:cNvPr>
          <p:cNvGrpSpPr/>
          <p:nvPr/>
        </p:nvGrpSpPr>
        <p:grpSpPr>
          <a:xfrm>
            <a:off x="868573" y="2717341"/>
            <a:ext cx="10119364" cy="2969860"/>
            <a:chOff x="592279" y="2823501"/>
            <a:chExt cx="10119364" cy="2969860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6751A02-6D71-42FB-89B3-0EA1CB950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67683" y="4482558"/>
              <a:ext cx="1884363" cy="1268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E1C9BA60-4AA2-4FF3-B672-634B69484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29666" y="3871120"/>
              <a:ext cx="12684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E0FBCFAE-93F6-450C-9C4A-5CA0CE3CE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690" y="2823501"/>
              <a:ext cx="1966912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B22C87B1-8BF0-456C-B40E-5C839C69E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2279" y="4066503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753D55C8-BCEC-4EBE-BDCF-FEFD0BB72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08664" y="3716338"/>
              <a:ext cx="1882775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5FDFF61C-D50A-4E88-83F9-4EC19ABBE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791553" y="4091170"/>
              <a:ext cx="2525788" cy="1683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BC621178-C443-4466-8411-30A77F3E6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71569" y="2831186"/>
              <a:ext cx="1255712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61DB1FB3-32A1-4167-9AC1-C5482ED52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474632" y="2831186"/>
              <a:ext cx="1255713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A2ACB975-ED34-42DD-AE22-4C8BA4C2B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732564" y="2826238"/>
              <a:ext cx="1884362" cy="126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5393B1FC-5FCE-421E-9CEA-3F7EE8FB8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443230" y="3908999"/>
              <a:ext cx="12557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991C8B6C-FB34-428C-B438-1F5647CC8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3597" y="2827772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7">
              <a:extLst>
                <a:ext uri="{FF2B5EF4-FFF2-40B4-BE49-F238E27FC236}">
                  <a16:creationId xmlns:a16="http://schemas.microsoft.com/office/drawing/2014/main" id="{183AD62E-E8AA-4CBF-8166-A52BD775B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827281" y="2827773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BE4023C6-192A-4781-87D8-27B5F11FD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535047" y="4507005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0">
              <a:extLst>
                <a:ext uri="{FF2B5EF4-FFF2-40B4-BE49-F238E27FC236}">
                  <a16:creationId xmlns:a16="http://schemas.microsoft.com/office/drawing/2014/main" id="{E64D38C6-3027-4D02-B039-99481B2AC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11676" y="3429001"/>
              <a:ext cx="1884363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1">
              <a:extLst>
                <a:ext uri="{FF2B5EF4-FFF2-40B4-BE49-F238E27FC236}">
                  <a16:creationId xmlns:a16="http://schemas.microsoft.com/office/drawing/2014/main" id="{C6DF3A85-7766-449F-AE79-70C5D6C0E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883370" y="4506729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8"/>
    </mc:Choice>
    <mc:Fallback xmlns="">
      <p:transition spd="slow" advTm="1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3631" y="82901"/>
            <a:ext cx="9124636" cy="461665"/>
          </a:xfrm>
          <a:prstGeom prst="rect">
            <a:avLst/>
          </a:prstGeom>
          <a:solidFill>
            <a:srgbClr val="367D3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Couverts d'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interculture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travail du sol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Adventices en culture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b="46084"/>
          <a:stretch/>
        </p:blipFill>
        <p:spPr>
          <a:xfrm>
            <a:off x="604499" y="1672187"/>
            <a:ext cx="11383052" cy="17430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-544345" y="2325672"/>
            <a:ext cx="1897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Adventices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/m²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69542" y="336588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Tôt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42041" y="3354770"/>
            <a:ext cx="62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Tôt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17974" y="3354770"/>
            <a:ext cx="62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Tôt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09980" y="3354770"/>
            <a:ext cx="62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Tôt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900792" y="3354770"/>
            <a:ext cx="62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Tôt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16939" y="3354770"/>
            <a:ext cx="71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Tard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09582" y="3354770"/>
            <a:ext cx="71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Tard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634491" y="3354770"/>
            <a:ext cx="71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Tard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898843" y="3354770"/>
            <a:ext cx="71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Tard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871569" y="3354770"/>
            <a:ext cx="71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Tard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48180" y="3755153"/>
            <a:ext cx="775564" cy="307777"/>
          </a:xfrm>
          <a:prstGeom prst="rect">
            <a:avLst/>
          </a:prstGeom>
          <a:solidFill>
            <a:schemeClr val="bg1"/>
          </a:solidFill>
          <a:ln>
            <a:solidFill>
              <a:srgbClr val="214C64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 nu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174011" y="3755153"/>
            <a:ext cx="996541" cy="307777"/>
          </a:xfrm>
          <a:prstGeom prst="rect">
            <a:avLst/>
          </a:prstGeom>
          <a:solidFill>
            <a:srgbClr val="2A4354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Couvert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524250" y="4202766"/>
            <a:ext cx="3695699" cy="400110"/>
          </a:xfrm>
          <a:prstGeom prst="rect">
            <a:avLst/>
          </a:prstGeom>
          <a:solidFill>
            <a:srgbClr val="4F622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Travail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superficiel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69542" y="4202766"/>
            <a:ext cx="2001010" cy="400110"/>
          </a:xfrm>
          <a:prstGeom prst="rect">
            <a:avLst/>
          </a:prstGeom>
          <a:solidFill>
            <a:srgbClr val="63252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Labour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886554" y="4202766"/>
            <a:ext cx="36957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Semis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524250" y="3755153"/>
            <a:ext cx="1600200" cy="307777"/>
          </a:xfrm>
          <a:prstGeom prst="rect">
            <a:avLst/>
          </a:prstGeom>
          <a:solidFill>
            <a:schemeClr val="bg1"/>
          </a:solidFill>
          <a:ln>
            <a:solidFill>
              <a:srgbClr val="214C64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 nu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695950" y="3755153"/>
            <a:ext cx="1524000" cy="307777"/>
          </a:xfrm>
          <a:prstGeom prst="rect">
            <a:avLst/>
          </a:prstGeom>
          <a:solidFill>
            <a:srgbClr val="2A4354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Couvert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886554" y="3755153"/>
            <a:ext cx="1600200" cy="307777"/>
          </a:xfrm>
          <a:prstGeom prst="rect">
            <a:avLst/>
          </a:prstGeom>
          <a:solidFill>
            <a:schemeClr val="bg1"/>
          </a:solidFill>
          <a:ln>
            <a:solidFill>
              <a:srgbClr val="214C64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A43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 nu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058254" y="3755153"/>
            <a:ext cx="1524000" cy="307777"/>
          </a:xfrm>
          <a:prstGeom prst="rect">
            <a:avLst/>
          </a:prstGeom>
          <a:solidFill>
            <a:srgbClr val="2A4354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Couvert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09105" y="5852605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Alletru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Labreuche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2019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8095951" y="573816"/>
            <a:ext cx="1086155" cy="1102104"/>
            <a:chOff x="8475748" y="712710"/>
            <a:chExt cx="633357" cy="593308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475748" y="712710"/>
              <a:ext cx="233833" cy="593308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1346" y="716228"/>
              <a:ext cx="357759" cy="560333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9020926" y="1013371"/>
            <a:ext cx="1359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2012-2015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476988" y="994697"/>
            <a:ext cx="179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Boigneville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(91)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10794745" y="4624515"/>
            <a:ext cx="1325880" cy="1228090"/>
            <a:chOff x="5549900" y="3860800"/>
            <a:chExt cx="2443163" cy="2533650"/>
          </a:xfrm>
        </p:grpSpPr>
        <p:pic>
          <p:nvPicPr>
            <p:cNvPr id="37" name="Imag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900" y="3860800"/>
              <a:ext cx="2443163" cy="253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36968"/>
            <a:stretch/>
          </p:blipFill>
          <p:spPr>
            <a:xfrm flipH="1">
              <a:off x="6240016" y="5120794"/>
              <a:ext cx="1376728" cy="1014817"/>
            </a:xfrm>
            <a:prstGeom prst="rect">
              <a:avLst/>
            </a:prstGeom>
          </p:spPr>
        </p:pic>
      </p:grp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6"/>
    </mc:Choice>
    <mc:Fallback xmlns="">
      <p:transition spd="slow" advTm="3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24" x="142875" y="2886075"/>
          <p14:tracePt t="12640" x="138113" y="2900363"/>
          <p14:tracePt t="12656" x="138113" y="2919413"/>
          <p14:tracePt t="12664" x="138113" y="2933700"/>
          <p14:tracePt t="12671" x="138113" y="2947988"/>
          <p14:tracePt t="12678" x="138113" y="2962275"/>
          <p14:tracePt t="12686" x="138113" y="2981325"/>
          <p14:tracePt t="12697" x="138113" y="3009900"/>
          <p14:tracePt t="12704" x="138113" y="3028950"/>
          <p14:tracePt t="12710" x="138113" y="3057525"/>
          <p14:tracePt t="12719" x="138113" y="3090863"/>
          <p14:tracePt t="12727" x="138113" y="3133725"/>
          <p14:tracePt t="12734" x="138113" y="3162300"/>
          <p14:tracePt t="12743" x="138113" y="3195638"/>
          <p14:tracePt t="12750" x="138113" y="3243263"/>
          <p14:tracePt t="12758" x="138113" y="3286125"/>
          <p14:tracePt t="12766" x="138113" y="3333750"/>
          <p14:tracePt t="12774" x="138113" y="3362325"/>
          <p14:tracePt t="12782" x="142875" y="3405188"/>
          <p14:tracePt t="12794" x="157163" y="3433763"/>
          <p14:tracePt t="12798" x="166688" y="3476625"/>
          <p14:tracePt t="12806" x="171450" y="3481388"/>
          <p14:tracePt t="12814" x="176213" y="3509963"/>
          <p14:tracePt t="12823" x="180975" y="3514725"/>
          <p14:tracePt t="12831" x="190500" y="3533775"/>
          <p14:tracePt t="12838" x="195263" y="3548063"/>
          <p14:tracePt t="12847" x="200025" y="3557588"/>
          <p14:tracePt t="12854" x="204788" y="3576638"/>
          <p14:tracePt t="12862" x="214313" y="3586163"/>
          <p14:tracePt t="12874" x="219075" y="3600450"/>
          <p14:tracePt t="12884" x="238125" y="3633788"/>
          <p14:tracePt t="12890" x="242888" y="3643313"/>
          <p14:tracePt t="12895" x="266700" y="3662363"/>
          <p14:tracePt t="12902" x="280988" y="3676650"/>
          <p14:tracePt t="12910" x="285750" y="3681413"/>
          <p14:tracePt t="12918" x="295275" y="3686175"/>
          <p14:tracePt t="12926" x="300038" y="3686175"/>
          <p14:tracePt t="12934" x="304800" y="3690938"/>
          <p14:tracePt t="12943" x="319088" y="3690938"/>
          <p14:tracePt t="12950" x="333375" y="3690938"/>
          <p14:tracePt t="12961" x="347663" y="3690938"/>
          <p14:tracePt t="12970" x="371475" y="3690938"/>
          <p14:tracePt t="12983" x="438150" y="3690938"/>
          <p14:tracePt t="12990" x="495300" y="3681413"/>
          <p14:tracePt t="12998" x="552450" y="3676650"/>
          <p14:tracePt t="13008" x="600075" y="3652838"/>
          <p14:tracePt t="13019" x="642938" y="3638550"/>
          <p14:tracePt t="13027" x="681038" y="3624263"/>
          <p14:tracePt t="13032" x="714375" y="3600450"/>
          <p14:tracePt t="13039" x="757238" y="3562350"/>
          <p14:tracePt t="13047" x="776288" y="3538538"/>
          <p14:tracePt t="13054" x="800100" y="3495675"/>
          <p14:tracePt t="13067" x="804863" y="3471863"/>
          <p14:tracePt t="13080" x="828675" y="3367088"/>
          <p14:tracePt t="13093" x="833438" y="3228975"/>
          <p14:tracePt t="13106" x="833438" y="3157538"/>
          <p14:tracePt t="13121" x="857250" y="3028950"/>
          <p14:tracePt t="13136" x="857250" y="2909888"/>
          <p14:tracePt t="13150" x="862013" y="2809875"/>
          <p14:tracePt t="13164" x="862013" y="2752725"/>
          <p14:tracePt t="13182" x="862013" y="2562225"/>
          <p14:tracePt t="13196" x="862013" y="2500313"/>
          <p14:tracePt t="13209" x="842963" y="2376488"/>
          <p14:tracePt t="13223" x="814388" y="2281238"/>
          <p14:tracePt t="13238" x="809625" y="2200275"/>
          <p14:tracePt t="13251" x="809625" y="2157413"/>
          <p14:tracePt t="13254" x="809625" y="2109788"/>
          <p14:tracePt t="13267" x="809625" y="2076450"/>
          <p14:tracePt t="13281" x="809625" y="2000250"/>
          <p14:tracePt t="13295" x="790575" y="1924050"/>
          <p14:tracePt t="13310" x="785813" y="1847850"/>
          <p14:tracePt t="13324" x="781050" y="1824038"/>
          <p14:tracePt t="13337" x="762000" y="1771650"/>
          <p14:tracePt t="13361" x="728663" y="1695450"/>
          <p14:tracePt t="13377" x="700088" y="1647825"/>
          <p14:tracePt t="13392" x="657225" y="1604963"/>
          <p14:tracePt t="13405" x="623888" y="1581150"/>
          <p14:tracePt t="13419" x="600075" y="1566863"/>
          <p14:tracePt t="13422" x="576263" y="1557338"/>
          <p14:tracePt t="13435" x="561975" y="1552575"/>
          <p14:tracePt t="13449" x="514350" y="1533525"/>
          <p14:tracePt t="13455" x="481013" y="1533525"/>
          <p14:tracePt t="13463" x="457200" y="1533525"/>
          <p14:tracePt t="13473" x="423863" y="1533525"/>
          <p14:tracePt t="13481" x="376238" y="1533525"/>
          <p14:tracePt t="13488" x="338138" y="1533525"/>
          <p14:tracePt t="13496" x="290513" y="1533525"/>
          <p14:tracePt t="13502" x="247650" y="1533525"/>
          <p14:tracePt t="13510" x="209550" y="1543050"/>
          <p14:tracePt t="13519" x="157163" y="1547813"/>
          <p14:tracePt t="13527" x="123825" y="1552575"/>
          <p14:tracePt t="13534" x="100013" y="1571625"/>
          <p14:tracePt t="13542" x="71438" y="1585913"/>
          <p14:tracePt t="13550" x="42863" y="1609725"/>
          <p14:tracePt t="13559" x="19050" y="1628775"/>
          <p14:tracePt t="13814" x="4763" y="5695950"/>
          <p14:tracePt t="13822" x="14288" y="5710238"/>
          <p14:tracePt t="13831" x="33338" y="5748338"/>
          <p14:tracePt t="13840" x="61913" y="5791200"/>
          <p14:tracePt t="13846" x="90488" y="5834063"/>
          <p14:tracePt t="13855" x="119063" y="5857875"/>
          <p14:tracePt t="13862" x="147638" y="5876925"/>
          <p14:tracePt t="13870" x="176213" y="5891213"/>
          <p14:tracePt t="13878" x="195263" y="5910263"/>
          <p14:tracePt t="13887" x="214313" y="5910263"/>
          <p14:tracePt t="13894" x="228600" y="5910263"/>
          <p14:tracePt t="13902" x="247650" y="5915025"/>
          <p14:tracePt t="13910" x="271463" y="5915025"/>
          <p14:tracePt t="13918" x="280988" y="5915025"/>
          <p14:tracePt t="13926" x="295275" y="5915025"/>
          <p14:tracePt t="13934" x="309563" y="5915025"/>
          <p14:tracePt t="13942" x="333375" y="5895975"/>
          <p14:tracePt t="13950" x="361950" y="5872163"/>
          <p14:tracePt t="13958" x="381000" y="5853113"/>
          <p14:tracePt t="13966" x="409575" y="5815013"/>
          <p14:tracePt t="13974" x="433388" y="5781675"/>
          <p14:tracePt t="13983" x="466725" y="5729288"/>
          <p14:tracePt t="13991" x="490538" y="5695950"/>
          <p14:tracePt t="13999" x="514350" y="5643563"/>
          <p14:tracePt t="14007" x="538163" y="5591175"/>
          <p14:tracePt t="14014" x="552450" y="5557838"/>
          <p14:tracePt t="14023" x="576263" y="5500688"/>
          <p14:tracePt t="14031" x="590550" y="5457825"/>
          <p14:tracePt t="14040" x="595313" y="5410200"/>
          <p14:tracePt t="14047" x="609600" y="5362575"/>
          <p14:tracePt t="14055" x="614363" y="5329238"/>
          <p14:tracePt t="14063" x="619125" y="5276850"/>
          <p14:tracePt t="14070" x="619125" y="5238750"/>
          <p14:tracePt t="14083" x="623888" y="5191125"/>
          <p14:tracePt t="14091" x="638175" y="5148263"/>
          <p14:tracePt t="14099" x="642938" y="5100638"/>
          <p14:tracePt t="14106" x="647700" y="5043488"/>
          <p14:tracePt t="14109" x="661988" y="4962525"/>
          <p14:tracePt t="14118" x="676275" y="4891088"/>
          <p14:tracePt t="14126" x="681038" y="4810125"/>
          <p14:tracePt t="14135" x="709613" y="4729163"/>
          <p14:tracePt t="14142" x="723900" y="4662488"/>
          <p14:tracePt t="14151" x="747713" y="4600575"/>
          <p14:tracePt t="14158" x="766763" y="4543425"/>
          <p14:tracePt t="14168" x="785813" y="4467225"/>
          <p14:tracePt t="14176" x="804863" y="4410075"/>
          <p14:tracePt t="14186" x="819150" y="4338638"/>
          <p14:tracePt t="14195" x="847725" y="4271963"/>
          <p14:tracePt t="14203" x="866775" y="4200525"/>
          <p14:tracePt t="14206" x="885825" y="4129088"/>
          <p14:tracePt t="14215" x="904875" y="4048125"/>
          <p14:tracePt t="14222" x="914400" y="3967163"/>
          <p14:tracePt t="14231" x="919163" y="3881438"/>
          <p14:tracePt t="14238" x="933450" y="3800475"/>
          <p14:tracePt t="14247" x="933450" y="3729038"/>
          <p14:tracePt t="14254" x="933450" y="3643313"/>
          <p14:tracePt t="14262" x="933450" y="3567113"/>
          <p14:tracePt t="14270" x="933450" y="3481388"/>
          <p14:tracePt t="14283" x="933450" y="3414713"/>
          <p14:tracePt t="14297" x="919163" y="3319463"/>
          <p14:tracePt t="14310" x="900113" y="3233738"/>
          <p14:tracePt t="14324" x="895350" y="3200400"/>
          <p14:tracePt t="14337" x="881063" y="3148013"/>
          <p14:tracePt t="14352" x="876300" y="3090863"/>
          <p14:tracePt t="14364" x="866775" y="3043238"/>
          <p14:tracePt t="14378" x="852488" y="2952750"/>
          <p14:tracePt t="14381" x="842963" y="2886075"/>
          <p14:tracePt t="14395" x="838200" y="2847975"/>
          <p14:tracePt t="14408" x="838200" y="2743200"/>
          <p14:tracePt t="14422" x="838200" y="2647950"/>
          <p14:tracePt t="14435" x="838200" y="2590800"/>
          <p14:tracePt t="14448" x="838200" y="2495550"/>
          <p14:tracePt t="14460" x="838200" y="2457450"/>
          <p14:tracePt t="14476" x="833438" y="2338388"/>
          <p14:tracePt t="14477" x="814388" y="2281238"/>
          <p14:tracePt t="14491" x="804863" y="2233613"/>
          <p14:tracePt t="14504" x="776288" y="2119313"/>
          <p14:tracePt t="14518" x="766763" y="2028825"/>
          <p14:tracePt t="14532" x="757238" y="1971675"/>
          <p14:tracePt t="14533" x="747713" y="1909763"/>
          <p14:tracePt t="14546" x="738188" y="1843088"/>
          <p14:tracePt t="14559" x="719138" y="1724025"/>
          <p14:tracePt t="14573" x="704850" y="1619250"/>
          <p14:tracePt t="14587" x="681038" y="1557338"/>
          <p14:tracePt t="14601" x="642938" y="1476375"/>
          <p14:tracePt t="14616" x="604838" y="1419225"/>
          <p14:tracePt t="14622" x="595313" y="1404938"/>
          <p14:tracePt t="14632" x="590550" y="1390650"/>
          <p14:tracePt t="14638" x="585788" y="1381125"/>
          <p14:tracePt t="14652" x="576263" y="1381125"/>
          <p14:tracePt t="14659" x="571500" y="1376363"/>
          <p14:tracePt t="14674" x="557213" y="1366838"/>
          <p14:tracePt t="14679" x="547688" y="1357313"/>
          <p14:tracePt t="14686" x="533400" y="1347788"/>
          <p14:tracePt t="14694" x="523875" y="1343025"/>
          <p14:tracePt t="14702" x="504825" y="1328738"/>
          <p14:tracePt t="14710" x="495300" y="1323975"/>
          <p14:tracePt t="14718" x="481013" y="1323975"/>
          <p14:tracePt t="14726" x="471488" y="1319213"/>
          <p14:tracePt t="14734" x="457200" y="1319213"/>
          <p14:tracePt t="14742" x="447675" y="1319213"/>
          <p14:tracePt t="14750" x="419100" y="1333500"/>
          <p14:tracePt t="14759" x="390525" y="1352550"/>
          <p14:tracePt t="14766" x="361950" y="1381125"/>
          <p14:tracePt t="14774" x="333375" y="1419225"/>
          <p14:tracePt t="14782" x="300038" y="1466850"/>
          <p14:tracePt t="14790" x="276225" y="1509713"/>
          <p14:tracePt t="14798" x="247650" y="1576388"/>
          <p14:tracePt t="14806" x="228600" y="1619250"/>
          <p14:tracePt t="14814" x="214313" y="1662113"/>
          <p14:tracePt t="14822" x="185738" y="1719263"/>
          <p14:tracePt t="14830" x="176213" y="1762125"/>
          <p14:tracePt t="14840" x="157163" y="1809750"/>
          <p14:tracePt t="14846" x="142875" y="1852613"/>
          <p14:tracePt t="14854" x="138113" y="1900238"/>
          <p14:tracePt t="14862" x="123825" y="1952625"/>
          <p14:tracePt t="14870" x="123825" y="1976438"/>
          <p14:tracePt t="14878" x="123825" y="2009775"/>
          <p14:tracePt t="14886" x="123825" y="2043113"/>
          <p14:tracePt t="14895" x="123825" y="2066925"/>
          <p14:tracePt t="14902" x="123825" y="2076450"/>
          <p14:tracePt t="14910" x="123825" y="2095500"/>
          <p14:tracePt t="14918" x="128588" y="2114550"/>
          <p14:tracePt t="14927" x="133350" y="2128838"/>
          <p14:tracePt t="14935" x="133350" y="2133600"/>
          <p14:tracePt t="14951" x="138113" y="2143125"/>
          <p14:tracePt t="14951" x="0" y="0"/>
        </p14:tracePtLst>
        <p14:tracePtLst>
          <p14:tracePt t="17683" x="1657350" y="3757613"/>
          <p14:tracePt t="17750" x="1652588" y="3752850"/>
          <p14:tracePt t="17774" x="1647825" y="3752850"/>
          <p14:tracePt t="17791" x="1643063" y="3752850"/>
          <p14:tracePt t="17806" x="1638300" y="3752850"/>
          <p14:tracePt t="17817" x="1633538" y="3752850"/>
          <p14:tracePt t="17826" x="1619250" y="3752850"/>
          <p14:tracePt t="17839" x="1595438" y="3743325"/>
          <p14:tracePt t="17847" x="1581150" y="3738563"/>
          <p14:tracePt t="17854" x="1566863" y="3738563"/>
          <p14:tracePt t="17863" x="1547813" y="3733800"/>
          <p14:tracePt t="17876" x="1538288" y="3733800"/>
          <p14:tracePt t="17882" x="1519238" y="3729038"/>
          <p14:tracePt t="17887" x="1504950" y="3729038"/>
          <p14:tracePt t="17894" x="1485900" y="3719513"/>
          <p14:tracePt t="17903" x="1471613" y="3719513"/>
          <p14:tracePt t="17913" x="1457325" y="3719513"/>
          <p14:tracePt t="17921" x="1447800" y="3719513"/>
          <p14:tracePt t="17930" x="1433513" y="3719513"/>
          <p14:tracePt t="17938" x="1428750" y="3719513"/>
          <p14:tracePt t="17944" x="1419225" y="3719513"/>
          <p14:tracePt t="17951" x="1414463" y="3719513"/>
          <p14:tracePt t="18015" x="1400175" y="3719513"/>
          <p14:tracePt t="18040" x="1395413" y="3719513"/>
          <p14:tracePt t="18055" x="1381125" y="3719513"/>
          <p14:tracePt t="18062" x="1366838" y="3719513"/>
          <p14:tracePt t="18070" x="1352550" y="3719513"/>
          <p14:tracePt t="18078" x="1338263" y="3724275"/>
          <p14:tracePt t="18086" x="1319213" y="3724275"/>
          <p14:tracePt t="18094" x="1314450" y="3724275"/>
          <p14:tracePt t="18103" x="1295400" y="3724275"/>
          <p14:tracePt t="18110" x="1285875" y="3724275"/>
          <p14:tracePt t="18118" x="1276350" y="3733800"/>
          <p14:tracePt t="18129" x="1257300" y="3733800"/>
          <p14:tracePt t="18148" x="1228725" y="3743325"/>
          <p14:tracePt t="18153" x="1209675" y="3748088"/>
          <p14:tracePt t="18158" x="1200150" y="3752850"/>
          <p14:tracePt t="18167" x="1181100" y="3757613"/>
          <p14:tracePt t="18174" x="1166813" y="3762375"/>
          <p14:tracePt t="18181" x="1152525" y="3771900"/>
          <p14:tracePt t="18190" x="1143000" y="3781425"/>
          <p14:tracePt t="18199" x="1138238" y="3781425"/>
          <p14:tracePt t="18207" x="1128713" y="3790950"/>
          <p14:tracePt t="18215" x="1128713" y="3800475"/>
          <p14:tracePt t="18229" x="1119188" y="3810000"/>
          <p14:tracePt t="18251" x="1114425" y="3829050"/>
          <p14:tracePt t="18255" x="1109663" y="3843338"/>
          <p14:tracePt t="18263" x="1109663" y="3848100"/>
          <p14:tracePt t="18270" x="1100138" y="3862388"/>
          <p14:tracePt t="18278" x="1100138" y="3867150"/>
          <p14:tracePt t="18286" x="1100138" y="3876675"/>
          <p14:tracePt t="18294" x="1100138" y="3886200"/>
          <p14:tracePt t="18302" x="1100138" y="3900488"/>
          <p14:tracePt t="18310" x="1100138" y="3905250"/>
          <p14:tracePt t="18319" x="1100138" y="3919538"/>
          <p14:tracePt t="18326" x="1100138" y="3938588"/>
          <p14:tracePt t="18334" x="1100138" y="3943350"/>
          <p14:tracePt t="18342" x="1100138" y="3962400"/>
          <p14:tracePt t="18351" x="1109663" y="3981450"/>
          <p14:tracePt t="18358" x="1123950" y="3995738"/>
          <p14:tracePt t="18367" x="1133475" y="4010025"/>
          <p14:tracePt t="18375" x="1147763" y="4024313"/>
          <p14:tracePt t="18381" x="1176338" y="4038600"/>
          <p14:tracePt t="18390" x="1200150" y="4048125"/>
          <p14:tracePt t="18398" x="1228725" y="4067175"/>
          <p14:tracePt t="18406" x="1247775" y="4076700"/>
          <p14:tracePt t="18420" x="1276350" y="4086225"/>
          <p14:tracePt t="18427" x="1309688" y="4090988"/>
          <p14:tracePt t="18441" x="1371600" y="4114800"/>
          <p14:tracePt t="18450" x="1395413" y="4124325"/>
          <p14:tracePt t="18456" x="1438275" y="4143375"/>
          <p14:tracePt t="18464" x="1476375" y="4157663"/>
          <p14:tracePt t="18474" x="1514475" y="4162425"/>
          <p14:tracePt t="18482" x="1571625" y="4171950"/>
          <p14:tracePt t="18488" x="1628775" y="4181475"/>
          <p14:tracePt t="18495" x="1685925" y="4186238"/>
          <p14:tracePt t="18502" x="1738313" y="4186238"/>
          <p14:tracePt t="18510" x="1795463" y="4186238"/>
          <p14:tracePt t="18519" x="1852613" y="4186238"/>
          <p14:tracePt t="18532" x="1900238" y="4186238"/>
          <p14:tracePt t="18542" x="2000250" y="4162425"/>
          <p14:tracePt t="18550" x="2038350" y="4143375"/>
          <p14:tracePt t="18561" x="2066925" y="4129088"/>
          <p14:tracePt t="18567" x="2090738" y="4110038"/>
          <p14:tracePt t="18575" x="2109788" y="4086225"/>
          <p14:tracePt t="18583" x="2119313" y="4076700"/>
          <p14:tracePt t="18590" x="2124075" y="4048125"/>
          <p14:tracePt t="18598" x="2124075" y="4038600"/>
          <p14:tracePt t="18605" x="2124075" y="4014788"/>
          <p14:tracePt t="18614" x="2124075" y="3990975"/>
          <p14:tracePt t="18622" x="2124075" y="3967163"/>
          <p14:tracePt t="18632" x="2124075" y="3952875"/>
          <p14:tracePt t="18638" x="2124075" y="3933825"/>
          <p14:tracePt t="18656" x="2081213" y="3881438"/>
          <p14:tracePt t="18667" x="2043113" y="3857625"/>
          <p14:tracePt t="18672" x="1995488" y="3833813"/>
          <p14:tracePt t="18678" x="1943100" y="3814763"/>
          <p14:tracePt t="18687" x="1895475" y="3790950"/>
          <p14:tracePt t="18696" x="1843088" y="3776663"/>
          <p14:tracePt t="18702" x="1781175" y="3767138"/>
          <p14:tracePt t="18710" x="1714500" y="3757613"/>
          <p14:tracePt t="18718" x="1652588" y="3748088"/>
          <p14:tracePt t="18726" x="1600200" y="3738563"/>
          <p14:tracePt t="18734" x="1547813" y="3733800"/>
          <p14:tracePt t="18743" x="1500188" y="3733800"/>
          <p14:tracePt t="18753" x="1457325" y="3733800"/>
          <p14:tracePt t="18763" x="1423988" y="3733800"/>
          <p14:tracePt t="18772" x="1395413" y="3733800"/>
          <p14:tracePt t="18777" x="1376363" y="3738563"/>
          <p14:tracePt t="18783" x="1362075" y="3748088"/>
          <p14:tracePt t="18792" x="1352550" y="3752850"/>
          <p14:tracePt t="18798" x="1347788" y="3752850"/>
          <p14:tracePt t="18806" x="1343025" y="3762375"/>
          <p14:tracePt t="18814" x="1343025" y="3771900"/>
          <p14:tracePt t="18822" x="1343025" y="3776663"/>
          <p14:tracePt t="18831" x="1338263" y="3786188"/>
          <p14:tracePt t="18847" x="1338263" y="3800475"/>
          <p14:tracePt t="18855" x="0" y="0"/>
        </p14:tracePtLst>
        <p14:tracePtLst>
          <p14:tracePt t="19343" x="2566988" y="3781425"/>
          <p14:tracePt t="19359" x="2562225" y="3776663"/>
          <p14:tracePt t="19374" x="2543175" y="3757613"/>
          <p14:tracePt t="19390" x="2538413" y="3743325"/>
          <p14:tracePt t="19398" x="2533650" y="3733800"/>
          <p14:tracePt t="19406" x="2524125" y="3724275"/>
          <p14:tracePt t="19414" x="2524125" y="3719513"/>
          <p14:tracePt t="19423" x="2519363" y="3714750"/>
          <p14:tracePt t="19439" x="2509838" y="3705225"/>
          <p14:tracePt t="19448" x="2500313" y="3700463"/>
          <p14:tracePt t="19464" x="2490788" y="3700463"/>
          <p14:tracePt t="19470" x="2481263" y="3700463"/>
          <p14:tracePt t="19480" x="2471738" y="3700463"/>
          <p14:tracePt t="19486" x="2462213" y="3700463"/>
          <p14:tracePt t="19494" x="2447925" y="3700463"/>
          <p14:tracePt t="19502" x="2443163" y="3700463"/>
          <p14:tracePt t="19510" x="2419350" y="3695700"/>
          <p14:tracePt t="19518" x="2405063" y="3695700"/>
          <p14:tracePt t="19526" x="2395538" y="3695700"/>
          <p14:tracePt t="19534" x="2386013" y="3695700"/>
          <p14:tracePt t="19542" x="2376488" y="3695700"/>
          <p14:tracePt t="19550" x="2362200" y="3695700"/>
          <p14:tracePt t="19558" x="2347913" y="3705225"/>
          <p14:tracePt t="19567" x="2338388" y="3714750"/>
          <p14:tracePt t="19574" x="2319338" y="3729038"/>
          <p14:tracePt t="19583" x="2295525" y="3743325"/>
          <p14:tracePt t="19591" x="2276475" y="3757613"/>
          <p14:tracePt t="19598" x="2262188" y="3767138"/>
          <p14:tracePt t="19606" x="2252663" y="3781425"/>
          <p14:tracePt t="19614" x="2238375" y="3790950"/>
          <p14:tracePt t="19622" x="2228850" y="3800475"/>
          <p14:tracePt t="19632" x="2214563" y="3810000"/>
          <p14:tracePt t="19639" x="2209800" y="3814763"/>
          <p14:tracePt t="19647" x="2200275" y="3829050"/>
          <p14:tracePt t="19654" x="2195513" y="3838575"/>
          <p14:tracePt t="19663" x="2190750" y="3848100"/>
          <p14:tracePt t="19680" x="2185988" y="3862388"/>
          <p14:tracePt t="19687" x="2176463" y="3867150"/>
          <p14:tracePt t="19694" x="2171700" y="3881438"/>
          <p14:tracePt t="19702" x="2166938" y="3890963"/>
          <p14:tracePt t="19710" x="2166938" y="3905250"/>
          <p14:tracePt t="19718" x="2157413" y="3910013"/>
          <p14:tracePt t="19727" x="2157413" y="3929063"/>
          <p14:tracePt t="19737" x="2152650" y="3948113"/>
          <p14:tracePt t="19747" x="2152650" y="3967163"/>
          <p14:tracePt t="19754" x="2152650" y="3971925"/>
          <p14:tracePt t="19761" x="2152650" y="3986213"/>
          <p14:tracePt t="19768" x="2152650" y="3995738"/>
          <p14:tracePt t="19775" x="2152650" y="4005263"/>
          <p14:tracePt t="19782" x="2152650" y="4014788"/>
          <p14:tracePt t="19791" x="2152650" y="4019550"/>
          <p14:tracePt t="19799" x="2152650" y="4024313"/>
          <p14:tracePt t="19806" x="2157413" y="4038600"/>
          <p14:tracePt t="19814" x="2171700" y="4052888"/>
          <p14:tracePt t="19821" x="2185988" y="4062413"/>
          <p14:tracePt t="19830" x="2205038" y="4067175"/>
          <p14:tracePt t="19838" x="2238375" y="4081463"/>
          <p14:tracePt t="19848" x="2281238" y="4090988"/>
          <p14:tracePt t="19855" x="2314575" y="4095750"/>
          <p14:tracePt t="19863" x="2362200" y="4105275"/>
          <p14:tracePt t="19872" x="2414588" y="4114800"/>
          <p14:tracePt t="19883" x="2476500" y="4119563"/>
          <p14:tracePt t="19891" x="2524125" y="4124325"/>
          <p14:tracePt t="19899" x="2576513" y="4138613"/>
          <p14:tracePt t="19904" x="2628900" y="4143375"/>
          <p14:tracePt t="19911" x="2676525" y="4143375"/>
          <p14:tracePt t="19919" x="2719388" y="4143375"/>
          <p14:tracePt t="19926" x="2767013" y="4143375"/>
          <p14:tracePt t="19934" x="2805113" y="4143375"/>
          <p14:tracePt t="19941" x="2838450" y="4143375"/>
          <p14:tracePt t="19955" x="2895600" y="4143375"/>
          <p14:tracePt t="19970" x="2981325" y="4143375"/>
          <p14:tracePt t="19978" x="3014663" y="4143375"/>
          <p14:tracePt t="19985" x="3062288" y="4143375"/>
          <p14:tracePt t="19993" x="3100388" y="4143375"/>
          <p14:tracePt t="20002" x="3143250" y="4143375"/>
          <p14:tracePt t="20011" x="3171825" y="4143375"/>
          <p14:tracePt t="20018" x="3200400" y="4143375"/>
          <p14:tracePt t="20023" x="3228975" y="4133850"/>
          <p14:tracePt t="20033" x="3243263" y="4129088"/>
          <p14:tracePt t="20043" x="3257550" y="4119563"/>
          <p14:tracePt t="20048" x="3262313" y="4114800"/>
          <p14:tracePt t="20055" x="3271838" y="4110038"/>
          <p14:tracePt t="20062" x="3276600" y="4095750"/>
          <p14:tracePt t="20070" x="3281363" y="4081463"/>
          <p14:tracePt t="20079" x="3290888" y="4067175"/>
          <p14:tracePt t="20086" x="3295650" y="4052888"/>
          <p14:tracePt t="20094" x="3300413" y="4033838"/>
          <p14:tracePt t="20102" x="3300413" y="4024313"/>
          <p14:tracePt t="20111" x="3305175" y="4010025"/>
          <p14:tracePt t="20118" x="3305175" y="4005263"/>
          <p14:tracePt t="20127" x="3314700" y="3990975"/>
          <p14:tracePt t="20134" x="3319463" y="3981450"/>
          <p14:tracePt t="20143" x="3319463" y="3976688"/>
          <p14:tracePt t="20150" x="3324225" y="3962400"/>
          <p14:tracePt t="20159" x="3328988" y="3948113"/>
          <p14:tracePt t="20166" x="3328988" y="3943350"/>
          <p14:tracePt t="20174" x="3328988" y="3933825"/>
          <p14:tracePt t="20183" x="3328988" y="3924300"/>
          <p14:tracePt t="20199" x="3328988" y="3910013"/>
          <p14:tracePt t="20206" x="3319463" y="3895725"/>
          <p14:tracePt t="20216" x="3309938" y="3890963"/>
          <p14:tracePt t="20222" x="3300413" y="3886200"/>
          <p14:tracePt t="20231" x="3286125" y="3876675"/>
          <p14:tracePt t="20238" x="3262313" y="3862388"/>
          <p14:tracePt t="20246" x="3228975" y="3848100"/>
          <p14:tracePt t="20253" x="3176588" y="3838575"/>
          <p14:tracePt t="20264" x="3152775" y="3833813"/>
          <p14:tracePt t="20271" x="3119438" y="3824288"/>
          <p14:tracePt t="20278" x="3071813" y="3819525"/>
          <p14:tracePt t="20285" x="3014663" y="3810000"/>
          <p14:tracePt t="20294" x="2971800" y="3800475"/>
          <p14:tracePt t="20302" x="2914650" y="3795713"/>
          <p14:tracePt t="20311" x="2852738" y="3790950"/>
          <p14:tracePt t="20319" x="2795588" y="3776663"/>
          <p14:tracePt t="20326" x="2747963" y="3771900"/>
          <p14:tracePt t="20334" x="2690813" y="3762375"/>
          <p14:tracePt t="20342" x="2643188" y="3757613"/>
          <p14:tracePt t="20350" x="2600325" y="3748088"/>
          <p14:tracePt t="20358" x="2543175" y="3738563"/>
          <p14:tracePt t="20367" x="2509838" y="3738563"/>
          <p14:tracePt t="20375" x="2476500" y="3733800"/>
          <p14:tracePt t="20382" x="2452688" y="3733800"/>
          <p14:tracePt t="20390" x="2424113" y="3733800"/>
          <p14:tracePt t="20400" x="2390775" y="3733800"/>
          <p14:tracePt t="20410" x="2366963" y="3733800"/>
          <p14:tracePt t="20422" x="2333625" y="3733800"/>
          <p14:tracePt t="20431" x="2309813" y="3733800"/>
          <p14:tracePt t="20438" x="2286000" y="3738563"/>
          <p14:tracePt t="20447" x="2257425" y="3743325"/>
          <p14:tracePt t="20454" x="2233613" y="3752850"/>
          <p14:tracePt t="20462" x="2209800" y="3771900"/>
          <p14:tracePt t="20470" x="2200275" y="3776663"/>
          <p14:tracePt t="20480" x="2195513" y="3790950"/>
          <p14:tracePt t="20487" x="2185988" y="3795713"/>
          <p14:tracePt t="20497" x="2185988" y="3810000"/>
          <p14:tracePt t="20505" x="2185988" y="3824288"/>
          <p14:tracePt t="20516" x="2185988" y="3838575"/>
          <p14:tracePt t="20523" x="2185988" y="3852863"/>
          <p14:tracePt t="20526" x="2195513" y="3867150"/>
          <p14:tracePt t="20535" x="2209800" y="3890963"/>
          <p14:tracePt t="20542" x="2224088" y="3905250"/>
          <p14:tracePt t="20550" x="2243138" y="3914775"/>
          <p14:tracePt t="20558" x="2276475" y="3929063"/>
          <p14:tracePt t="20567" x="2319338" y="3943350"/>
          <p14:tracePt t="20575" x="2362200" y="3943350"/>
          <p14:tracePt t="20583" x="2414588" y="3948113"/>
          <p14:tracePt t="20590" x="2466975" y="3962400"/>
          <p14:tracePt t="20598" x="2505075" y="3962400"/>
          <p14:tracePt t="20606" x="2538413" y="3962400"/>
          <p14:tracePt t="20607" x="0" y="0"/>
        </p14:tracePtLst>
        <p14:tracePtLst>
          <p14:tracePt t="22229" x="2276475" y="4176713"/>
          <p14:tracePt t="22253" x="2271713" y="4176713"/>
          <p14:tracePt t="22360" x="2257425" y="4176713"/>
          <p14:tracePt t="22383" x="2247900" y="4176713"/>
          <p14:tracePt t="22390" x="2243138" y="4176713"/>
          <p14:tracePt t="22407" x="2228850" y="4176713"/>
          <p14:tracePt t="22415" x="2224088" y="4176713"/>
          <p14:tracePt t="22424" x="2214563" y="4176713"/>
          <p14:tracePt t="22438" x="2185988" y="4176713"/>
          <p14:tracePt t="22453" x="2171700" y="4176713"/>
          <p14:tracePt t="22458" x="2152650" y="4176713"/>
          <p14:tracePt t="22461" x="2128838" y="4176713"/>
          <p14:tracePt t="22474" x="2105025" y="4176713"/>
          <p14:tracePt t="22484" x="2085975" y="4176713"/>
          <p14:tracePt t="22494" x="2038350" y="4176713"/>
          <p14:tracePt t="22506" x="2019300" y="4176713"/>
          <p14:tracePt t="22514" x="2005013" y="4176713"/>
          <p14:tracePt t="22522" x="1971675" y="4176713"/>
          <p14:tracePt t="22527" x="1938338" y="4176713"/>
          <p14:tracePt t="22535" x="1914525" y="4176713"/>
          <p14:tracePt t="22542" x="1890713" y="4176713"/>
          <p14:tracePt t="22550" x="1866900" y="4176713"/>
          <p14:tracePt t="22558" x="1843088" y="4176713"/>
          <p14:tracePt t="22566" x="1809750" y="4176713"/>
          <p14:tracePt t="22574" x="1776413" y="4176713"/>
          <p14:tracePt t="22582" x="1728788" y="4176713"/>
          <p14:tracePt t="22590" x="1704975" y="4176713"/>
          <p14:tracePt t="22598" x="1671638" y="4176713"/>
          <p14:tracePt t="22606" x="1643063" y="4176713"/>
          <p14:tracePt t="22615" x="1614488" y="4176713"/>
          <p14:tracePt t="22622" x="1576388" y="4176713"/>
          <p14:tracePt t="22632" x="1543050" y="4176713"/>
          <p14:tracePt t="22639" x="1519238" y="4176713"/>
          <p14:tracePt t="22648" x="1500188" y="4176713"/>
          <p14:tracePt t="22654" x="1476375" y="4176713"/>
          <p14:tracePt t="22662" x="1462088" y="4181475"/>
          <p14:tracePt t="22670" x="1438275" y="4195763"/>
          <p14:tracePt t="22681" x="1414463" y="4205288"/>
          <p14:tracePt t="22687" x="1385888" y="4210050"/>
          <p14:tracePt t="22695" x="1352550" y="4219575"/>
          <p14:tracePt t="22702" x="1333500" y="4224338"/>
          <p14:tracePt t="22711" x="1304925" y="4233863"/>
          <p14:tracePt t="22718" x="1271588" y="4252913"/>
          <p14:tracePt t="22726" x="1243013" y="4262438"/>
          <p14:tracePt t="22738" x="1223963" y="4281488"/>
          <p14:tracePt t="22748" x="1209675" y="4291013"/>
          <p14:tracePt t="22758" x="1176338" y="4329113"/>
          <p14:tracePt t="22770" x="1162050" y="4352925"/>
          <p14:tracePt t="22777" x="1157288" y="4371975"/>
          <p14:tracePt t="22784" x="1157288" y="4405313"/>
          <p14:tracePt t="22791" x="1157288" y="4429125"/>
          <p14:tracePt t="22799" x="1157288" y="4476750"/>
          <p14:tracePt t="22807" x="1162050" y="4510088"/>
          <p14:tracePt t="22814" x="1185863" y="4562475"/>
          <p14:tracePt t="22822" x="1223963" y="4605338"/>
          <p14:tracePt t="22830" x="1271588" y="4643438"/>
          <p14:tracePt t="22838" x="1314450" y="4676775"/>
          <p14:tracePt t="22847" x="1371600" y="4700588"/>
          <p14:tracePt t="22855" x="1428750" y="4729163"/>
          <p14:tracePt t="22862" x="1500188" y="4748213"/>
          <p14:tracePt t="22870" x="1585913" y="4776788"/>
          <p14:tracePt t="22878" x="1685925" y="4781550"/>
          <p14:tracePt t="22887" x="1776413" y="4791075"/>
          <p14:tracePt t="22895" x="1909763" y="4814888"/>
          <p14:tracePt t="22903" x="2066925" y="4829175"/>
          <p14:tracePt t="22911" x="2233613" y="4848225"/>
          <p14:tracePt t="22918" x="2362200" y="4848225"/>
          <p14:tracePt t="22927" x="2495550" y="4857750"/>
          <p14:tracePt t="22934" x="2643188" y="4857750"/>
          <p14:tracePt t="22948" x="2757488" y="4857750"/>
          <p14:tracePt t="22955" x="2838450" y="4857750"/>
          <p14:tracePt t="22967" x="2971800" y="4848225"/>
          <p14:tracePt t="22978" x="3028950" y="4829175"/>
          <p14:tracePt t="22985" x="3081338" y="4805363"/>
          <p14:tracePt t="22992" x="3124200" y="4776788"/>
          <p14:tracePt t="22999" x="3162300" y="4748213"/>
          <p14:tracePt t="23007" x="3181350" y="4719638"/>
          <p14:tracePt t="23015" x="3190875" y="4700588"/>
          <p14:tracePt t="23022" x="3205163" y="4662488"/>
          <p14:tracePt t="23033" x="3209925" y="4629150"/>
          <p14:tracePt t="23048" x="3214688" y="4576763"/>
          <p14:tracePt t="23057" x="3214688" y="4543425"/>
          <p14:tracePt t="23063" x="3214688" y="4519613"/>
          <p14:tracePt t="23070" x="3214688" y="4505325"/>
          <p14:tracePt t="23078" x="3214688" y="4491038"/>
          <p14:tracePt t="23086" x="3214688" y="4471988"/>
          <p14:tracePt t="23094" x="3209925" y="4448175"/>
          <p14:tracePt t="23102" x="3200400" y="4433888"/>
          <p14:tracePt t="23111" x="3176588" y="4405313"/>
          <p14:tracePt t="23117" x="3128963" y="4381500"/>
          <p14:tracePt t="23127" x="3095625" y="4362450"/>
          <p14:tracePt t="23135" x="3038475" y="4338638"/>
          <p14:tracePt t="23141" x="2971800" y="4324350"/>
          <p14:tracePt t="23151" x="2914650" y="4300538"/>
          <p14:tracePt t="23158" x="2871788" y="4286250"/>
          <p14:tracePt t="23167" x="2838450" y="4276725"/>
          <p14:tracePt t="23175" x="2828925" y="4276725"/>
          <p14:tracePt t="23182" x="2819400" y="4276725"/>
          <p14:tracePt t="23190" x="2814638" y="4276725"/>
          <p14:tracePt t="23199" x="2809875" y="4281488"/>
          <p14:tracePt t="23199" x="0" y="0"/>
        </p14:tracePtLst>
        <p14:tracePtLst>
          <p14:tracePt t="23739" x="4948238" y="4148138"/>
          <p14:tracePt t="23754" x="4929188" y="4143375"/>
          <p14:tracePt t="23769" x="4881563" y="4119563"/>
          <p14:tracePt t="23777" x="4857750" y="4119563"/>
          <p14:tracePt t="23786" x="4805363" y="4100513"/>
          <p14:tracePt t="23791" x="4767263" y="4095750"/>
          <p14:tracePt t="23798" x="4724400" y="4095750"/>
          <p14:tracePt t="23805" x="4667250" y="4090988"/>
          <p14:tracePt t="23814" x="4629150" y="4090988"/>
          <p14:tracePt t="23826" x="4591050" y="4090988"/>
          <p14:tracePt t="23832" x="4557713" y="4090988"/>
          <p14:tracePt t="23839" x="4510088" y="4090988"/>
          <p14:tracePt t="23847" x="4476750" y="4090988"/>
          <p14:tracePt t="23855" x="4443413" y="4090988"/>
          <p14:tracePt t="23863" x="4395788" y="4105275"/>
          <p14:tracePt t="23870" x="4367213" y="4114800"/>
          <p14:tracePt t="23882" x="4333875" y="4133850"/>
          <p14:tracePt t="23889" x="4295775" y="4143375"/>
          <p14:tracePt t="23897" x="4257675" y="4162425"/>
          <p14:tracePt t="23904" x="4219575" y="4171950"/>
          <p14:tracePt t="23910" x="4186238" y="4195763"/>
          <p14:tracePt t="23918" x="4152900" y="4210050"/>
          <p14:tracePt t="23926" x="4129088" y="4224338"/>
          <p14:tracePt t="23934" x="4100513" y="4248150"/>
          <p14:tracePt t="23942" x="4071938" y="4271963"/>
          <p14:tracePt t="23951" x="4052888" y="4286250"/>
          <p14:tracePt t="23959" x="4038600" y="4300538"/>
          <p14:tracePt t="23966" x="4024313" y="4319588"/>
          <p14:tracePt t="23974" x="4019550" y="4343400"/>
          <p14:tracePt t="23982" x="3995738" y="4371975"/>
          <p14:tracePt t="23990" x="3995738" y="4381500"/>
          <p14:tracePt t="23998" x="3990975" y="4400550"/>
          <p14:tracePt t="24007" x="3986213" y="4424363"/>
          <p14:tracePt t="24014" x="3986213" y="4443413"/>
          <p14:tracePt t="24025" x="3986213" y="4467225"/>
          <p14:tracePt t="24031" x="3986213" y="4491038"/>
          <p14:tracePt t="24040" x="4000500" y="4519613"/>
          <p14:tracePt t="24046" x="4033838" y="4548188"/>
          <p14:tracePt t="24054" x="4057650" y="4567238"/>
          <p14:tracePt t="24064" x="4095750" y="4591050"/>
          <p14:tracePt t="24070" x="4152900" y="4614863"/>
          <p14:tracePt t="24078" x="4210050" y="4633913"/>
          <p14:tracePt t="24087" x="4276725" y="4657725"/>
          <p14:tracePt t="24094" x="4338638" y="4662488"/>
          <p14:tracePt t="24101" x="4405313" y="4676775"/>
          <p14:tracePt t="24111" x="4486275" y="4686300"/>
          <p14:tracePt t="24119" x="4581525" y="4695825"/>
          <p14:tracePt t="24126" x="4710113" y="4719638"/>
          <p14:tracePt t="24135" x="4810125" y="4729163"/>
          <p14:tracePt t="24142" x="4943475" y="4733925"/>
          <p14:tracePt t="24151" x="5076825" y="4733925"/>
          <p14:tracePt t="24158" x="5219700" y="4733925"/>
          <p14:tracePt t="24167" x="5367338" y="4733925"/>
          <p14:tracePt t="24174" x="5500688" y="4733925"/>
          <p14:tracePt t="24183" x="5610225" y="4733925"/>
          <p14:tracePt t="24190" x="5757863" y="4733925"/>
          <p14:tracePt t="24199" x="5843588" y="4733925"/>
          <p14:tracePt t="24206" x="5934075" y="4733925"/>
          <p14:tracePt t="24214" x="6010275" y="4733925"/>
          <p14:tracePt t="24222" x="6091238" y="4714875"/>
          <p14:tracePt t="24233" x="6162675" y="4705350"/>
          <p14:tracePt t="24243" x="6229350" y="4681538"/>
          <p14:tracePt t="24252" x="6291263" y="4676775"/>
          <p14:tracePt t="24260" x="6334125" y="4657725"/>
          <p14:tracePt t="24266" x="6386513" y="4643438"/>
          <p14:tracePt t="24270" x="6419850" y="4629150"/>
          <p14:tracePt t="24279" x="6462713" y="4610100"/>
          <p14:tracePt t="24287" x="6481763" y="4591050"/>
          <p14:tracePt t="24294" x="6510338" y="4576763"/>
          <p14:tracePt t="24302" x="6524625" y="4562475"/>
          <p14:tracePt t="24310" x="6534150" y="4543425"/>
          <p14:tracePt t="24319" x="6538913" y="4529138"/>
          <p14:tracePt t="24327" x="6538913" y="4524375"/>
          <p14:tracePt t="24334" x="6538913" y="4500563"/>
          <p14:tracePt t="24342" x="6538913" y="4481513"/>
          <p14:tracePt t="24351" x="6538913" y="4462463"/>
          <p14:tracePt t="24358" x="6538913" y="4448175"/>
          <p14:tracePt t="24367" x="6538913" y="4433888"/>
          <p14:tracePt t="24377" x="6538913" y="4410075"/>
          <p14:tracePt t="24387" x="6510338" y="4376738"/>
          <p14:tracePt t="24396" x="6481763" y="4348163"/>
          <p14:tracePt t="24401" x="6438900" y="4324350"/>
          <p14:tracePt t="24407" x="6372225" y="4305300"/>
          <p14:tracePt t="24416" x="6291263" y="4276725"/>
          <p14:tracePt t="24422" x="6176963" y="4243388"/>
          <p14:tracePt t="24431" x="6081713" y="4229100"/>
          <p14:tracePt t="24439" x="5986463" y="4210050"/>
          <p14:tracePt t="24448" x="5891213" y="4210050"/>
          <p14:tracePt t="24453" x="5791200" y="4210050"/>
          <p14:tracePt t="24462" x="5676900" y="4210050"/>
          <p14:tracePt t="24470" x="5591175" y="4210050"/>
          <p14:tracePt t="24480" x="5514975" y="4210050"/>
          <p14:tracePt t="24486" x="5443538" y="4210050"/>
          <p14:tracePt t="24494" x="5372100" y="4210050"/>
          <p14:tracePt t="24502" x="5305425" y="4224338"/>
          <p14:tracePt t="24510" x="5262563" y="4229100"/>
          <p14:tracePt t="24519" x="5229225" y="4243388"/>
          <p14:tracePt t="24525" x="5205413" y="4248150"/>
          <p14:tracePt t="24534" x="5191125" y="4252913"/>
          <p14:tracePt t="24542" x="5186363" y="4252913"/>
          <p14:tracePt t="24551" x="5186363" y="4257675"/>
          <p14:tracePt t="24559" x="5181600" y="4262438"/>
          <p14:tracePt t="24559" x="0" y="0"/>
        </p14:tracePtLst>
        <p14:tracePtLst>
          <p14:tracePt t="25109" x="9215438" y="4238625"/>
          <p14:tracePt t="25124" x="9215438" y="4233863"/>
          <p14:tracePt t="25139" x="9210675" y="4233863"/>
          <p14:tracePt t="25167" x="9205913" y="4233863"/>
          <p14:tracePt t="25174" x="9196388" y="4233863"/>
          <p14:tracePt t="25182" x="9191625" y="4233863"/>
          <p14:tracePt t="25190" x="9186863" y="4233863"/>
          <p14:tracePt t="25198" x="9172575" y="4233863"/>
          <p14:tracePt t="25206" x="9153525" y="4233863"/>
          <p14:tracePt t="25214" x="9144000" y="4233863"/>
          <p14:tracePt t="25223" x="9129713" y="4233863"/>
          <p14:tracePt t="25231" x="9110663" y="4233863"/>
          <p14:tracePt t="25239" x="9077325" y="4224338"/>
          <p14:tracePt t="25247" x="9043988" y="4219575"/>
          <p14:tracePt t="25254" x="9015413" y="4219575"/>
          <p14:tracePt t="25263" x="8972550" y="4214813"/>
          <p14:tracePt t="25271" x="8934450" y="4214813"/>
          <p14:tracePt t="25278" x="8901113" y="4214813"/>
          <p14:tracePt t="25286" x="8853488" y="4214813"/>
          <p14:tracePt t="25294" x="8829675" y="4214813"/>
          <p14:tracePt t="25302" x="8796338" y="4214813"/>
          <p14:tracePt t="25310" x="8763000" y="4214813"/>
          <p14:tracePt t="25319" x="8715375" y="4219575"/>
          <p14:tracePt t="25326" x="8672513" y="4233863"/>
          <p14:tracePt t="25335" x="8629650" y="4252913"/>
          <p14:tracePt t="25342" x="8596313" y="4262438"/>
          <p14:tracePt t="25352" x="8558213" y="4286250"/>
          <p14:tracePt t="25358" x="8524875" y="4295775"/>
          <p14:tracePt t="25366" x="8510588" y="4310063"/>
          <p14:tracePt t="25374" x="8491538" y="4319588"/>
          <p14:tracePt t="25382" x="8472488" y="4338638"/>
          <p14:tracePt t="25390" x="8448675" y="4352925"/>
          <p14:tracePt t="25399" x="8434388" y="4371975"/>
          <p14:tracePt t="25406" x="8429625" y="4381500"/>
          <p14:tracePt t="25414" x="8420100" y="4400550"/>
          <p14:tracePt t="25422" x="8410575" y="4414838"/>
          <p14:tracePt t="25431" x="8410575" y="4438650"/>
          <p14:tracePt t="25438" x="8410575" y="4452938"/>
          <p14:tracePt t="25447" x="8410575" y="4476750"/>
          <p14:tracePt t="25454" x="8410575" y="4505325"/>
          <p14:tracePt t="25462" x="8410575" y="4529138"/>
          <p14:tracePt t="25470" x="8420100" y="4552950"/>
          <p14:tracePt t="25478" x="8443913" y="4591050"/>
          <p14:tracePt t="25486" x="8462963" y="4610100"/>
          <p14:tracePt t="25494" x="8477250" y="4624388"/>
          <p14:tracePt t="25503" x="8491538" y="4648200"/>
          <p14:tracePt t="25510" x="8520113" y="4667250"/>
          <p14:tracePt t="25518" x="8548688" y="4691063"/>
          <p14:tracePt t="25527" x="8567738" y="4700588"/>
          <p14:tracePt t="25535" x="8591550" y="4710113"/>
          <p14:tracePt t="25543" x="8601075" y="4714875"/>
          <p14:tracePt t="25550" x="8639175" y="4714875"/>
          <p14:tracePt t="25558" x="8662988" y="4719638"/>
          <p14:tracePt t="25566" x="8696325" y="4719638"/>
          <p14:tracePt t="25574" x="8729663" y="4719638"/>
          <p14:tracePt t="25581" x="8777288" y="4719638"/>
          <p14:tracePt t="25589" x="8810625" y="4719638"/>
          <p14:tracePt t="25597" x="8863013" y="4719638"/>
          <p14:tracePt t="25610" x="8905875" y="4719638"/>
          <p14:tracePt t="25614" x="8963025" y="4719638"/>
          <p14:tracePt t="25623" x="9015413" y="4719638"/>
          <p14:tracePt t="25632" x="9063038" y="4719638"/>
          <p14:tracePt t="25638" x="9110663" y="4719638"/>
          <p14:tracePt t="25647" x="9153525" y="4719638"/>
          <p14:tracePt t="25653" x="9229725" y="4719638"/>
          <p14:tracePt t="25663" x="9301163" y="4719638"/>
          <p14:tracePt t="25670" x="9372600" y="4719638"/>
          <p14:tracePt t="25678" x="9444038" y="4719638"/>
          <p14:tracePt t="25686" x="9529763" y="4719638"/>
          <p14:tracePt t="25694" x="9601200" y="4719638"/>
          <p14:tracePt t="25703" x="9686925" y="4719638"/>
          <p14:tracePt t="25710" x="9758363" y="4719638"/>
          <p14:tracePt t="25718" x="9839325" y="4719638"/>
          <p14:tracePt t="25727" x="9915525" y="4719638"/>
          <p14:tracePt t="25734" x="9986963" y="4719638"/>
          <p14:tracePt t="25743" x="10058400" y="4719638"/>
          <p14:tracePt t="25752" x="10129838" y="4719638"/>
          <p14:tracePt t="25758" x="10201275" y="4719638"/>
          <p14:tracePt t="25765" x="10253663" y="4719638"/>
          <p14:tracePt t="25773" x="10310813" y="4719638"/>
          <p14:tracePt t="25781" x="10367963" y="4714875"/>
          <p14:tracePt t="25790" x="10425113" y="4705350"/>
          <p14:tracePt t="25797" x="10472738" y="4695825"/>
          <p14:tracePt t="25806" x="10529888" y="4681538"/>
          <p14:tracePt t="25814" x="10582275" y="4662488"/>
          <p14:tracePt t="25821" x="10629900" y="4643438"/>
          <p14:tracePt t="25830" x="10672763" y="4619625"/>
          <p14:tracePt t="25837" x="10715625" y="4600575"/>
          <p14:tracePt t="25846" x="10753725" y="4576763"/>
          <p14:tracePt t="25854" x="10777538" y="4562475"/>
          <p14:tracePt t="25862" x="10806113" y="4543425"/>
          <p14:tracePt t="25870" x="10829925" y="4529138"/>
          <p14:tracePt t="25878" x="10834688" y="4519613"/>
          <p14:tracePt t="25886" x="10858500" y="4505325"/>
          <p14:tracePt t="25895" x="10858500" y="4500563"/>
          <p14:tracePt t="25902" x="10863263" y="4486275"/>
          <p14:tracePt t="25910" x="10872788" y="4476750"/>
          <p14:tracePt t="25918" x="10877550" y="4462463"/>
          <p14:tracePt t="25926" x="10882313" y="4448175"/>
          <p14:tracePt t="25934" x="10882313" y="4438650"/>
          <p14:tracePt t="25942" x="10882313" y="4424363"/>
          <p14:tracePt t="25951" x="10882313" y="4410075"/>
          <p14:tracePt t="25959" x="10891838" y="4395788"/>
          <p14:tracePt t="25966" x="10891838" y="4381500"/>
          <p14:tracePt t="25974" x="10891838" y="4376738"/>
          <p14:tracePt t="25982" x="10891838" y="4362450"/>
          <p14:tracePt t="25990" x="10887075" y="4348163"/>
          <p14:tracePt t="25998" x="10863263" y="4324350"/>
          <p14:tracePt t="26007" x="10858500" y="4310063"/>
          <p14:tracePt t="26015" x="10858500" y="4305300"/>
          <p14:tracePt t="26023" x="10848975" y="4300538"/>
          <p14:tracePt t="26031" x="10844213" y="4286250"/>
          <p14:tracePt t="26039" x="10844213" y="4281488"/>
          <p14:tracePt t="26047" x="10834688" y="4271963"/>
          <p14:tracePt t="26055" x="10825163" y="4271963"/>
          <p14:tracePt t="26064" x="10801350" y="4262438"/>
          <p14:tracePt t="26072" x="10772775" y="4248150"/>
          <p14:tracePt t="26081" x="10739438" y="4243388"/>
          <p14:tracePt t="26086" x="10682288" y="4229100"/>
          <p14:tracePt t="26094" x="10610850" y="4205288"/>
          <p14:tracePt t="26103" x="10529888" y="4195763"/>
          <p14:tracePt t="26110" x="10448925" y="4176713"/>
          <p14:tracePt t="26118" x="10396538" y="4171950"/>
          <p14:tracePt t="26126" x="10353675" y="4171950"/>
          <p14:tracePt t="26134" x="10291763" y="4157663"/>
          <p14:tracePt t="26145" x="10258425" y="4152900"/>
          <p14:tracePt t="26165" x="10229850" y="4152900"/>
          <p14:tracePt t="26167" x="10225088" y="4152900"/>
          <p14:tracePt t="26210" x="10220325" y="4152900"/>
          <p14:tracePt t="26335" x="0" y="0"/>
        </p14:tracePtLst>
        <p14:tracePtLst>
          <p14:tracePt t="27368" x="9058275" y="1281113"/>
          <p14:tracePt t="27385" x="9058275" y="1300163"/>
          <p14:tracePt t="27400" x="9058275" y="1323975"/>
          <p14:tracePt t="27413" x="9058275" y="1347788"/>
          <p14:tracePt t="27425" x="9058275" y="1352550"/>
          <p14:tracePt t="27432" x="9058275" y="1362075"/>
          <p14:tracePt t="27439" x="9058275" y="1366838"/>
          <p14:tracePt t="27454" x="9063038" y="1381125"/>
          <p14:tracePt t="27464" x="9067800" y="1385888"/>
          <p14:tracePt t="27471" x="9072563" y="1390650"/>
          <p14:tracePt t="27482" x="9077325" y="1404938"/>
          <p14:tracePt t="27488" x="9082088" y="1414463"/>
          <p14:tracePt t="27503" x="9086850" y="1419225"/>
          <p14:tracePt t="27511" x="9091613" y="1423988"/>
          <p14:tracePt t="27527" x="9096375" y="1423988"/>
          <p14:tracePt t="27535" x="9101138" y="1423988"/>
          <p14:tracePt t="27541" x="9105900" y="1423988"/>
          <p14:tracePt t="27549" x="9110663" y="1419225"/>
          <p14:tracePt t="27558" x="9120188" y="1400175"/>
          <p14:tracePt t="27566" x="9129713" y="1366838"/>
          <p14:tracePt t="27580" x="9139238" y="1333500"/>
          <p14:tracePt t="27589" x="9144000" y="1290638"/>
          <p14:tracePt t="27599" x="9153525" y="1223963"/>
          <p14:tracePt t="27611" x="9163050" y="1200150"/>
          <p14:tracePt t="27620" x="9167813" y="1171575"/>
          <p14:tracePt t="27627" x="9167813" y="1147763"/>
          <p14:tracePt t="27634" x="9167813" y="1128713"/>
          <p14:tracePt t="27641" x="9167813" y="1100138"/>
          <p14:tracePt t="27649" x="9167813" y="1081088"/>
          <p14:tracePt t="27654" x="9167813" y="1057275"/>
          <p14:tracePt t="27663" x="9167813" y="1028700"/>
          <p14:tracePt t="27669" x="9167813" y="1000125"/>
          <p14:tracePt t="27679" x="9167813" y="976313"/>
          <p14:tracePt t="27687" x="9167813" y="962025"/>
          <p14:tracePt t="27695" x="9167813" y="938213"/>
          <p14:tracePt t="27702" x="9167813" y="919163"/>
          <p14:tracePt t="27714" x="9167813" y="900113"/>
          <p14:tracePt t="27722" x="9148763" y="881063"/>
          <p14:tracePt t="27730" x="9148763" y="866775"/>
          <p14:tracePt t="27740" x="9139238" y="847725"/>
          <p14:tracePt t="27750" x="9134475" y="814388"/>
          <p14:tracePt t="27759" x="9129713" y="809625"/>
          <p14:tracePt t="27766" x="9124950" y="795338"/>
          <p14:tracePt t="27773" x="9120188" y="785813"/>
          <p14:tracePt t="27782" x="9110663" y="771525"/>
          <p14:tracePt t="27791" x="9105900" y="766763"/>
          <p14:tracePt t="27799" x="9101138" y="757238"/>
          <p14:tracePt t="27806" x="9082088" y="728663"/>
          <p14:tracePt t="27815" x="9067800" y="723900"/>
          <p14:tracePt t="27823" x="9053513" y="695325"/>
          <p14:tracePt t="27830" x="9043988" y="685800"/>
          <p14:tracePt t="27837" x="9020175" y="676275"/>
          <p14:tracePt t="27849" x="8996363" y="661988"/>
          <p14:tracePt t="27854" x="8958263" y="647700"/>
          <p14:tracePt t="27863" x="8939213" y="642938"/>
          <p14:tracePt t="27871" x="8905875" y="633413"/>
          <p14:tracePt t="27879" x="8877300" y="628650"/>
          <p14:tracePt t="27886" x="8858250" y="623888"/>
          <p14:tracePt t="27894" x="8848725" y="619125"/>
          <p14:tracePt t="27903" x="8820150" y="609600"/>
          <p14:tracePt t="27911" x="8810625" y="609600"/>
          <p14:tracePt t="27919" x="8791575" y="609600"/>
          <p14:tracePt t="27926" x="8777288" y="604838"/>
          <p14:tracePt t="27935" x="8758238" y="604838"/>
          <p14:tracePt t="27942" x="8743950" y="604838"/>
          <p14:tracePt t="27951" x="8720138" y="604838"/>
          <p14:tracePt t="27959" x="8696325" y="604838"/>
          <p14:tracePt t="27967" x="8667750" y="600075"/>
          <p14:tracePt t="27974" x="8653463" y="600075"/>
          <p14:tracePt t="27982" x="8629650" y="600075"/>
          <p14:tracePt t="27990" x="8596313" y="595313"/>
          <p14:tracePt t="27997" x="8572500" y="595313"/>
          <p14:tracePt t="28007" x="8539163" y="581025"/>
          <p14:tracePt t="28014" x="8520113" y="581025"/>
          <p14:tracePt t="28023" x="8510588" y="581025"/>
          <p14:tracePt t="28031" x="8496300" y="581025"/>
          <p14:tracePt t="28039" x="8477250" y="581025"/>
          <p14:tracePt t="28047" x="8472488" y="581025"/>
          <p14:tracePt t="28054" x="8458200" y="581025"/>
          <p14:tracePt t="28063" x="8443913" y="581025"/>
          <p14:tracePt t="28073" x="8424863" y="581025"/>
          <p14:tracePt t="28086" x="8410575" y="585788"/>
          <p14:tracePt t="28094" x="8405813" y="585788"/>
          <p14:tracePt t="28103" x="8386763" y="595313"/>
          <p14:tracePt t="28111" x="8372475" y="604838"/>
          <p14:tracePt t="28118" x="8358188" y="614363"/>
          <p14:tracePt t="28127" x="8339138" y="623888"/>
          <p14:tracePt t="28135" x="8320088" y="633413"/>
          <p14:tracePt t="28142" x="8291513" y="652463"/>
          <p14:tracePt t="28151" x="8281988" y="652463"/>
          <p14:tracePt t="28158" x="8262938" y="661988"/>
          <p14:tracePt t="28166" x="8243888" y="681038"/>
          <p14:tracePt t="28174" x="8224838" y="690563"/>
          <p14:tracePt t="28183" x="8210550" y="700088"/>
          <p14:tracePt t="28190" x="8191500" y="714375"/>
          <p14:tracePt t="28198" x="8181975" y="723900"/>
          <p14:tracePt t="28206" x="8167688" y="747713"/>
          <p14:tracePt t="28214" x="8158163" y="766763"/>
          <p14:tracePt t="28223" x="8143875" y="785813"/>
          <p14:tracePt t="28230" x="8134350" y="804863"/>
          <p14:tracePt t="28238" x="8124825" y="823913"/>
          <p14:tracePt t="28247" x="8110538" y="852488"/>
          <p14:tracePt t="28254" x="8110538" y="866775"/>
          <p14:tracePt t="28263" x="8091488" y="890588"/>
          <p14:tracePt t="28270" x="8081963" y="909638"/>
          <p14:tracePt t="28279" x="8072438" y="938213"/>
          <p14:tracePt t="28287" x="8062913" y="962025"/>
          <p14:tracePt t="28294" x="8058150" y="981075"/>
          <p14:tracePt t="28302" x="8039100" y="1023938"/>
          <p14:tracePt t="28311" x="8034338" y="1057275"/>
          <p14:tracePt t="28318" x="8029575" y="1090613"/>
          <p14:tracePt t="28327" x="8015288" y="1143000"/>
          <p14:tracePt t="28335" x="8015288" y="1190625"/>
          <p14:tracePt t="28342" x="8010525" y="1243013"/>
          <p14:tracePt t="28351" x="8010525" y="1295400"/>
          <p14:tracePt t="28358" x="8010525" y="1343025"/>
          <p14:tracePt t="28367" x="8010525" y="1390650"/>
          <p14:tracePt t="28374" x="8010525" y="1428750"/>
          <p14:tracePt t="28383" x="8020050" y="1471613"/>
          <p14:tracePt t="28390" x="8029575" y="1504950"/>
          <p14:tracePt t="28397" x="8043863" y="1533525"/>
          <p14:tracePt t="28406" x="8062913" y="1562100"/>
          <p14:tracePt t="28418" x="8077200" y="1590675"/>
          <p14:tracePt t="28433" x="8105775" y="1619250"/>
          <p14:tracePt t="28446" x="8148638" y="1662113"/>
          <p14:tracePt t="28459" x="8177213" y="1690688"/>
          <p14:tracePt t="28474" x="8258175" y="1757363"/>
          <p14:tracePt t="28491" x="8367713" y="1809750"/>
          <p14:tracePt t="28506" x="8501063" y="1866900"/>
          <p14:tracePt t="28509" x="8558213" y="1895475"/>
          <p14:tracePt t="28522" x="8620125" y="1900238"/>
          <p14:tracePt t="28535" x="8763000" y="1905000"/>
          <p14:tracePt t="28551" x="8896350" y="1905000"/>
          <p14:tracePt t="28564" x="8986838" y="1905000"/>
          <p14:tracePt t="28565" x="9043988" y="1885950"/>
          <p14:tracePt t="28578" x="9096375" y="1852613"/>
          <p14:tracePt t="28590" x="9172575" y="1800225"/>
          <p14:tracePt t="28604" x="9201150" y="1771650"/>
          <p14:tracePt t="28606" x="9234488" y="1733550"/>
          <p14:tracePt t="28619" x="9244013" y="1700213"/>
          <p14:tracePt t="28633" x="9286875" y="1604963"/>
          <p14:tracePt t="28650" x="9324975" y="1481138"/>
          <p14:tracePt t="28677" x="9382125" y="1276350"/>
          <p14:tracePt t="28694" x="9382125" y="1204913"/>
          <p14:tracePt t="28702" x="9382125" y="1181100"/>
          <p14:tracePt t="28710" x="9382125" y="1133475"/>
          <p14:tracePt t="28718" x="9382125" y="1109663"/>
          <p14:tracePt t="28727" x="9367838" y="1071563"/>
          <p14:tracePt t="28734" x="9358313" y="1033463"/>
          <p14:tracePt t="28742" x="9324975" y="971550"/>
          <p14:tracePt t="28751" x="9305925" y="928688"/>
          <p14:tracePt t="28758" x="9267825" y="871538"/>
          <p14:tracePt t="28766" x="9220200" y="809625"/>
          <p14:tracePt t="28775" x="9196388" y="776288"/>
          <p14:tracePt t="28782" x="9163050" y="738188"/>
          <p14:tracePt t="28791" x="9139238" y="709613"/>
          <p14:tracePt t="28799" x="9115425" y="676275"/>
          <p14:tracePt t="28807" x="9101138" y="661988"/>
          <p14:tracePt t="28815" x="9072563" y="633413"/>
          <p14:tracePt t="28822" x="9053513" y="609600"/>
          <p14:tracePt t="28830" x="9039225" y="590550"/>
          <p14:tracePt t="28839" x="9024938" y="576263"/>
          <p14:tracePt t="28847" x="9005888" y="557213"/>
          <p14:tracePt t="28855" x="8991600" y="542925"/>
          <p14:tracePt t="28863" x="8963025" y="519113"/>
          <p14:tracePt t="28870" x="8948738" y="514350"/>
          <p14:tracePt t="28878" x="8915400" y="490538"/>
          <p14:tracePt t="28886" x="8891588" y="481013"/>
          <p14:tracePt t="28894" x="8858250" y="471488"/>
          <p14:tracePt t="28902" x="8820150" y="466725"/>
          <p14:tracePt t="28910" x="8786813" y="457200"/>
          <p14:tracePt t="28923" x="8763000" y="457200"/>
          <p14:tracePt t="28926" x="8743950" y="452438"/>
          <p14:tracePt t="28935" x="8734425" y="452438"/>
          <p14:tracePt t="28943" x="8720138" y="452438"/>
          <p14:tracePt t="28950" x="8715375" y="452438"/>
          <p14:tracePt t="28967" x="8705850" y="452438"/>
          <p14:tracePt t="28992" x="0" y="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Évaluer</a:t>
            </a:r>
            <a:r>
              <a:rPr lang="de-DE" dirty="0"/>
              <a:t> la </a:t>
            </a:r>
            <a:r>
              <a:rPr lang="de-DE" dirty="0" err="1"/>
              <a:t>performance</a:t>
            </a:r>
            <a:r>
              <a:rPr lang="de-DE" dirty="0"/>
              <a:t> au </a:t>
            </a:r>
            <a:r>
              <a:rPr lang="de-DE" dirty="0" err="1"/>
              <a:t>champ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b="46084"/>
          <a:stretch/>
        </p:blipFill>
        <p:spPr>
          <a:xfrm>
            <a:off x="604499" y="1672187"/>
            <a:ext cx="11383052" cy="17430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-544345" y="2325672"/>
            <a:ext cx="1897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Adventices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/m²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524250" y="4202766"/>
            <a:ext cx="3695699" cy="400110"/>
          </a:xfrm>
          <a:prstGeom prst="rect">
            <a:avLst/>
          </a:prstGeom>
          <a:solidFill>
            <a:srgbClr val="4F622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Travail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superficiel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69542" y="4202766"/>
            <a:ext cx="2001010" cy="400110"/>
          </a:xfrm>
          <a:prstGeom prst="rect">
            <a:avLst/>
          </a:prstGeom>
          <a:solidFill>
            <a:srgbClr val="63252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Labour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886554" y="4202766"/>
            <a:ext cx="36957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Semis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09105" y="5852605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Alletru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Labreuche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2019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8095951" y="573816"/>
            <a:ext cx="1086155" cy="1102104"/>
            <a:chOff x="8475748" y="712710"/>
            <a:chExt cx="633357" cy="593308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8475748" y="712710"/>
              <a:ext cx="233833" cy="593308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1346" y="716228"/>
              <a:ext cx="357759" cy="560333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9020926" y="1013371"/>
            <a:ext cx="1359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2012-2015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476988" y="994697"/>
            <a:ext cx="179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Boigneville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(91)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169542" y="3363678"/>
            <a:ext cx="10412712" cy="794802"/>
          </a:xfrm>
          <a:prstGeom prst="rightArrow">
            <a:avLst/>
          </a:prstGeom>
          <a:gradFill>
            <a:gsLst>
              <a:gs pos="0">
                <a:srgbClr val="00FF00"/>
              </a:gs>
              <a:gs pos="12000">
                <a:srgbClr val="00FF00"/>
              </a:gs>
              <a:gs pos="72000">
                <a:srgbClr val="FF0000"/>
              </a:gs>
              <a:gs pos="57000">
                <a:srgbClr val="FFFF00"/>
              </a:gs>
              <a:gs pos="26000">
                <a:srgbClr val="FFFF00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Adventices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culture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x 5                                                                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10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817298" y="918930"/>
            <a:ext cx="710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214C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Enherbement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214C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 avec intensité du travail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214C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169542" y="4602500"/>
            <a:ext cx="10412712" cy="794802"/>
          </a:xfrm>
          <a:prstGeom prst="rightArrow">
            <a:avLst/>
          </a:prstGeom>
          <a:gradFill>
            <a:gsLst>
              <a:gs pos="0">
                <a:srgbClr val="00FF00"/>
              </a:gs>
              <a:gs pos="12000">
                <a:srgbClr val="00FF00"/>
              </a:gs>
              <a:gs pos="72000">
                <a:srgbClr val="FF0000"/>
              </a:gs>
              <a:gs pos="57000">
                <a:srgbClr val="FFFF00"/>
              </a:gs>
              <a:gs pos="26000">
                <a:srgbClr val="FFFF00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Graminées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annuelles                             x 5                                                              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27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169542" y="5362209"/>
            <a:ext cx="10412712" cy="794802"/>
          </a:xfrm>
          <a:prstGeom prst="rightArrow">
            <a:avLst/>
          </a:prstGeom>
          <a:gradFill>
            <a:gsLst>
              <a:gs pos="0">
                <a:srgbClr val="00FF00"/>
              </a:gs>
              <a:gs pos="12000">
                <a:srgbClr val="00FF00"/>
              </a:gs>
              <a:gs pos="72000">
                <a:srgbClr val="FF0000"/>
              </a:gs>
              <a:gs pos="57000">
                <a:srgbClr val="FFFF00"/>
              </a:gs>
              <a:gs pos="26000">
                <a:srgbClr val="FFFF00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Dicots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annuelles                                    x 2                                                               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4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787507" y="1224318"/>
            <a:ext cx="710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214C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Effet dépend du type d'adventices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5FE26F0-C71C-42C2-9E4E-D7F004667668}"/>
              </a:ext>
            </a:extLst>
          </p:cNvPr>
          <p:cNvSpPr txBox="1"/>
          <p:nvPr/>
        </p:nvSpPr>
        <p:spPr>
          <a:xfrm>
            <a:off x="713631" y="82901"/>
            <a:ext cx="9124636" cy="461665"/>
          </a:xfrm>
          <a:prstGeom prst="rect">
            <a:avLst/>
          </a:prstGeom>
          <a:solidFill>
            <a:srgbClr val="367D3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Couverts d'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interculture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travail du sol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Adventices en culture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4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42"/>
    </mc:Choice>
    <mc:Fallback xmlns="">
      <p:transition spd="slow" advTm="5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/>
    </p:bldLst>
  </p:timing>
  <p:extLst>
    <p:ext uri="{3A86A75C-4F4B-4683-9AE1-C65F6400EC91}">
      <p14:laserTraceLst xmlns:p14="http://schemas.microsoft.com/office/powerpoint/2010/main">
        <p14:tracePtLst>
          <p14:tracePt t="5592" x="990600" y="4162425"/>
          <p14:tracePt t="5745" x="976313" y="4162425"/>
          <p14:tracePt t="5761" x="952500" y="4171950"/>
          <p14:tracePt t="5766" x="938213" y="4176713"/>
          <p14:tracePt t="5774" x="928688" y="4176713"/>
          <p14:tracePt t="5784" x="919163" y="4181475"/>
          <p14:tracePt t="5796" x="904875" y="4186238"/>
          <p14:tracePt t="5799" x="900113" y="4195763"/>
          <p14:tracePt t="5806" x="881063" y="4205288"/>
          <p14:tracePt t="5813" x="857250" y="4219575"/>
          <p14:tracePt t="5821" x="847725" y="4224338"/>
          <p14:tracePt t="5833" x="838200" y="4233863"/>
          <p14:tracePt t="5840" x="828675" y="4238625"/>
          <p14:tracePt t="5848" x="814388" y="4248150"/>
          <p14:tracePt t="5853" x="809625" y="4252913"/>
          <p14:tracePt t="5861" x="804863" y="4262438"/>
          <p14:tracePt t="5869" x="795338" y="4262438"/>
          <p14:tracePt t="5883" x="790575" y="4267200"/>
          <p14:tracePt t="5885" x="790575" y="4276725"/>
          <p14:tracePt t="5901" x="790575" y="4281488"/>
          <p14:tracePt t="5909" x="790575" y="4286250"/>
          <p14:tracePt t="5917" x="790575" y="4295775"/>
          <p14:tracePt t="5926" x="790575" y="4300538"/>
          <p14:tracePt t="5933" x="790575" y="4305300"/>
          <p14:tracePt t="5947" x="790575" y="4314825"/>
          <p14:tracePt t="5954" x="790575" y="4324350"/>
          <p14:tracePt t="5961" x="790575" y="4333875"/>
          <p14:tracePt t="5969" x="790575" y="4338638"/>
          <p14:tracePt t="5974" x="790575" y="4352925"/>
          <p14:tracePt t="5982" x="790575" y="4362450"/>
          <p14:tracePt t="5991" x="790575" y="4376738"/>
          <p14:tracePt t="6006" x="790575" y="4395788"/>
          <p14:tracePt t="6027" x="790575" y="4410075"/>
          <p14:tracePt t="6033" x="795338" y="4424363"/>
          <p14:tracePt t="6042" x="795338" y="4433888"/>
          <p14:tracePt t="6047" x="800100" y="4443413"/>
          <p14:tracePt t="6053" x="819150" y="4467225"/>
          <p14:tracePt t="6066" x="828675" y="4486275"/>
          <p14:tracePt t="6076" x="828675" y="4500563"/>
          <p14:tracePt t="6079" x="842963" y="4514850"/>
          <p14:tracePt t="6085" x="852488" y="4533900"/>
          <p14:tracePt t="6094" x="862013" y="4548188"/>
          <p14:tracePt t="6101" x="871538" y="4557713"/>
          <p14:tracePt t="6109" x="885825" y="4572000"/>
          <p14:tracePt t="6117" x="895350" y="4576763"/>
          <p14:tracePt t="6125" x="909638" y="4591050"/>
          <p14:tracePt t="6133" x="919163" y="4605338"/>
          <p14:tracePt t="6141" x="928688" y="4610100"/>
          <p14:tracePt t="6149" x="947738" y="4624388"/>
          <p14:tracePt t="6158" x="966788" y="4633913"/>
          <p14:tracePt t="6165" x="990600" y="4648200"/>
          <p14:tracePt t="6175" x="1014413" y="4662488"/>
          <p14:tracePt t="6181" x="1057275" y="4686300"/>
          <p14:tracePt t="6196" x="1095375" y="4710113"/>
          <p14:tracePt t="6201" x="1138238" y="4719638"/>
          <p14:tracePt t="6216" x="1238250" y="4752975"/>
          <p14:tracePt t="6220" x="1285875" y="4767263"/>
          <p14:tracePt t="6229" x="1343025" y="4776788"/>
          <p14:tracePt t="6239" x="1409700" y="4795838"/>
          <p14:tracePt t="6245" x="1471613" y="4805363"/>
          <p14:tracePt t="6254" x="1533525" y="4810125"/>
          <p14:tracePt t="6261" x="1600200" y="4814888"/>
          <p14:tracePt t="6270" x="1662113" y="4829175"/>
          <p14:tracePt t="6276" x="1738313" y="4843463"/>
          <p14:tracePt t="6285" x="1809750" y="4848225"/>
          <p14:tracePt t="6293" x="1881188" y="4862513"/>
          <p14:tracePt t="6302" x="1952625" y="4867275"/>
          <p14:tracePt t="6309" x="2024063" y="4881563"/>
          <p14:tracePt t="6317" x="2071688" y="4881563"/>
          <p14:tracePt t="6325" x="2128838" y="4900613"/>
          <p14:tracePt t="6334" x="2185988" y="4900613"/>
          <p14:tracePt t="6341" x="2233613" y="4900613"/>
          <p14:tracePt t="6350" x="2281238" y="4900613"/>
          <p14:tracePt t="6359" x="2319338" y="4900613"/>
          <p14:tracePt t="6365" x="2371725" y="4886325"/>
          <p14:tracePt t="6373" x="2409825" y="4881563"/>
          <p14:tracePt t="6381" x="2447925" y="4862513"/>
          <p14:tracePt t="6391" x="2490788" y="4852988"/>
          <p14:tracePt t="6397" x="2538413" y="4833938"/>
          <p14:tracePt t="6406" x="2581275" y="4810125"/>
          <p14:tracePt t="6413" x="2633663" y="4791075"/>
          <p14:tracePt t="6422" x="2667000" y="4772025"/>
          <p14:tracePt t="6429" x="2724150" y="4748213"/>
          <p14:tracePt t="6438" x="2757488" y="4733925"/>
          <p14:tracePt t="6445" x="2790825" y="4729163"/>
          <p14:tracePt t="6454" x="2843213" y="4705350"/>
          <p14:tracePt t="6462" x="2876550" y="4686300"/>
          <p14:tracePt t="6470" x="2905125" y="4672013"/>
          <p14:tracePt t="6477" x="2919413" y="4657725"/>
          <p14:tracePt t="6486" x="2943225" y="4633913"/>
          <p14:tracePt t="6493" x="2957513" y="4619625"/>
          <p14:tracePt t="6502" x="2962275" y="4600575"/>
          <p14:tracePt t="6510" x="2967038" y="4576763"/>
          <p14:tracePt t="6518" x="2976563" y="4543425"/>
          <p14:tracePt t="6525" x="2976563" y="4519613"/>
          <p14:tracePt t="6534" x="2976563" y="4500563"/>
          <p14:tracePt t="6541" x="2971800" y="4467225"/>
          <p14:tracePt t="6549" x="2967038" y="4448175"/>
          <p14:tracePt t="6558" x="2947988" y="4419600"/>
          <p14:tracePt t="6566" x="2938463" y="4391025"/>
          <p14:tracePt t="6573" x="2924175" y="4367213"/>
          <p14:tracePt t="6582" x="2890838" y="4329113"/>
          <p14:tracePt t="6589" x="2867025" y="4300538"/>
          <p14:tracePt t="6597" x="2838450" y="4271963"/>
          <p14:tracePt t="6606" x="2809875" y="4248150"/>
          <p14:tracePt t="6614" x="2781300" y="4219575"/>
          <p14:tracePt t="6622" x="2738438" y="4200525"/>
          <p14:tracePt t="6632" x="2695575" y="4186238"/>
          <p14:tracePt t="6642" x="2638425" y="4162425"/>
          <p14:tracePt t="6648" x="2581275" y="4148138"/>
          <p14:tracePt t="6655" x="2500313" y="4129088"/>
          <p14:tracePt t="6663" x="2419350" y="4100513"/>
          <p14:tracePt t="6670" x="2347913" y="4090988"/>
          <p14:tracePt t="6678" x="2257425" y="4067175"/>
          <p14:tracePt t="6687" x="2176463" y="4062413"/>
          <p14:tracePt t="6696" x="2090738" y="4052888"/>
          <p14:tracePt t="6704" x="2019300" y="4048125"/>
          <p14:tracePt t="6708" x="1952625" y="4033838"/>
          <p14:tracePt t="6718" x="1890713" y="4029075"/>
          <p14:tracePt t="6726" x="1828800" y="4029075"/>
          <p14:tracePt t="6733" x="1771650" y="4029075"/>
          <p14:tracePt t="6741" x="1738313" y="4029075"/>
          <p14:tracePt t="6749" x="1681163" y="4038600"/>
          <p14:tracePt t="6757" x="1638300" y="4048125"/>
          <p14:tracePt t="6768" x="1595438" y="4067175"/>
          <p14:tracePt t="6773" x="1547813" y="4090988"/>
          <p14:tracePt t="6782" x="1509713" y="4110038"/>
          <p14:tracePt t="6790" x="1476375" y="4133850"/>
          <p14:tracePt t="6798" x="1438275" y="4162425"/>
          <p14:tracePt t="6806" x="1404938" y="4181475"/>
          <p14:tracePt t="6814" x="1376363" y="4210050"/>
          <p14:tracePt t="6822" x="1347788" y="4238625"/>
          <p14:tracePt t="6835" x="1323975" y="4267200"/>
          <p14:tracePt t="6845" x="1290638" y="4324350"/>
          <p14:tracePt t="6859" x="1281113" y="4343400"/>
          <p14:tracePt t="6866" x="1281113" y="4376738"/>
          <p14:tracePt t="6872" x="1266825" y="4419600"/>
          <p14:tracePt t="6878" x="1266825" y="4443413"/>
          <p14:tracePt t="6886" x="1266825" y="4481513"/>
          <p14:tracePt t="6894" x="1266825" y="4514850"/>
          <p14:tracePt t="6901" x="1276350" y="4548188"/>
          <p14:tracePt t="6909" x="1304925" y="4586288"/>
          <p14:tracePt t="6917" x="1328738" y="4614863"/>
          <p14:tracePt t="6926" x="1357313" y="4652963"/>
          <p14:tracePt t="6934" x="1390650" y="4686300"/>
          <p14:tracePt t="6941" x="1419225" y="4714875"/>
          <p14:tracePt t="6949" x="1447800" y="4738688"/>
          <p14:tracePt t="6957" x="1476375" y="4762500"/>
          <p14:tracePt t="6965" x="1509713" y="4781550"/>
          <p14:tracePt t="6974" x="1552575" y="4800600"/>
          <p14:tracePt t="6981" x="1585913" y="4814888"/>
          <p14:tracePt t="6990" x="1628775" y="4819650"/>
          <p14:tracePt t="6998" x="1671638" y="4829175"/>
          <p14:tracePt t="7006" x="1695450" y="4829175"/>
          <p14:tracePt t="7013" x="1733550" y="4829175"/>
          <p14:tracePt t="7021" x="1766888" y="4829175"/>
          <p14:tracePt t="7030" x="1804988" y="4829175"/>
          <p14:tracePt t="7038" x="1833563" y="4829175"/>
          <p14:tracePt t="7050" x="1871663" y="4814888"/>
          <p14:tracePt t="7057" x="1885950" y="4810125"/>
          <p14:tracePt t="7066" x="1905000" y="4800600"/>
          <p14:tracePt t="7074" x="1924050" y="4791075"/>
          <p14:tracePt t="7079" x="1933575" y="4786313"/>
          <p14:tracePt t="7086" x="1943100" y="4786313"/>
          <p14:tracePt t="7096" x="1952625" y="4776788"/>
          <p14:tracePt t="7101" x="1976438" y="4762500"/>
          <p14:tracePt t="7110" x="1995488" y="4743450"/>
          <p14:tracePt t="7117" x="2014538" y="4724400"/>
          <p14:tracePt t="7131" x="2052638" y="4700588"/>
          <p14:tracePt t="7143" x="2085975" y="4662488"/>
          <p14:tracePt t="7150" x="2100263" y="4648200"/>
          <p14:tracePt t="7162" x="2105025" y="4638675"/>
          <p14:tracePt t="7169" x="2114550" y="4624388"/>
          <p14:tracePt t="7176" x="2114550" y="4619625"/>
          <p14:tracePt t="7183" x="2114550" y="4614863"/>
          <p14:tracePt t="7191" x="2114550" y="4595813"/>
          <p14:tracePt t="7197" x="2114550" y="4586288"/>
          <p14:tracePt t="7209" x="2114550" y="4572000"/>
          <p14:tracePt t="7216" x="2100263" y="4548188"/>
          <p14:tracePt t="7225" x="2085975" y="4533900"/>
          <p14:tracePt t="7235" x="2071688" y="4524375"/>
          <p14:tracePt t="7240" x="2052638" y="4519613"/>
          <p14:tracePt t="7246" x="2033588" y="4514850"/>
          <p14:tracePt t="7255" x="2019300" y="4514850"/>
          <p14:tracePt t="7266" x="2000250" y="4514850"/>
          <p14:tracePt t="7274" x="1981200" y="4514850"/>
          <p14:tracePt t="7279" x="1957388" y="4514850"/>
          <p14:tracePt t="7285" x="1933575" y="4514850"/>
          <p14:tracePt t="7294" x="1914525" y="4514850"/>
          <p14:tracePt t="7302" x="1895475" y="4514850"/>
          <p14:tracePt t="7311" x="1876425" y="4524375"/>
          <p14:tracePt t="7319" x="1866900" y="4529138"/>
          <p14:tracePt t="7333" x="1852613" y="4533900"/>
          <p14:tracePt t="7342" x="0" y="0"/>
        </p14:tracePtLst>
        <p14:tracePtLst>
          <p14:tracePt t="7783" x="1814513" y="4791075"/>
          <p14:tracePt t="7798" x="1843088" y="4791075"/>
          <p14:tracePt t="7814" x="1900238" y="4791075"/>
          <p14:tracePt t="7822" x="1947863" y="4791075"/>
          <p14:tracePt t="7830" x="1995488" y="4791075"/>
          <p14:tracePt t="7838" x="2052638" y="4791075"/>
          <p14:tracePt t="7845" x="2114550" y="4791075"/>
          <p14:tracePt t="7853" x="2185988" y="4791075"/>
          <p14:tracePt t="7861" x="2262188" y="4791075"/>
          <p14:tracePt t="7869" x="2333625" y="4791075"/>
          <p14:tracePt t="7877" x="2419350" y="4791075"/>
          <p14:tracePt t="7886" x="2509838" y="4791075"/>
          <p14:tracePt t="7893" x="2614613" y="4791075"/>
          <p14:tracePt t="7903" x="2733675" y="4800600"/>
          <p14:tracePt t="7909" x="2852738" y="4810125"/>
          <p14:tracePt t="7917" x="2938463" y="4814888"/>
          <p14:tracePt t="7925" x="3019425" y="4814888"/>
          <p14:tracePt t="7933" x="3128963" y="4829175"/>
          <p14:tracePt t="7941" x="3228975" y="4829175"/>
          <p14:tracePt t="7949" x="3343275" y="4829175"/>
          <p14:tracePt t="7957" x="3429000" y="4829175"/>
          <p14:tracePt t="7969" x="3524250" y="4829175"/>
          <p14:tracePt t="7978" x="3624263" y="4829175"/>
          <p14:tracePt t="7986" x="3724275" y="4829175"/>
          <p14:tracePt t="7989" x="3819525" y="4829175"/>
          <p14:tracePt t="7998" x="3933825" y="4829175"/>
          <p14:tracePt t="8006" x="4033838" y="4829175"/>
          <p14:tracePt t="8013" x="4148138" y="4829175"/>
          <p14:tracePt t="8022" x="4243388" y="4829175"/>
          <p14:tracePt t="8029" x="4376738" y="4829175"/>
          <p14:tracePt t="8037" x="4505325" y="4829175"/>
          <p14:tracePt t="8048" x="4633913" y="4829175"/>
          <p14:tracePt t="8058" x="4748213" y="4829175"/>
          <p14:tracePt t="8066" x="4862513" y="4829175"/>
          <p14:tracePt t="8071" x="4976813" y="4829175"/>
          <p14:tracePt t="8078" x="5091113" y="4829175"/>
          <p14:tracePt t="8086" x="5205413" y="4829175"/>
          <p14:tracePt t="8097" x="5319713" y="4829175"/>
          <p14:tracePt t="8104" x="5419725" y="4829175"/>
          <p14:tracePt t="8111" x="5505450" y="4829175"/>
          <p14:tracePt t="8117" x="5586413" y="4829175"/>
          <p14:tracePt t="8126" x="5672138" y="4829175"/>
          <p14:tracePt t="8133" x="5757863" y="4829175"/>
          <p14:tracePt t="8141" x="5853113" y="4829175"/>
          <p14:tracePt t="8150" x="5934075" y="4829175"/>
          <p14:tracePt t="8157" x="6019800" y="4829175"/>
          <p14:tracePt t="8165" x="6096000" y="4829175"/>
          <p14:tracePt t="8174" x="6186488" y="4829175"/>
          <p14:tracePt t="8181" x="6281738" y="4829175"/>
          <p14:tracePt t="8189" x="6367463" y="4829175"/>
          <p14:tracePt t="8197" x="6462713" y="4829175"/>
          <p14:tracePt t="8206" x="6577013" y="4829175"/>
          <p14:tracePt t="8214" x="6677025" y="4829175"/>
          <p14:tracePt t="8221" x="6805613" y="4829175"/>
          <p14:tracePt t="8229" x="6919913" y="4829175"/>
          <p14:tracePt t="8237" x="7048500" y="4829175"/>
          <p14:tracePt t="8249" x="7115175" y="4829175"/>
          <p14:tracePt t="8259" x="7210425" y="4829175"/>
          <p14:tracePt t="8267" x="7315200" y="4819650"/>
          <p14:tracePt t="8274" x="7439025" y="4795838"/>
          <p14:tracePt t="8281" x="7548563" y="4781550"/>
          <p14:tracePt t="8287" x="7658100" y="4757738"/>
          <p14:tracePt t="8296" x="7743825" y="4748213"/>
          <p14:tracePt t="8304" x="7858125" y="4733925"/>
          <p14:tracePt t="8311" x="7915275" y="4733925"/>
          <p14:tracePt t="8318" x="8010525" y="4733925"/>
          <p14:tracePt t="8324" x="8096250" y="4733925"/>
          <p14:tracePt t="8333" x="8191500" y="4733925"/>
          <p14:tracePt t="8341" x="8277225" y="4733925"/>
          <p14:tracePt t="8350" x="8362950" y="4733925"/>
          <p14:tracePt t="8357" x="8453438" y="4733925"/>
          <p14:tracePt t="8365" x="8548688" y="4733925"/>
          <p14:tracePt t="8373" x="8624888" y="4733925"/>
          <p14:tracePt t="8381" x="8724900" y="4719638"/>
          <p14:tracePt t="8390" x="8824913" y="4719638"/>
          <p14:tracePt t="8397" x="8910638" y="4719638"/>
          <p14:tracePt t="8406" x="8991600" y="4714875"/>
          <p14:tracePt t="8418" x="9072563" y="4700588"/>
          <p14:tracePt t="8427" x="9158288" y="4686300"/>
          <p14:tracePt t="8433" x="9239250" y="4681538"/>
          <p14:tracePt t="8439" x="9339263" y="4667250"/>
          <p14:tracePt t="8446" x="9429750" y="4652963"/>
          <p14:tracePt t="8453" x="9529763" y="4652963"/>
          <p14:tracePt t="8462" x="9629775" y="4652963"/>
          <p14:tracePt t="8469" x="9715500" y="4652963"/>
          <p14:tracePt t="8477" x="9791700" y="4648200"/>
          <p14:tracePt t="8485" x="9867900" y="4633913"/>
          <p14:tracePt t="8496" x="9953625" y="4619625"/>
          <p14:tracePt t="8507" x="10029825" y="4605338"/>
          <p14:tracePt t="8513" x="10091738" y="4600575"/>
          <p14:tracePt t="8520" x="10148888" y="4586288"/>
          <p14:tracePt t="8525" x="10191750" y="4576763"/>
          <p14:tracePt t="8533" x="10248900" y="4557713"/>
          <p14:tracePt t="8541" x="10306050" y="4543425"/>
          <p14:tracePt t="8558" x="10410825" y="4529138"/>
          <p14:tracePt t="8565" x="10467975" y="4519613"/>
          <p14:tracePt t="8574" x="10525125" y="4505325"/>
          <p14:tracePt t="8586" x="10567988" y="4486275"/>
          <p14:tracePt t="8589" x="10606088" y="4481513"/>
          <p14:tracePt t="8597" x="10639425" y="4471988"/>
          <p14:tracePt t="8606" x="10668000" y="4457700"/>
          <p14:tracePt t="8615" x="10701338" y="4452938"/>
          <p14:tracePt t="8622" x="10725150" y="4448175"/>
          <p14:tracePt t="8629" x="10763250" y="4429125"/>
          <p14:tracePt t="8636" x="10801350" y="4424363"/>
          <p14:tracePt t="8646" x="10829925" y="4419600"/>
          <p14:tracePt t="8657" x="10863263" y="4400550"/>
          <p14:tracePt t="8665" x="10882313" y="4395788"/>
          <p14:tracePt t="8674" x="10896600" y="4391025"/>
          <p14:tracePt t="8684" x="10958513" y="4376738"/>
          <p14:tracePt t="8693" x="10991850" y="4376738"/>
          <p14:tracePt t="8703" x="11015663" y="4376738"/>
          <p14:tracePt t="8711" x="11034713" y="4371975"/>
          <p14:tracePt t="8716" x="11044238" y="4367213"/>
          <p14:tracePt t="8729" x="11058525" y="4367213"/>
          <p14:tracePt t="8737" x="11072813" y="4367213"/>
          <p14:tracePt t="8741" x="11087100" y="4367213"/>
          <p14:tracePt t="8749" x="11101388" y="4367213"/>
          <p14:tracePt t="8759" x="11106150" y="4367213"/>
          <p14:tracePt t="8770" x="11115675" y="4367213"/>
          <p14:tracePt t="8781" x="11120438" y="4367213"/>
          <p14:tracePt t="8838" x="0" y="0"/>
        </p14:tracePtLst>
        <p14:tracePtLst>
          <p14:tracePt t="10125" x="4572000" y="3819525"/>
          <p14:tracePt t="10145" x="4567238" y="3819525"/>
          <p14:tracePt t="10160" x="4548188" y="3819525"/>
          <p14:tracePt t="10173" x="4533900" y="3819525"/>
          <p14:tracePt t="10185" x="4524375" y="3819525"/>
          <p14:tracePt t="10192" x="4510088" y="3819525"/>
          <p14:tracePt t="10199" x="4495800" y="3814763"/>
          <p14:tracePt t="10207" x="4476750" y="3810000"/>
          <p14:tracePt t="10213" x="4457700" y="3800475"/>
          <p14:tracePt t="10221" x="4433888" y="3795713"/>
          <p14:tracePt t="10230" x="4405313" y="3790950"/>
          <p14:tracePt t="10237" x="4357688" y="3776663"/>
          <p14:tracePt t="10245" x="4329113" y="3767138"/>
          <p14:tracePt t="10254" x="4281488" y="3757613"/>
          <p14:tracePt t="10261" x="4233863" y="3743325"/>
          <p14:tracePt t="10269" x="4186238" y="3738563"/>
          <p14:tracePt t="10277" x="4129088" y="3738563"/>
          <p14:tracePt t="10285" x="4086225" y="3733800"/>
          <p14:tracePt t="10293" x="4029075" y="3724275"/>
          <p14:tracePt t="10305" x="3967163" y="3705225"/>
          <p14:tracePt t="10313" x="3910013" y="3705225"/>
          <p14:tracePt t="10321" x="3871913" y="3700463"/>
          <p14:tracePt t="10331" x="3819525" y="3676650"/>
          <p14:tracePt t="10333" x="3771900" y="3667125"/>
          <p14:tracePt t="10341" x="3724275" y="3662363"/>
          <p14:tracePt t="10348" x="3690938" y="3662363"/>
          <p14:tracePt t="10361" x="3643313" y="3662363"/>
          <p14:tracePt t="10369" x="3600450" y="3662363"/>
          <p14:tracePt t="10376" x="3552825" y="3662363"/>
          <p14:tracePt t="10380" x="3514725" y="3662363"/>
          <p14:tracePt t="10390" x="3471863" y="3662363"/>
          <p14:tracePt t="10397" x="3433763" y="3662363"/>
          <p14:tracePt t="10406" x="3400425" y="3662363"/>
          <p14:tracePt t="10417" x="3362325" y="3662363"/>
          <p14:tracePt t="10430" x="3290888" y="3662363"/>
          <p14:tracePt t="10439" x="3243263" y="3662363"/>
          <p14:tracePt t="10444" x="3200400" y="3662363"/>
          <p14:tracePt t="10457" x="3143250" y="3648075"/>
          <p14:tracePt t="10464" x="3095625" y="3643313"/>
          <p14:tracePt t="10470" x="3048000" y="3638550"/>
          <p14:tracePt t="10478" x="2990850" y="3638550"/>
          <p14:tracePt t="10485" x="2943225" y="3633788"/>
          <p14:tracePt t="10493" x="2895600" y="3619500"/>
          <p14:tracePt t="10501" x="2843213" y="3614738"/>
          <p14:tracePt t="10510" x="2814638" y="3614738"/>
          <p14:tracePt t="10518" x="2767013" y="3614738"/>
          <p14:tracePt t="10525" x="2724150" y="3605213"/>
          <p14:tracePt t="10533" x="2667000" y="3600450"/>
          <p14:tracePt t="10543" x="2628900" y="3600450"/>
          <p14:tracePt t="10552" x="2562225" y="3586163"/>
          <p14:tracePt t="10559" x="2505075" y="3576638"/>
          <p14:tracePt t="10565" x="2452688" y="3576638"/>
          <p14:tracePt t="10575" x="2386013" y="3557588"/>
          <p14:tracePt t="10582" x="2324100" y="3548063"/>
          <p14:tracePt t="10589" x="2257425" y="3543300"/>
          <p14:tracePt t="10598" x="2209800" y="3538538"/>
          <p14:tracePt t="10606" x="2162175" y="3524250"/>
          <p14:tracePt t="10618" x="2128838" y="3524250"/>
          <p14:tracePt t="10632" x="2052638" y="3514725"/>
          <p14:tracePt t="10646" x="1981200" y="3514725"/>
          <p14:tracePt t="10659" x="1943100" y="3514725"/>
          <p14:tracePt t="10673" x="1862138" y="3514725"/>
          <p14:tracePt t="10689" x="1766888" y="3514725"/>
          <p14:tracePt t="10702" x="1652588" y="3505200"/>
          <p14:tracePt t="10717" x="1552575" y="3505200"/>
          <p14:tracePt t="10731" x="1509713" y="3505200"/>
          <p14:tracePt t="10733" x="1471613" y="3505200"/>
          <p14:tracePt t="10746" x="1447800" y="3505200"/>
          <p14:tracePt t="10759" x="1400175" y="3548063"/>
          <p14:tracePt t="10773" x="1385888" y="3614738"/>
          <p14:tracePt t="10789" x="1385888" y="3676650"/>
          <p14:tracePt t="10797" x="1390650" y="3719513"/>
          <p14:tracePt t="10805" x="1419225" y="3771900"/>
          <p14:tracePt t="10813" x="1433513" y="3814763"/>
          <p14:tracePt t="10826" x="1466850" y="3848100"/>
          <p14:tracePt t="10834" x="1504950" y="3886200"/>
          <p14:tracePt t="10842" x="1538288" y="3924300"/>
          <p14:tracePt t="10848" x="1581150" y="3948113"/>
          <p14:tracePt t="10852" x="1624013" y="3967163"/>
          <p14:tracePt t="10861" x="1685925" y="3990975"/>
          <p14:tracePt t="10869" x="1733550" y="4010025"/>
          <p14:tracePt t="10877" x="1790700" y="4024313"/>
          <p14:tracePt t="10885" x="1847850" y="4029075"/>
          <p14:tracePt t="10894" x="1909763" y="4029075"/>
          <p14:tracePt t="10901" x="1990725" y="4038600"/>
          <p14:tracePt t="10909" x="2066925" y="4038600"/>
          <p14:tracePt t="10917" x="2147888" y="4038600"/>
          <p14:tracePt t="10926" x="2233613" y="4038600"/>
          <p14:tracePt t="10933" x="2314575" y="4038600"/>
          <p14:tracePt t="10942" x="2390775" y="4043363"/>
          <p14:tracePt t="10952" x="2471738" y="4043363"/>
          <p14:tracePt t="10962" x="2547938" y="4043363"/>
          <p14:tracePt t="10970" x="2619375" y="4043363"/>
          <p14:tracePt t="10977" x="2700338" y="4043363"/>
          <p14:tracePt t="10985" x="2771775" y="4043363"/>
          <p14:tracePt t="10990" x="2838450" y="4043363"/>
          <p14:tracePt t="10998" x="2919413" y="4043363"/>
          <p14:tracePt t="11005" x="3000375" y="4029075"/>
          <p14:tracePt t="11014" x="3071813" y="4014788"/>
          <p14:tracePt t="11021" x="3152775" y="4010025"/>
          <p14:tracePt t="11029" x="3224213" y="3995738"/>
          <p14:tracePt t="11037" x="3295650" y="3981450"/>
          <p14:tracePt t="11046" x="3376613" y="3976688"/>
          <p14:tracePt t="11053" x="3462338" y="3962400"/>
          <p14:tracePt t="11061" x="3543300" y="3948113"/>
          <p14:tracePt t="11069" x="3614738" y="3943350"/>
          <p14:tracePt t="11078" x="3695700" y="3929063"/>
          <p14:tracePt t="11086" x="3767138" y="3929063"/>
          <p14:tracePt t="11095" x="3829050" y="3929063"/>
          <p14:tracePt t="11102" x="3886200" y="3929063"/>
          <p14:tracePt t="11110" x="3938588" y="3929063"/>
          <p14:tracePt t="11118" x="3971925" y="3929063"/>
          <p14:tracePt t="11126" x="4005263" y="3929063"/>
          <p14:tracePt t="11136" x="4029075" y="3929063"/>
          <p14:tracePt t="11145" x="4048125" y="3929063"/>
          <p14:tracePt t="11153" x="4071938" y="3929063"/>
          <p14:tracePt t="11165" x="4095750" y="3929063"/>
          <p14:tracePt t="11174" x="4114800" y="3929063"/>
          <p14:tracePt t="11185" x="4133850" y="3929063"/>
          <p14:tracePt t="11191" x="4152900" y="3929063"/>
          <p14:tracePt t="11199" x="4162425" y="3929063"/>
          <p14:tracePt t="11207" x="4176713" y="3929063"/>
          <p14:tracePt t="11213" x="4186238" y="3929063"/>
          <p14:tracePt t="11223" x="4195763" y="3924300"/>
          <p14:tracePt t="11262" x="4214813" y="3924300"/>
          <p14:tracePt t="11269" x="4238625" y="3924300"/>
          <p14:tracePt t="11277" x="4281488" y="3933825"/>
          <p14:tracePt t="11286" x="4329113" y="3943350"/>
          <p14:tracePt t="11295" x="4381500" y="3962400"/>
          <p14:tracePt t="11306" x="4486275" y="3995738"/>
          <p14:tracePt t="11317" x="4662488" y="4014788"/>
          <p14:tracePt t="11325" x="4776788" y="4038600"/>
          <p14:tracePt t="11335" x="4900613" y="4052888"/>
          <p14:tracePt t="11343" x="4986338" y="4052888"/>
          <p14:tracePt t="11350" x="5100638" y="4076700"/>
          <p14:tracePt t="11357" x="5224463" y="4090988"/>
          <p14:tracePt t="11365" x="5362575" y="4119563"/>
          <p14:tracePt t="11373" x="5500688" y="4138613"/>
          <p14:tracePt t="11381" x="5624513" y="4152900"/>
          <p14:tracePt t="11390" x="5729288" y="4167188"/>
          <p14:tracePt t="11397" x="5848350" y="4176713"/>
          <p14:tracePt t="11406" x="5957888" y="4200525"/>
          <p14:tracePt t="11417" x="6029325" y="4200525"/>
          <p14:tracePt t="11427" x="6115050" y="4200525"/>
          <p14:tracePt t="11440" x="6272213" y="4200525"/>
          <p14:tracePt t="11446" x="6343650" y="4200525"/>
          <p14:tracePt t="11455" x="6410325" y="4200525"/>
          <p14:tracePt t="11463" x="6472238" y="4191000"/>
          <p14:tracePt t="11470" x="6519863" y="4186238"/>
          <p14:tracePt t="11476" x="6586538" y="4167188"/>
          <p14:tracePt t="11485" x="6634163" y="4152900"/>
          <p14:tracePt t="11493" x="6691313" y="4133850"/>
          <p14:tracePt t="11501" x="6743700" y="4119563"/>
          <p14:tracePt t="11512" x="6800850" y="4095750"/>
          <p14:tracePt t="11523" x="6834188" y="4086225"/>
          <p14:tracePt t="11533" x="6891338" y="4043363"/>
          <p14:tracePt t="11547" x="6910388" y="4029075"/>
          <p14:tracePt t="11554" x="6919913" y="4019550"/>
          <p14:tracePt t="11561" x="6924675" y="4010025"/>
          <p14:tracePt t="11568" x="6929438" y="3995738"/>
          <p14:tracePt t="11574" x="6929438" y="3976688"/>
          <p14:tracePt t="11582" x="6929438" y="3967163"/>
          <p14:tracePt t="11589" x="6929438" y="3943350"/>
          <p14:tracePt t="11597" x="6929438" y="3929063"/>
          <p14:tracePt t="11606" x="6919913" y="3910013"/>
          <p14:tracePt t="11614" x="6896100" y="3886200"/>
          <p14:tracePt t="11622" x="6881813" y="3867150"/>
          <p14:tracePt t="11630" x="6848475" y="3843338"/>
          <p14:tracePt t="11637" x="6810375" y="3819525"/>
          <p14:tracePt t="11646" x="6753225" y="3790950"/>
          <p14:tracePt t="11654" x="6696075" y="3781425"/>
          <p14:tracePt t="11662" x="6629400" y="3757613"/>
          <p14:tracePt t="11670" x="6557963" y="3738563"/>
          <p14:tracePt t="11678" x="6486525" y="3719513"/>
          <p14:tracePt t="11686" x="6405563" y="3714750"/>
          <p14:tracePt t="11693" x="6334125" y="3705225"/>
          <p14:tracePt t="11701" x="6262688" y="3686175"/>
          <p14:tracePt t="11709" x="6196013" y="3681413"/>
          <p14:tracePt t="11718" x="6124575" y="3671888"/>
          <p14:tracePt t="11726" x="6062663" y="3671888"/>
          <p14:tracePt t="11734" x="6000750" y="3671888"/>
          <p14:tracePt t="11742" x="5943600" y="3671888"/>
          <p14:tracePt t="11749" x="5895975" y="3671888"/>
          <p14:tracePt t="11757" x="5862638" y="3676650"/>
          <p14:tracePt t="11765" x="5834063" y="3690938"/>
          <p14:tracePt t="11773" x="5815013" y="3700463"/>
          <p14:tracePt t="11784" x="5800725" y="3714750"/>
          <p14:tracePt t="11789" x="5795963" y="3743325"/>
          <p14:tracePt t="11798" x="5791200" y="3767138"/>
          <p14:tracePt t="11806" x="5786438" y="3786188"/>
          <p14:tracePt t="11813" x="5786438" y="3810000"/>
          <p14:tracePt t="11824" x="5786438" y="3833813"/>
          <p14:tracePt t="11830" x="5786438" y="3862388"/>
          <p14:tracePt t="11838" x="5791200" y="3876675"/>
          <p14:tracePt t="11846" x="5800725" y="3890963"/>
          <p14:tracePt t="11853" x="5815013" y="3905250"/>
          <p14:tracePt t="11861" x="5824538" y="3914775"/>
          <p14:tracePt t="11869" x="5829300" y="3919538"/>
          <p14:tracePt t="11879" x="5843588" y="3929063"/>
          <p14:tracePt t="11885" x="5853113" y="3929063"/>
          <p14:tracePt t="11894" x="5857875" y="3929063"/>
          <p14:tracePt t="11901" x="5867400" y="3933825"/>
          <p14:tracePt t="11910" x="5872163" y="3933825"/>
          <p14:tracePt t="11917" x="5881688" y="3938588"/>
          <p14:tracePt t="11925" x="5886450" y="3938588"/>
          <p14:tracePt t="11934" x="5891213" y="3938588"/>
          <p14:tracePt t="11983" x="0" y="0"/>
        </p14:tracePtLst>
        <p14:tracePtLst>
          <p14:tracePt t="12502" x="5957888" y="2705100"/>
          <p14:tracePt t="12528" x="5891213" y="2662238"/>
          <p14:tracePt t="12557" x="5676900" y="2557463"/>
          <p14:tracePt t="12573" x="5529263" y="2505075"/>
          <p14:tracePt t="12587" x="5472113" y="2490788"/>
          <p14:tracePt t="12589" x="5424488" y="2476500"/>
          <p14:tracePt t="12603" x="5372100" y="2471738"/>
          <p14:tracePt t="12616" x="5300663" y="2452688"/>
          <p14:tracePt t="12630" x="5233988" y="2443163"/>
          <p14:tracePt t="12643" x="5200650" y="2443163"/>
          <p14:tracePt t="12644" x="5162550" y="2443163"/>
          <p14:tracePt t="12657" x="5119688" y="2443163"/>
          <p14:tracePt t="12670" x="5024438" y="2428875"/>
          <p14:tracePt t="12682" x="4953000" y="2424113"/>
          <p14:tracePt t="12685" x="4876800" y="2405063"/>
          <p14:tracePt t="12698" x="4805363" y="2395538"/>
          <p14:tracePt t="12711" x="4648200" y="2371725"/>
          <p14:tracePt t="12726" x="4476750" y="2343150"/>
          <p14:tracePt t="12739" x="4395788" y="2343150"/>
          <p14:tracePt t="12753" x="4200525" y="2328863"/>
          <p14:tracePt t="12756" x="4114800" y="2324100"/>
          <p14:tracePt t="12768" x="4000500" y="2305050"/>
          <p14:tracePt t="12782" x="3800475" y="2300288"/>
          <p14:tracePt t="12797" x="3633788" y="2300288"/>
          <p14:tracePt t="12810" x="3571875" y="2300288"/>
          <p14:tracePt t="12812" x="3509963" y="2300288"/>
          <p14:tracePt t="12825" x="3443288" y="2314575"/>
          <p14:tracePt t="12838" x="3338513" y="2347913"/>
          <p14:tracePt t="12851" x="3276600" y="2371725"/>
          <p14:tracePt t="12853" x="3214688" y="2390775"/>
          <p14:tracePt t="12866" x="3176588" y="2414588"/>
          <p14:tracePt t="12878" x="3067050" y="2462213"/>
          <p14:tracePt t="12892" x="2962275" y="2490788"/>
          <p14:tracePt t="12907" x="2905125" y="2505075"/>
          <p14:tracePt t="12908" x="2862263" y="2524125"/>
          <p14:tracePt t="12921" x="2814638" y="2533650"/>
          <p14:tracePt t="12933" x="2747963" y="2576513"/>
          <p14:tracePt t="12947" x="2719388" y="2600325"/>
          <p14:tracePt t="12953" x="2700338" y="2619375"/>
          <p14:tracePt t="12967" x="2671763" y="2690813"/>
          <p14:tracePt t="12981" x="2652713" y="2757488"/>
          <p14:tracePt t="12997" x="2633663" y="2838450"/>
          <p14:tracePt t="13010" x="2633663" y="2862263"/>
          <p14:tracePt t="13029" x="2633663" y="2938463"/>
          <p14:tracePt t="13044" x="2638425" y="2962275"/>
          <p14:tracePt t="13059" x="2647950" y="2990850"/>
          <p14:tracePt t="13073" x="2676525" y="3024188"/>
          <p14:tracePt t="13086" x="2728913" y="3076575"/>
          <p14:tracePt t="13100" x="2824163" y="3157538"/>
          <p14:tracePt t="13114" x="2871788" y="3205163"/>
          <p14:tracePt t="13129" x="2995613" y="3290888"/>
          <p14:tracePt t="13142" x="3181350" y="3390900"/>
          <p14:tracePt t="13157" x="3343275" y="3486150"/>
          <p14:tracePt t="13172" x="3471863" y="3552825"/>
          <p14:tracePt t="13187" x="3533775" y="3586163"/>
          <p14:tracePt t="13201" x="3652838" y="3624263"/>
          <p14:tracePt t="13205" x="3719513" y="3652838"/>
          <p14:tracePt t="13214" x="3800475" y="3681413"/>
          <p14:tracePt t="13223" x="3867150" y="3686175"/>
          <p14:tracePt t="13231" x="3943350" y="3690938"/>
          <p14:tracePt t="13239" x="4014788" y="3700463"/>
          <p14:tracePt t="13245" x="4114800" y="3700463"/>
          <p14:tracePt t="13253" x="4191000" y="3700463"/>
          <p14:tracePt t="13262" x="4286250" y="3700463"/>
          <p14:tracePt t="13270" x="4419600" y="3700463"/>
          <p14:tracePt t="13277" x="4548188" y="3700463"/>
          <p14:tracePt t="13285" x="4676775" y="3700463"/>
          <p14:tracePt t="13296" x="4810125" y="3700463"/>
          <p14:tracePt t="13307" x="4953000" y="3700463"/>
          <p14:tracePt t="13316" x="5233988" y="3700463"/>
          <p14:tracePt t="13330" x="5348288" y="3700463"/>
          <p14:tracePt t="13339" x="5443538" y="3700463"/>
          <p14:tracePt t="13344" x="5581650" y="3714750"/>
          <p14:tracePt t="13353" x="5686425" y="3724275"/>
          <p14:tracePt t="13360" x="5772150" y="3729038"/>
          <p14:tracePt t="13373" x="5995988" y="3762375"/>
          <p14:tracePt t="13381" x="6091238" y="3762375"/>
          <p14:tracePt t="13390" x="6191250" y="3762375"/>
          <p14:tracePt t="13397" x="6267450" y="3762375"/>
          <p14:tracePt t="13406" x="6367463" y="3762375"/>
          <p14:tracePt t="13414" x="6462713" y="3762375"/>
          <p14:tracePt t="13423" x="6562725" y="3762375"/>
          <p14:tracePt t="13429" x="6648450" y="3762375"/>
          <p14:tracePt t="13437" x="6757988" y="3762375"/>
          <p14:tracePt t="13445" x="6858000" y="3757613"/>
          <p14:tracePt t="13454" x="6958013" y="3757613"/>
          <p14:tracePt t="13461" x="7058025" y="3757613"/>
          <p14:tracePt t="13470" x="7143750" y="3757613"/>
          <p14:tracePt t="13477" x="7239000" y="3757613"/>
          <p14:tracePt t="13485" x="7315200" y="3757613"/>
          <p14:tracePt t="13493" x="7396163" y="3757613"/>
          <p14:tracePt t="13502" x="7467600" y="3757613"/>
          <p14:tracePt t="13512" x="7529513" y="3757613"/>
          <p14:tracePt t="13522" x="7600950" y="3757613"/>
          <p14:tracePt t="13529" x="7648575" y="3757613"/>
          <p14:tracePt t="13537" x="7710488" y="3757613"/>
          <p14:tracePt t="13542" x="7767638" y="3757613"/>
          <p14:tracePt t="13549" x="7829550" y="3757613"/>
          <p14:tracePt t="13557" x="7877175" y="3757613"/>
          <p14:tracePt t="13566" x="7943850" y="3757613"/>
          <p14:tracePt t="13573" x="8005763" y="3757613"/>
          <p14:tracePt t="13582" x="8053388" y="3757613"/>
          <p14:tracePt t="13590" x="8067675" y="3752850"/>
          <p14:tracePt t="13597" x="8101013" y="3752850"/>
          <p14:tracePt t="13605" x="8129588" y="3752850"/>
          <p14:tracePt t="13613" x="8158163" y="3752850"/>
          <p14:tracePt t="13622" x="8177213" y="3752850"/>
          <p14:tracePt t="13630" x="8205788" y="3752850"/>
          <p14:tracePt t="13638" x="8234363" y="3752850"/>
          <p14:tracePt t="13645" x="8262938" y="3752850"/>
          <p14:tracePt t="13653" x="8320088" y="3752850"/>
          <p14:tracePt t="13661" x="8382000" y="3757613"/>
          <p14:tracePt t="13669" x="8448675" y="3762375"/>
          <p14:tracePt t="13677" x="8510588" y="3767138"/>
          <p14:tracePt t="13686" x="8577263" y="3776663"/>
          <p14:tracePt t="13693" x="8677275" y="3790950"/>
          <p14:tracePt t="13701" x="8796338" y="3795713"/>
          <p14:tracePt t="13708" x="8901113" y="3810000"/>
          <p14:tracePt t="13719" x="8986838" y="3810000"/>
          <p14:tracePt t="13719" x="0" y="0"/>
        </p14:tracePtLst>
        <p14:tracePtLst>
          <p14:tracePt t="14993" x="10439400" y="3495675"/>
          <p14:tracePt t="15019" x="10406063" y="3495675"/>
          <p14:tracePt t="15020" x="10391775" y="3495675"/>
          <p14:tracePt t="15046" x="10367963" y="3500438"/>
          <p14:tracePt t="15060" x="10348913" y="3509963"/>
          <p14:tracePt t="15075" x="10344150" y="3509963"/>
          <p14:tracePt t="15088" x="10320338" y="3524250"/>
          <p14:tracePt t="15103" x="10306050" y="3533775"/>
          <p14:tracePt t="15118" x="10282238" y="3576638"/>
          <p14:tracePt t="15133" x="10267950" y="3619500"/>
          <p14:tracePt t="15143" x="10253663" y="3652838"/>
          <p14:tracePt t="15152" x="10253663" y="3671888"/>
          <p14:tracePt t="15158" x="10253663" y="3695700"/>
          <p14:tracePt t="15168" x="10253663" y="3714750"/>
          <p14:tracePt t="15177" x="10253663" y="3738563"/>
          <p14:tracePt t="15187" x="10253663" y="3743325"/>
          <p14:tracePt t="15200" x="10263188" y="3776663"/>
          <p14:tracePt t="15206" x="10267950" y="3786188"/>
          <p14:tracePt t="15214" x="10282238" y="3805238"/>
          <p14:tracePt t="15222" x="10301288" y="3833813"/>
          <p14:tracePt t="15229" x="10320338" y="3852863"/>
          <p14:tracePt t="15237" x="10344150" y="3876675"/>
          <p14:tracePt t="15245" x="10372725" y="3910013"/>
          <p14:tracePt t="15253" x="10396538" y="3933825"/>
          <p14:tracePt t="15262" x="10415588" y="3957638"/>
          <p14:tracePt t="15270" x="10444163" y="3976688"/>
          <p14:tracePt t="15277" x="10487025" y="4005263"/>
          <p14:tracePt t="15285" x="10506075" y="4014788"/>
          <p14:tracePt t="15293" x="10544175" y="4038600"/>
          <p14:tracePt t="15301" x="10567988" y="4048125"/>
          <p14:tracePt t="15310" x="10591800" y="4057650"/>
          <p14:tracePt t="15317" x="10615613" y="4067175"/>
          <p14:tracePt t="15325" x="10648950" y="4067175"/>
          <p14:tracePt t="15333" x="10682288" y="4071938"/>
          <p14:tracePt t="15341" x="10720388" y="4071938"/>
          <p14:tracePt t="15349" x="10763250" y="4086225"/>
          <p14:tracePt t="15358" x="10796588" y="4086225"/>
          <p14:tracePt t="15368" x="10834688" y="4086225"/>
          <p14:tracePt t="15377" x="10882313" y="4086225"/>
          <p14:tracePt t="15386" x="10925175" y="4086225"/>
          <p14:tracePt t="15390" x="10963275" y="4086225"/>
          <p14:tracePt t="15397" x="11006138" y="4086225"/>
          <p14:tracePt t="15410" x="11044238" y="4086225"/>
          <p14:tracePt t="15419" x="11077575" y="4076700"/>
          <p14:tracePt t="15426" x="11115675" y="4067175"/>
          <p14:tracePt t="15430" x="11139488" y="4052888"/>
          <p14:tracePt t="15438" x="11158538" y="4038600"/>
          <p14:tracePt t="15445" x="11168063" y="4029075"/>
          <p14:tracePt t="15457" x="11177588" y="4000500"/>
          <p14:tracePt t="15465" x="11177588" y="3976688"/>
          <p14:tracePt t="15473" x="11177588" y="3952875"/>
          <p14:tracePt t="15482" x="11177588" y="3905250"/>
          <p14:tracePt t="15489" x="11177588" y="3881438"/>
          <p14:tracePt t="15493" x="11168063" y="3852863"/>
          <p14:tracePt t="15501" x="11168063" y="3829050"/>
          <p14:tracePt t="15510" x="11149013" y="3790950"/>
          <p14:tracePt t="15520" x="11144250" y="3776663"/>
          <p14:tracePt t="15529" x="11139488" y="3757613"/>
          <p14:tracePt t="15537" x="11129963" y="3729038"/>
          <p14:tracePt t="15544" x="11125200" y="3705225"/>
          <p14:tracePt t="15551" x="11115675" y="3690938"/>
          <p14:tracePt t="15557" x="11101388" y="3662363"/>
          <p14:tracePt t="15565" x="11091863" y="3643313"/>
          <p14:tracePt t="15573" x="11068050" y="3614738"/>
          <p14:tracePt t="15581" x="11049000" y="3595688"/>
          <p14:tracePt t="15590" x="11029950" y="3571875"/>
          <p14:tracePt t="15598" x="11015663" y="3562350"/>
          <p14:tracePt t="15605" x="10982325" y="3543300"/>
          <p14:tracePt t="15613" x="10968038" y="3533775"/>
          <p14:tracePt t="15621" x="10939463" y="3529013"/>
          <p14:tracePt t="15630" x="10920413" y="3519488"/>
          <p14:tracePt t="15643" x="10891838" y="3514725"/>
          <p14:tracePt t="15658" x="10834688" y="3505200"/>
          <p14:tracePt t="15672" x="10787063" y="3505200"/>
          <p14:tracePt t="15686" x="10744200" y="3505200"/>
          <p14:tracePt t="15701" x="10715625" y="3505200"/>
          <p14:tracePt t="15715" x="10691813" y="3505200"/>
          <p14:tracePt t="15716" x="10682288" y="3505200"/>
          <p14:tracePt t="15730" x="10677525" y="3505200"/>
          <p14:tracePt t="15744" x="10663238" y="3514725"/>
          <p14:tracePt t="15758" x="10653713" y="3519488"/>
          <p14:tracePt t="15770" x="10648950" y="3524250"/>
          <p14:tracePt t="15784" x="10639425" y="3533775"/>
          <p14:tracePt t="15797" x="10634663" y="3552825"/>
          <p14:tracePt t="15812" x="10629900" y="3557588"/>
          <p14:tracePt t="15873" x="10629900" y="3567113"/>
          <p14:tracePt t="15880" x="0" y="0"/>
        </p14:tracePtLst>
        <p14:tracePtLst>
          <p14:tracePt t="17015" x="2400300" y="4300538"/>
          <p14:tracePt t="17030" x="2400300" y="4286250"/>
          <p14:tracePt t="17046" x="2400300" y="4276725"/>
          <p14:tracePt t="17062" x="2390775" y="4267200"/>
          <p14:tracePt t="17069" x="2381250" y="4262438"/>
          <p14:tracePt t="17079" x="2366963" y="4248150"/>
          <p14:tracePt t="17085" x="2362200" y="4243388"/>
          <p14:tracePt t="17095" x="2347913" y="4233863"/>
          <p14:tracePt t="17107" x="2314575" y="4219575"/>
          <p14:tracePt t="17110" x="2295525" y="4214813"/>
          <p14:tracePt t="17117" x="2276475" y="4210050"/>
          <p14:tracePt t="17126" x="2243138" y="4191000"/>
          <p14:tracePt t="17134" x="2200275" y="4186238"/>
          <p14:tracePt t="17141" x="2166938" y="4181475"/>
          <p14:tracePt t="17152" x="2128838" y="4167188"/>
          <p14:tracePt t="17161" x="2081213" y="4167188"/>
          <p14:tracePt t="17169" x="2033588" y="4167188"/>
          <p14:tracePt t="17184" x="1928813" y="4167188"/>
          <p14:tracePt t="17189" x="1866900" y="4167188"/>
          <p14:tracePt t="17197" x="1824038" y="4167188"/>
          <p14:tracePt t="17207" x="1766888" y="4171950"/>
          <p14:tracePt t="17213" x="1719263" y="4181475"/>
          <p14:tracePt t="17222" x="1685925" y="4205288"/>
          <p14:tracePt t="17230" x="1647825" y="4229100"/>
          <p14:tracePt t="17238" x="1633538" y="4252913"/>
          <p14:tracePt t="17245" x="1609725" y="4281488"/>
          <p14:tracePt t="17253" x="1600200" y="4305300"/>
          <p14:tracePt t="17262" x="1590675" y="4348163"/>
          <p14:tracePt t="17270" x="1590675" y="4395788"/>
          <p14:tracePt t="17277" x="1600200" y="4438650"/>
          <p14:tracePt t="17285" x="1638300" y="4495800"/>
          <p14:tracePt t="17293" x="1704975" y="4567238"/>
          <p14:tracePt t="17302" x="1771650" y="4614863"/>
          <p14:tracePt t="17309" x="1857375" y="4662488"/>
          <p14:tracePt t="17319" x="1962150" y="4705350"/>
          <p14:tracePt t="17325" x="2038350" y="4724400"/>
          <p14:tracePt t="17333" x="2119313" y="4738688"/>
          <p14:tracePt t="17341" x="2205038" y="4738688"/>
          <p14:tracePt t="17349" x="2305050" y="4738688"/>
          <p14:tracePt t="17358" x="2405063" y="4700588"/>
          <p14:tracePt t="17365" x="2486025" y="4691063"/>
          <p14:tracePt t="17374" x="2552700" y="4662488"/>
          <p14:tracePt t="17381" x="2605088" y="4624388"/>
          <p14:tracePt t="17390" x="2638425" y="4586288"/>
          <p14:tracePt t="17397" x="2652713" y="4552950"/>
          <p14:tracePt t="17407" x="2662238" y="4519613"/>
          <p14:tracePt t="17417" x="2667000" y="4462463"/>
          <p14:tracePt t="17426" x="2667000" y="4429125"/>
          <p14:tracePt t="17435" x="2667000" y="4391025"/>
          <p14:tracePt t="17443" x="2662238" y="4338638"/>
          <p14:tracePt t="17447" x="2643188" y="4300538"/>
          <p14:tracePt t="17454" x="2619375" y="4252913"/>
          <p14:tracePt t="17462" x="2595563" y="4219575"/>
          <p14:tracePt t="17470" x="2557463" y="4181475"/>
          <p14:tracePt t="17478" x="2528888" y="4152900"/>
          <p14:tracePt t="17487" x="2505075" y="4133850"/>
          <p14:tracePt t="17502" x="2486025" y="4119563"/>
          <p14:tracePt t="17502" x="0" y="0"/>
        </p14:tracePtLst>
        <p14:tracePtLst>
          <p14:tracePt t="17967" x="6076950" y="4281488"/>
          <p14:tracePt t="17983" x="6057900" y="4267200"/>
          <p14:tracePt t="18000" x="6024563" y="4248150"/>
          <p14:tracePt t="18005" x="6010275" y="4243388"/>
          <p14:tracePt t="18019" x="5995988" y="4238625"/>
          <p14:tracePt t="18026" x="5981700" y="4233863"/>
          <p14:tracePt t="18034" x="5962650" y="4224338"/>
          <p14:tracePt t="18039" x="5934075" y="4214813"/>
          <p14:tracePt t="18046" x="5905500" y="4210050"/>
          <p14:tracePt t="18055" x="5886450" y="4200525"/>
          <p14:tracePt t="18062" x="5876925" y="4195763"/>
          <p14:tracePt t="18072" x="5857875" y="4191000"/>
          <p14:tracePt t="18080" x="5829300" y="4186238"/>
          <p14:tracePt t="18089" x="5815013" y="4186238"/>
          <p14:tracePt t="18095" x="5781675" y="4171950"/>
          <p14:tracePt t="18102" x="5753100" y="4162425"/>
          <p14:tracePt t="18111" x="5729288" y="4157663"/>
          <p14:tracePt t="18121" x="5686425" y="4143375"/>
          <p14:tracePt t="18125" x="5638800" y="4143375"/>
          <p14:tracePt t="18133" x="5581650" y="4133850"/>
          <p14:tracePt t="18142" x="5519738" y="4114800"/>
          <p14:tracePt t="18150" x="5453063" y="4100513"/>
          <p14:tracePt t="18158" x="5372100" y="4095750"/>
          <p14:tracePt t="18169" x="5286375" y="4081463"/>
          <p14:tracePt t="18178" x="5214938" y="4067175"/>
          <p14:tracePt t="18185" x="5138738" y="4062413"/>
          <p14:tracePt t="18195" x="5076825" y="4048125"/>
          <p14:tracePt t="18199" x="5029200" y="4043363"/>
          <p14:tracePt t="18208" x="4962525" y="4043363"/>
          <p14:tracePt t="18214" x="4910138" y="4043363"/>
          <p14:tracePt t="18223" x="4867275" y="4038600"/>
          <p14:tracePt t="18230" x="4814888" y="4038600"/>
          <p14:tracePt t="18237" x="4772025" y="4038600"/>
          <p14:tracePt t="18245" x="4714875" y="4038600"/>
          <p14:tracePt t="18253" x="4662488" y="4038600"/>
          <p14:tracePt t="18262" x="4605338" y="4038600"/>
          <p14:tracePt t="18270" x="4548188" y="4043363"/>
          <p14:tracePt t="18277" x="4500563" y="4057650"/>
          <p14:tracePt t="18285" x="4433888" y="4062413"/>
          <p14:tracePt t="18293" x="4371975" y="4081463"/>
          <p14:tracePt t="18301" x="4305300" y="4095750"/>
          <p14:tracePt t="18310" x="4267200" y="4100513"/>
          <p14:tracePt t="18318" x="4224338" y="4114800"/>
          <p14:tracePt t="18325" x="4191000" y="4124325"/>
          <p14:tracePt t="18334" x="4148138" y="4143375"/>
          <p14:tracePt t="18341" x="4129088" y="4148138"/>
          <p14:tracePt t="18349" x="4100513" y="4171950"/>
          <p14:tracePt t="18357" x="4071938" y="4181475"/>
          <p14:tracePt t="18365" x="4057650" y="4205288"/>
          <p14:tracePt t="18373" x="4043363" y="4224338"/>
          <p14:tracePt t="18381" x="4014788" y="4248150"/>
          <p14:tracePt t="18390" x="4005263" y="4267200"/>
          <p14:tracePt t="18397" x="3990975" y="4291013"/>
          <p14:tracePt t="18406" x="3986213" y="4324350"/>
          <p14:tracePt t="18416" x="3986213" y="4352925"/>
          <p14:tracePt t="18425" x="3986213" y="4391025"/>
          <p14:tracePt t="18432" x="3986213" y="4429125"/>
          <p14:tracePt t="18447" x="4005263" y="4514850"/>
          <p14:tracePt t="18457" x="4043363" y="4557713"/>
          <p14:tracePt t="18463" x="4090988" y="4595813"/>
          <p14:tracePt t="18470" x="4143375" y="4633913"/>
          <p14:tracePt t="18479" x="4214813" y="4667250"/>
          <p14:tracePt t="18486" x="4310063" y="4705350"/>
          <p14:tracePt t="18493" x="4414838" y="4743450"/>
          <p14:tracePt t="18501" x="4529138" y="4776788"/>
          <p14:tracePt t="18509" x="4633913" y="4791075"/>
          <p14:tracePt t="18517" x="4729163" y="4814888"/>
          <p14:tracePt t="18526" x="4814888" y="4819650"/>
          <p14:tracePt t="18534" x="4919663" y="4843463"/>
          <p14:tracePt t="18541" x="5072063" y="4862513"/>
          <p14:tracePt t="18549" x="5195888" y="4886325"/>
          <p14:tracePt t="18558" x="5286375" y="4891088"/>
          <p14:tracePt t="18565" x="5372100" y="4905375"/>
          <p14:tracePt t="18574" x="5453063" y="4919663"/>
          <p14:tracePt t="18581" x="5505450" y="4938713"/>
          <p14:tracePt t="18590" x="5562600" y="4953000"/>
          <p14:tracePt t="18597" x="5600700" y="4953000"/>
          <p14:tracePt t="18605" x="5657850" y="4953000"/>
          <p14:tracePt t="18613" x="5695950" y="4953000"/>
          <p14:tracePt t="18621" x="5743575" y="4953000"/>
          <p14:tracePt t="18629" x="5776913" y="4953000"/>
          <p14:tracePt t="18638" x="5810250" y="4953000"/>
          <p14:tracePt t="18645" x="5848350" y="4948238"/>
          <p14:tracePt t="18653" x="5881688" y="4943475"/>
          <p14:tracePt t="18661" x="5900738" y="4938713"/>
          <p14:tracePt t="18669" x="5948363" y="4933950"/>
          <p14:tracePt t="18677" x="5991225" y="4929188"/>
          <p14:tracePt t="18686" x="6024563" y="4924425"/>
          <p14:tracePt t="18693" x="6067425" y="4914900"/>
          <p14:tracePt t="18701" x="6105525" y="4910138"/>
          <p14:tracePt t="18709" x="6157913" y="4900613"/>
          <p14:tracePt t="18717" x="6196013" y="4886325"/>
          <p14:tracePt t="18725" x="6229350" y="4881563"/>
          <p14:tracePt t="18733" x="6272213" y="4862513"/>
          <p14:tracePt t="18745" x="6300788" y="4852988"/>
          <p14:tracePt t="18753" x="6319838" y="4838700"/>
          <p14:tracePt t="18760" x="6348413" y="4824413"/>
          <p14:tracePt t="18768" x="6367463" y="4810125"/>
          <p14:tracePt t="18774" x="6396038" y="4800600"/>
          <p14:tracePt t="18782" x="6415088" y="4786313"/>
          <p14:tracePt t="18793" x="6434138" y="4776788"/>
          <p14:tracePt t="18802" x="6457950" y="4757738"/>
          <p14:tracePt t="18814" x="6496050" y="4729163"/>
          <p14:tracePt t="18821" x="6519863" y="4705350"/>
          <p14:tracePt t="18829" x="6557963" y="4676775"/>
          <p14:tracePt t="18839" x="6586538" y="4648200"/>
          <p14:tracePt t="18846" x="6615113" y="4629150"/>
          <p14:tracePt t="18854" x="6648450" y="4605338"/>
          <p14:tracePt t="18861" x="6667500" y="4591050"/>
          <p14:tracePt t="18869" x="6691313" y="4562475"/>
          <p14:tracePt t="18877" x="6705600" y="4552950"/>
          <p14:tracePt t="18886" x="6719888" y="4529138"/>
          <p14:tracePt t="18893" x="6729413" y="4514850"/>
          <p14:tracePt t="18902" x="6734175" y="4500563"/>
          <p14:tracePt t="18909" x="6743700" y="4486275"/>
          <p14:tracePt t="18926" x="6743700" y="4476750"/>
          <p14:tracePt t="18934" x="6743700" y="4457700"/>
          <p14:tracePt t="18944" x="6743700" y="4448175"/>
          <p14:tracePt t="18958" x="6743700" y="4414838"/>
          <p14:tracePt t="18965" x="6743700" y="4400550"/>
          <p14:tracePt t="18976" x="6743700" y="4386263"/>
          <p14:tracePt t="18980" x="6738938" y="4367213"/>
          <p14:tracePt t="18995" x="6734175" y="4362450"/>
          <p14:tracePt t="19002" x="6715125" y="4333875"/>
          <p14:tracePt t="19005" x="6700838" y="4319588"/>
          <p14:tracePt t="19013" x="6686550" y="4300538"/>
          <p14:tracePt t="19022" x="6662738" y="4286250"/>
          <p14:tracePt t="19029" x="6648450" y="4276725"/>
          <p14:tracePt t="19037" x="6624638" y="4262438"/>
          <p14:tracePt t="19051" x="6596063" y="4248150"/>
          <p14:tracePt t="19059" x="6567488" y="4233863"/>
          <p14:tracePt t="19065" x="6534150" y="4229100"/>
          <p14:tracePt t="19077" x="6453188" y="4205288"/>
          <p14:tracePt t="19088" x="6396038" y="4195763"/>
          <p14:tracePt t="19107" x="6276975" y="4176713"/>
          <p14:tracePt t="19111" x="6205538" y="4171950"/>
          <p14:tracePt t="19117" x="6153150" y="4157663"/>
          <p14:tracePt t="19125" x="6091238" y="4138613"/>
          <p14:tracePt t="19136" x="6019800" y="4133850"/>
          <p14:tracePt t="19141" x="5967413" y="4129088"/>
          <p14:tracePt t="19149" x="5915025" y="4129088"/>
          <p14:tracePt t="19158" x="5881688" y="4129088"/>
          <p14:tracePt t="19166" x="5848350" y="4129088"/>
          <p14:tracePt t="19174" x="5834063" y="4129088"/>
          <p14:tracePt t="19181" x="5815013" y="4129088"/>
          <p14:tracePt t="19190" x="5800725" y="4129088"/>
          <p14:tracePt t="19197" x="5795963" y="4129088"/>
          <p14:tracePt t="19206" x="5791200" y="4129088"/>
          <p14:tracePt t="19217" x="5781675" y="4129088"/>
          <p14:tracePt t="19225" x="5772150" y="4138613"/>
          <p14:tracePt t="19232" x="5772150" y="4143375"/>
          <p14:tracePt t="19246" x="5772150" y="4152900"/>
          <p14:tracePt t="19254" x="5772150" y="4157663"/>
          <p14:tracePt t="19261" x="0" y="0"/>
        </p14:tracePtLst>
        <p14:tracePtLst>
          <p14:tracePt t="19640" x="6067425" y="3709988"/>
          <p14:tracePt t="19654" x="6067425" y="3700463"/>
          <p14:tracePt t="19669" x="6067425" y="3690938"/>
          <p14:tracePt t="19704" x="6067425" y="3686175"/>
          <p14:tracePt t="19718" x="6067425" y="3681413"/>
          <p14:tracePt t="19734" x="6062663" y="3671888"/>
          <p14:tracePt t="19742" x="6057900" y="3667125"/>
          <p14:tracePt t="19749" x="6057900" y="3662363"/>
          <p14:tracePt t="19758" x="6053138" y="3652838"/>
          <p14:tracePt t="19766" x="6048375" y="3648075"/>
          <p14:tracePt t="19773" x="6043613" y="3643313"/>
          <p14:tracePt t="19783" x="6034088" y="3633788"/>
          <p14:tracePt t="19790" x="6024563" y="3624263"/>
          <p14:tracePt t="19802" x="6010275" y="3609975"/>
          <p14:tracePt t="19810" x="6000750" y="3605213"/>
          <p14:tracePt t="19817" x="5995988" y="3605213"/>
          <p14:tracePt t="19827" x="5981700" y="3595688"/>
          <p14:tracePt t="19833" x="5967413" y="3595688"/>
          <p14:tracePt t="19839" x="5957888" y="3590925"/>
          <p14:tracePt t="19847" x="5948363" y="3586163"/>
          <p14:tracePt t="19854" x="5929313" y="3581400"/>
          <p14:tracePt t="19861" x="5905500" y="3576638"/>
          <p14:tracePt t="19869" x="5900738" y="3576638"/>
          <p14:tracePt t="19877" x="5886450" y="3576638"/>
          <p14:tracePt t="19885" x="5867400" y="3576638"/>
          <p14:tracePt t="19893" x="5843588" y="3567113"/>
          <p14:tracePt t="19901" x="5824538" y="3567113"/>
          <p14:tracePt t="19910" x="5800725" y="3562350"/>
          <p14:tracePt t="19917" x="5786438" y="3562350"/>
          <p14:tracePt t="19925" x="5762625" y="3562350"/>
          <p14:tracePt t="19933" x="5743575" y="3562350"/>
          <p14:tracePt t="19941" x="5719763" y="3562350"/>
          <p14:tracePt t="19950" x="5705475" y="3562350"/>
          <p14:tracePt t="19958" x="5695950" y="3562350"/>
          <p14:tracePt t="19965" x="5676900" y="3562350"/>
          <p14:tracePt t="19973" x="5657850" y="3562350"/>
          <p14:tracePt t="19981" x="5634038" y="3562350"/>
          <p14:tracePt t="19990" x="5610225" y="3562350"/>
          <p14:tracePt t="19997" x="5586413" y="3562350"/>
          <p14:tracePt t="20010" x="5562600" y="3562350"/>
          <p14:tracePt t="20017" x="5538788" y="3562350"/>
          <p14:tracePt t="20024" x="5514975" y="3562350"/>
          <p14:tracePt t="20031" x="5491163" y="3562350"/>
          <p14:tracePt t="20037" x="5481638" y="3562350"/>
          <p14:tracePt t="20045" x="5457825" y="3562350"/>
          <p14:tracePt t="20054" x="5443538" y="3562350"/>
          <p14:tracePt t="20062" x="5434013" y="3562350"/>
          <p14:tracePt t="20069" x="5424488" y="3562350"/>
          <p14:tracePt t="20077" x="5414963" y="3567113"/>
          <p14:tracePt t="20085" x="5400675" y="3571875"/>
          <p14:tracePt t="20094" x="5391150" y="3586163"/>
          <p14:tracePt t="20101" x="5381625" y="3595688"/>
          <p14:tracePt t="20110" x="5367338" y="3605213"/>
          <p14:tracePt t="20117" x="5353050" y="3619500"/>
          <p14:tracePt t="20126" x="5334000" y="3638550"/>
          <p14:tracePt t="20133" x="5329238" y="3648075"/>
          <p14:tracePt t="20142" x="5319713" y="3667125"/>
          <p14:tracePt t="20149" x="5319713" y="3676650"/>
          <p14:tracePt t="20158" x="5300663" y="3705225"/>
          <p14:tracePt t="20166" x="5300663" y="3724275"/>
          <p14:tracePt t="20174" x="5300663" y="3738563"/>
          <p14:tracePt t="20181" x="5300663" y="3752850"/>
          <p14:tracePt t="20190" x="5300663" y="3771900"/>
          <p14:tracePt t="20197" x="5300663" y="3795713"/>
          <p14:tracePt t="20206" x="5300663" y="3814763"/>
          <p14:tracePt t="20213" x="5305425" y="3819525"/>
          <p14:tracePt t="20222" x="5305425" y="3838575"/>
          <p14:tracePt t="20230" x="5310188" y="3857625"/>
          <p14:tracePt t="20237" x="5334000" y="3886200"/>
          <p14:tracePt t="20246" x="5334000" y="3905250"/>
          <p14:tracePt t="20253" x="5343525" y="3914775"/>
          <p14:tracePt t="20261" x="5353050" y="3943350"/>
          <p14:tracePt t="20269" x="5367338" y="3962400"/>
          <p14:tracePt t="20278" x="5381625" y="3976688"/>
          <p14:tracePt t="20287" x="5395913" y="3995738"/>
          <p14:tracePt t="20296" x="5419725" y="4019550"/>
          <p14:tracePt t="20306" x="5448300" y="4048125"/>
          <p14:tracePt t="20315" x="5472113" y="4067175"/>
          <p14:tracePt t="20316" x="5514975" y="4095750"/>
          <p14:tracePt t="20325" x="5548313" y="4105275"/>
          <p14:tracePt t="20333" x="5595938" y="4124325"/>
          <p14:tracePt t="20341" x="5638800" y="4124325"/>
          <p14:tracePt t="20349" x="5672138" y="4129088"/>
          <p14:tracePt t="20357" x="5695950" y="4133850"/>
          <p14:tracePt t="20365" x="5719763" y="4133850"/>
          <p14:tracePt t="20374" x="5753100" y="4133850"/>
          <p14:tracePt t="20380" x="5786438" y="4133850"/>
          <p14:tracePt t="20391" x="5810250" y="4133850"/>
          <p14:tracePt t="20397" x="5853113" y="4119563"/>
          <p14:tracePt t="20406" x="5876925" y="4114800"/>
          <p14:tracePt t="20413" x="5905500" y="4110038"/>
          <p14:tracePt t="20422" x="5934075" y="4095750"/>
          <p14:tracePt t="20429" x="5957888" y="4090988"/>
          <p14:tracePt t="20437" x="5995988" y="4067175"/>
          <p14:tracePt t="20445" x="6015038" y="4062413"/>
          <p14:tracePt t="20454" x="6043613" y="4038600"/>
          <p14:tracePt t="20462" x="6053138" y="4029075"/>
          <p14:tracePt t="20469" x="6081713" y="4010025"/>
          <p14:tracePt t="20478" x="6096000" y="3995738"/>
          <p14:tracePt t="20485" x="6105525" y="3971925"/>
          <p14:tracePt t="20493" x="6119813" y="3952875"/>
          <p14:tracePt t="20502" x="6124575" y="3933825"/>
          <p14:tracePt t="20514" x="6129338" y="3914775"/>
          <p14:tracePt t="20523" x="6129338" y="3900488"/>
          <p14:tracePt t="20530" x="6138863" y="3871913"/>
          <p14:tracePt t="20536" x="6138863" y="3857625"/>
          <p14:tracePt t="20543" x="6138863" y="3833813"/>
          <p14:tracePt t="20549" x="6138863" y="3800475"/>
          <p14:tracePt t="20557" x="6138863" y="3776663"/>
          <p14:tracePt t="20566" x="6138863" y="3748088"/>
          <p14:tracePt t="20584" x="6115050" y="3695700"/>
          <p14:tracePt t="20591" x="6105525" y="3667125"/>
          <p14:tracePt t="20596" x="6091238" y="3648075"/>
          <p14:tracePt t="20606" x="6067425" y="3629025"/>
          <p14:tracePt t="20613" x="6048375" y="3600450"/>
          <p14:tracePt t="20621" x="6034088" y="3586163"/>
          <p14:tracePt t="20630" x="5995988" y="3567113"/>
          <p14:tracePt t="20638" x="5976938" y="3552825"/>
          <p14:tracePt t="20645" x="5957888" y="3533775"/>
          <p14:tracePt t="20654" x="5929313" y="3524250"/>
          <p14:tracePt t="20666" x="5910263" y="3519488"/>
          <p14:tracePt t="20678" x="5872163" y="3500438"/>
          <p14:tracePt t="20693" x="5838825" y="3495675"/>
          <p14:tracePt t="20708" x="5829300" y="3495675"/>
          <p14:tracePt t="20722" x="5815013" y="3495675"/>
          <p14:tracePt t="20735" x="5791200" y="3495675"/>
          <p14:tracePt t="20749" x="5762625" y="3495675"/>
          <p14:tracePt t="20762" x="5748338" y="3495675"/>
          <p14:tracePt t="20775" x="5719763" y="3495675"/>
          <p14:tracePt t="20789" x="5705475" y="3495675"/>
          <p14:tracePt t="20803" x="0" y="0"/>
        </p14:tracePtLst>
        <p14:tracePtLst>
          <p14:tracePt t="40485" x="2400300" y="4838700"/>
          <p14:tracePt t="40526" x="2395538" y="4838700"/>
          <p14:tracePt t="40550" x="2357438" y="4824413"/>
          <p14:tracePt t="40558" x="2343150" y="4819650"/>
          <p14:tracePt t="40567" x="2328863" y="4814888"/>
          <p14:tracePt t="40574" x="2305050" y="4795838"/>
          <p14:tracePt t="40586" x="2276475" y="4786313"/>
          <p14:tracePt t="40594" x="2252663" y="4776788"/>
          <p14:tracePt t="40599" x="2219325" y="4767263"/>
          <p14:tracePt t="40606" x="2185988" y="4757738"/>
          <p14:tracePt t="40615" x="2157413" y="4748213"/>
          <p14:tracePt t="40622" x="2124075" y="4748213"/>
          <p14:tracePt t="40630" x="2100263" y="4743450"/>
          <p14:tracePt t="40638" x="2076450" y="4743450"/>
          <p14:tracePt t="40647" x="2057400" y="4738688"/>
          <p14:tracePt t="40665" x="2033588" y="4733925"/>
          <p14:tracePt t="40669" x="2019300" y="4733925"/>
          <p14:tracePt t="40677" x="2009775" y="4724400"/>
          <p14:tracePt t="40686" x="2000250" y="4724400"/>
          <p14:tracePt t="40693" x="1990725" y="4724400"/>
          <p14:tracePt t="40701" x="1976438" y="4724400"/>
          <p14:tracePt t="40710" x="1971675" y="4724400"/>
          <p14:tracePt t="40719" x="1962150" y="4724400"/>
          <p14:tracePt t="40725" x="1947863" y="4724400"/>
          <p14:tracePt t="40733" x="1933575" y="4724400"/>
          <p14:tracePt t="40741" x="1914525" y="4724400"/>
          <p14:tracePt t="40750" x="1895475" y="4724400"/>
          <p14:tracePt t="40757" x="1871663" y="4724400"/>
          <p14:tracePt t="40767" x="1857375" y="4724400"/>
          <p14:tracePt t="40774" x="1833563" y="4724400"/>
          <p14:tracePt t="40783" x="1809750" y="4724400"/>
          <p14:tracePt t="40789" x="1800225" y="4724400"/>
          <p14:tracePt t="40798" x="1776413" y="4724400"/>
          <p14:tracePt t="40809" x="1766888" y="4724400"/>
          <p14:tracePt t="40819" x="1752600" y="4724400"/>
          <p14:tracePt t="40826" x="1733550" y="4729163"/>
          <p14:tracePt t="40829" x="1724025" y="4738688"/>
          <p14:tracePt t="40838" x="1719263" y="4743450"/>
          <p14:tracePt t="40845" x="1709738" y="4748213"/>
          <p14:tracePt t="40854" x="1700213" y="4752975"/>
          <p14:tracePt t="40861" x="1685925" y="4762500"/>
          <p14:tracePt t="40873" x="1676400" y="4772025"/>
          <p14:tracePt t="40894" x="1662113" y="4791075"/>
          <p14:tracePt t="40900" x="1647825" y="4795838"/>
          <p14:tracePt t="40917" x="1647825" y="4800600"/>
          <p14:tracePt t="40958" x="1647825" y="4805363"/>
          <p14:tracePt t="40974" x="1643063" y="4810125"/>
          <p14:tracePt t="40982" x="1643063" y="4819650"/>
          <p14:tracePt t="40988" x="1643063" y="4824413"/>
          <p14:tracePt t="40997" x="1643063" y="4829175"/>
          <p14:tracePt t="41006" x="1643063" y="4838700"/>
          <p14:tracePt t="41014" x="1643063" y="4843463"/>
          <p14:tracePt t="41022" x="1643063" y="4848225"/>
          <p14:tracePt t="41029" x="1643063" y="4857750"/>
          <p14:tracePt t="41038" x="1643063" y="4872038"/>
          <p14:tracePt t="41045" x="1643063" y="4876800"/>
          <p14:tracePt t="41054" x="1643063" y="4895850"/>
          <p14:tracePt t="41061" x="1647825" y="4905375"/>
          <p14:tracePt t="41069" x="1652588" y="4924425"/>
          <p14:tracePt t="41078" x="1657350" y="4943475"/>
          <p14:tracePt t="41084" x="1681163" y="4976813"/>
          <p14:tracePt t="41096" x="1695450" y="4995863"/>
          <p14:tracePt t="41101" x="1714500" y="5019675"/>
          <p14:tracePt t="41109" x="1743075" y="5048250"/>
          <p14:tracePt t="41117" x="1771650" y="5072063"/>
          <p14:tracePt t="41133" x="1833563" y="5105400"/>
          <p14:tracePt t="41141" x="1871663" y="5129213"/>
          <p14:tracePt t="41150" x="1909763" y="5148263"/>
          <p14:tracePt t="41158" x="1962150" y="5167313"/>
          <p14:tracePt t="41165" x="2005013" y="5176838"/>
          <p14:tracePt t="41174" x="2062163" y="5181600"/>
          <p14:tracePt t="41181" x="2095500" y="5191125"/>
          <p14:tracePt t="41192" x="2143125" y="5195888"/>
          <p14:tracePt t="41197" x="2176463" y="5205413"/>
          <p14:tracePt t="41206" x="2219325" y="5214938"/>
          <p14:tracePt t="41213" x="2257425" y="5224463"/>
          <p14:tracePt t="41222" x="2276475" y="5224463"/>
          <p14:tracePt t="41230" x="2300288" y="5233988"/>
          <p14:tracePt t="41236" x="2328863" y="5238750"/>
          <p14:tracePt t="41246" x="2352675" y="5243513"/>
          <p14:tracePt t="41254" x="2376488" y="5243513"/>
          <p14:tracePt t="41262" x="2390775" y="5243513"/>
          <p14:tracePt t="41270" x="2409825" y="5243513"/>
          <p14:tracePt t="41278" x="2438400" y="5238750"/>
          <p14:tracePt t="41285" x="2452688" y="5233988"/>
          <p14:tracePt t="41293" x="2471738" y="5224463"/>
          <p14:tracePt t="41301" x="2495550" y="5205413"/>
          <p14:tracePt t="41309" x="2524125" y="5176838"/>
          <p14:tracePt t="41317" x="2543175" y="5133975"/>
          <p14:tracePt t="41325" x="2566988" y="5091113"/>
          <p14:tracePt t="41336" x="2581275" y="5053013"/>
          <p14:tracePt t="41347" x="2581275" y="5014913"/>
          <p14:tracePt t="41354" x="2581275" y="4991100"/>
          <p14:tracePt t="41366" x="2595563" y="4948238"/>
          <p14:tracePt t="41373" x="2595563" y="4933950"/>
          <p14:tracePt t="41386" x="2595563" y="4914900"/>
          <p14:tracePt t="41393" x="2595563" y="4905375"/>
          <p14:tracePt t="41400" x="2590800" y="4886325"/>
          <p14:tracePt t="41406" x="2566988" y="4867275"/>
          <p14:tracePt t="41414" x="2552700" y="4852988"/>
          <p14:tracePt t="41422" x="2524125" y="4833938"/>
          <p14:tracePt t="41429" x="2486025" y="4819650"/>
          <p14:tracePt t="41438" x="2443163" y="4800600"/>
          <p14:tracePt t="41438" x="0" y="0"/>
        </p14:tracePtLst>
        <p14:tracePtLst>
          <p14:tracePt t="42288" x="10848975" y="4914900"/>
          <p14:tracePt t="42303" x="10834688" y="4895850"/>
          <p14:tracePt t="42319" x="10810875" y="4886325"/>
          <p14:tracePt t="42331" x="10796588" y="4881563"/>
          <p14:tracePt t="42338" x="10782300" y="4876800"/>
          <p14:tracePt t="42345" x="10768013" y="4867275"/>
          <p14:tracePt t="42351" x="10748963" y="4862513"/>
          <p14:tracePt t="42359" x="10729913" y="4857750"/>
          <p14:tracePt t="42366" x="10710863" y="4857750"/>
          <p14:tracePt t="42373" x="10687050" y="4857750"/>
          <p14:tracePt t="42381" x="10677525" y="4852988"/>
          <p14:tracePt t="42390" x="10648950" y="4848225"/>
          <p14:tracePt t="42396" x="10625138" y="4843463"/>
          <p14:tracePt t="42406" x="10591800" y="4838700"/>
          <p14:tracePt t="42414" x="10572750" y="4833938"/>
          <p14:tracePt t="42422" x="10534650" y="4829175"/>
          <p14:tracePt t="42429" x="10491788" y="4810125"/>
          <p14:tracePt t="42438" x="10448925" y="4805363"/>
          <p14:tracePt t="42445" x="10415588" y="4805363"/>
          <p14:tracePt t="42454" x="10391775" y="4800600"/>
          <p14:tracePt t="42461" x="10367963" y="4800600"/>
          <p14:tracePt t="42469" x="10339388" y="4800600"/>
          <p14:tracePt t="42477" x="10320338" y="4786313"/>
          <p14:tracePt t="42486" x="10306050" y="4786313"/>
          <p14:tracePt t="42494" x="10287000" y="4786313"/>
          <p14:tracePt t="42501" x="10272713" y="4786313"/>
          <p14:tracePt t="42509" x="10267950" y="4786313"/>
          <p14:tracePt t="42517" x="10258425" y="4786313"/>
          <p14:tracePt t="42525" x="10248900" y="4786313"/>
          <p14:tracePt t="42533" x="10244138" y="4791075"/>
          <p14:tracePt t="42541" x="10215563" y="4800600"/>
          <p14:tracePt t="42549" x="10206038" y="4805363"/>
          <p14:tracePt t="42558" x="10186988" y="4810125"/>
          <p14:tracePt t="42566" x="10172700" y="4814888"/>
          <p14:tracePt t="42573" x="10153650" y="4824413"/>
          <p14:tracePt t="42581" x="10144125" y="4833938"/>
          <p14:tracePt t="42589" x="10129838" y="4843463"/>
          <p14:tracePt t="42599" x="10129838" y="4848225"/>
          <p14:tracePt t="42605" x="10115550" y="4862513"/>
          <p14:tracePt t="42614" x="10110788" y="4876800"/>
          <p14:tracePt t="42628" x="10106025" y="4905375"/>
          <p14:tracePt t="42638" x="10106025" y="4919663"/>
          <p14:tracePt t="42645" x="10106025" y="4933950"/>
          <p14:tracePt t="42654" x="10106025" y="4943475"/>
          <p14:tracePt t="42661" x="10106025" y="4957763"/>
          <p14:tracePt t="42670" x="10110788" y="4976813"/>
          <p14:tracePt t="42677" x="10115550" y="4991100"/>
          <p14:tracePt t="42685" x="10115550" y="5005388"/>
          <p14:tracePt t="42693" x="10120313" y="5010150"/>
          <p14:tracePt t="42701" x="10125075" y="5024438"/>
          <p14:tracePt t="42709" x="10125075" y="5033963"/>
          <p14:tracePt t="42718" x="10139363" y="5057775"/>
          <p14:tracePt t="42725" x="10144125" y="5072063"/>
          <p14:tracePt t="42734" x="10158413" y="5091113"/>
          <p14:tracePt t="42742" x="10167938" y="5119688"/>
          <p14:tracePt t="42749" x="10182225" y="5138738"/>
          <p14:tracePt t="42757" x="10201275" y="5157788"/>
          <p14:tracePt t="42766" x="10206038" y="5172075"/>
          <p14:tracePt t="42772" x="10210800" y="5176838"/>
          <p14:tracePt t="42783" x="10234613" y="5205413"/>
          <p14:tracePt t="42790" x="10248900" y="5224463"/>
          <p14:tracePt t="42798" x="10258425" y="5233988"/>
          <p14:tracePt t="42805" x="10267950" y="5248275"/>
          <p14:tracePt t="42813" x="10287000" y="5267325"/>
          <p14:tracePt t="42822" x="10310813" y="5286375"/>
          <p14:tracePt t="42830" x="10329863" y="5305425"/>
          <p14:tracePt t="42837" x="10348913" y="5319713"/>
          <p14:tracePt t="42845" x="10377488" y="5334000"/>
          <p14:tracePt t="42854" x="10406063" y="5348288"/>
          <p14:tracePt t="42861" x="10420350" y="5353050"/>
          <p14:tracePt t="42873" x="10453688" y="5357813"/>
          <p14:tracePt t="42881" x="10467975" y="5362575"/>
          <p14:tracePt t="42889" x="10491788" y="5362575"/>
          <p14:tracePt t="42896" x="10510838" y="5362575"/>
          <p14:tracePt t="42902" x="10534650" y="5362575"/>
          <p14:tracePt t="42909" x="10553700" y="5362575"/>
          <p14:tracePt t="42917" x="10582275" y="5362575"/>
          <p14:tracePt t="42925" x="10606088" y="5362575"/>
          <p14:tracePt t="42934" x="10634663" y="5362575"/>
          <p14:tracePt t="42942" x="10668000" y="5348288"/>
          <p14:tracePt t="42949" x="10710863" y="5329238"/>
          <p14:tracePt t="42957" x="10744200" y="5314950"/>
          <p14:tracePt t="42965" x="10777538" y="5300663"/>
          <p14:tracePt t="42974" x="10834688" y="5281613"/>
          <p14:tracePt t="42981" x="10863263" y="5272088"/>
          <p14:tracePt t="42990" x="10896600" y="5253038"/>
          <p14:tracePt t="42997" x="10934700" y="5243513"/>
          <p14:tracePt t="43005" x="10968038" y="5224463"/>
          <p14:tracePt t="43013" x="10987088" y="5214938"/>
          <p14:tracePt t="43022" x="11015663" y="5205413"/>
          <p14:tracePt t="43029" x="11029950" y="5195888"/>
          <p14:tracePt t="43038" x="11034713" y="5191125"/>
          <p14:tracePt t="43045" x="11053763" y="5181600"/>
          <p14:tracePt t="43053" x="11063288" y="5172075"/>
          <p14:tracePt t="43061" x="11077575" y="5153025"/>
          <p14:tracePt t="43069" x="11087100" y="5133975"/>
          <p14:tracePt t="43077" x="11101388" y="5114925"/>
          <p14:tracePt t="43085" x="11110913" y="5100638"/>
          <p14:tracePt t="43096" x="11129963" y="5076825"/>
          <p14:tracePt t="43101" x="11134725" y="5057775"/>
          <p14:tracePt t="43113" x="11134725" y="5038725"/>
          <p14:tracePt t="43121" x="11134725" y="5029200"/>
          <p14:tracePt t="43131" x="11149013" y="5005388"/>
          <p14:tracePt t="43139" x="11149013" y="4991100"/>
          <p14:tracePt t="43144" x="11149013" y="4976813"/>
          <p14:tracePt t="43149" x="11149013" y="4967288"/>
          <p14:tracePt t="43162" x="11149013" y="4948238"/>
          <p14:tracePt t="43171" x="11149013" y="4933950"/>
          <p14:tracePt t="43176" x="11149013" y="4919663"/>
          <p14:tracePt t="43185" x="11149013" y="4905375"/>
          <p14:tracePt t="43192" x="11144250" y="4895850"/>
          <p14:tracePt t="43199" x="11129963" y="4872038"/>
          <p14:tracePt t="43206" x="11125200" y="4857750"/>
          <p14:tracePt t="43214" x="11120438" y="4857750"/>
          <p14:tracePt t="43214" x="0" y="0"/>
        </p14:tracePtLst>
        <p14:tracePtLst>
          <p14:tracePt t="44703" x="11087100" y="4791075"/>
          <p14:tracePt t="44717" x="11072813" y="4786313"/>
          <p14:tracePt t="44733" x="11049000" y="4776788"/>
          <p14:tracePt t="44748" x="11029950" y="4776788"/>
          <p14:tracePt t="44757" x="11015663" y="4776788"/>
          <p14:tracePt t="44765" x="10996613" y="4776788"/>
          <p14:tracePt t="44774" x="10972800" y="4772025"/>
          <p14:tracePt t="44783" x="10958513" y="4772025"/>
          <p14:tracePt t="44789" x="10939463" y="4772025"/>
          <p14:tracePt t="44798" x="10906125" y="4762500"/>
          <p14:tracePt t="44805" x="10901363" y="4762500"/>
          <p14:tracePt t="44814" x="10891838" y="4762500"/>
          <p14:tracePt t="44821" x="10877550" y="4762500"/>
          <p14:tracePt t="44831" x="10858500" y="4752975"/>
          <p14:tracePt t="44837" x="10848975" y="4752975"/>
          <p14:tracePt t="44846" x="10839450" y="4752975"/>
          <p14:tracePt t="44854" x="10829925" y="4752975"/>
          <p14:tracePt t="44861" x="10815638" y="4752975"/>
          <p14:tracePt t="44874" x="10801350" y="4752975"/>
          <p14:tracePt t="44887" x="10758488" y="4752975"/>
          <p14:tracePt t="44894" x="10744200" y="4752975"/>
          <p14:tracePt t="44903" x="10710863" y="4752975"/>
          <p14:tracePt t="44910" x="10691813" y="4757738"/>
          <p14:tracePt t="44917" x="10663238" y="4772025"/>
          <p14:tracePt t="44925" x="10644188" y="4781550"/>
          <p14:tracePt t="44934" x="10625138" y="4781550"/>
          <p14:tracePt t="44942" x="10606088" y="4791075"/>
          <p14:tracePt t="44949" x="10601325" y="4795838"/>
          <p14:tracePt t="44958" x="10582275" y="4805363"/>
          <p14:tracePt t="44965" x="10577513" y="4805363"/>
          <p14:tracePt t="44973" x="10567988" y="4810125"/>
          <p14:tracePt t="44991" x="10558463" y="4819650"/>
          <p14:tracePt t="44997" x="10544175" y="4829175"/>
          <p14:tracePt t="45005" x="10539413" y="4833938"/>
          <p14:tracePt t="45013" x="10534650" y="4838700"/>
          <p14:tracePt t="45025" x="10529888" y="4848225"/>
          <p14:tracePt t="45033" x="10520363" y="4862513"/>
          <p14:tracePt t="45043" x="10515600" y="4862513"/>
          <p14:tracePt t="45050" x="10506075" y="4876800"/>
          <p14:tracePt t="45055" x="10501313" y="4881563"/>
          <p14:tracePt t="45062" x="10501313" y="4895850"/>
          <p14:tracePt t="45069" x="10496550" y="4900613"/>
          <p14:tracePt t="45077" x="10496550" y="4905375"/>
          <p14:tracePt t="45090" x="10491788" y="4919663"/>
          <p14:tracePt t="45102" x="10482263" y="4938713"/>
          <p14:tracePt t="45111" x="10482263" y="4943475"/>
          <p14:tracePt t="45116" x="10482263" y="4953000"/>
          <p14:tracePt t="45126" x="10482263" y="4967288"/>
          <p14:tracePt t="45133" x="10482263" y="4976813"/>
          <p14:tracePt t="45141" x="10482263" y="4995863"/>
          <p14:tracePt t="45150" x="10482263" y="5010150"/>
          <p14:tracePt t="45158" x="10482263" y="5024438"/>
          <p14:tracePt t="45165" x="10482263" y="5033963"/>
          <p14:tracePt t="45173" x="10482263" y="5053013"/>
          <p14:tracePt t="45181" x="10487025" y="5067300"/>
          <p14:tracePt t="45191" x="10496550" y="5086350"/>
          <p14:tracePt t="45198" x="10510838" y="5100638"/>
          <p14:tracePt t="45207" x="10539413" y="5133975"/>
          <p14:tracePt t="45213" x="10563225" y="5157788"/>
          <p14:tracePt t="45226" x="10577513" y="5172075"/>
          <p14:tracePt t="45233" x="10591800" y="5186363"/>
          <p14:tracePt t="45243" x="10610850" y="5200650"/>
          <p14:tracePt t="45249" x="10644188" y="5210175"/>
          <p14:tracePt t="45255" x="10672763" y="5229225"/>
          <p14:tracePt t="45262" x="10706100" y="5253038"/>
          <p14:tracePt t="45271" x="10734675" y="5257800"/>
          <p14:tracePt t="45277" x="10763250" y="5267325"/>
          <p14:tracePt t="45286" x="10787063" y="5286375"/>
          <p14:tracePt t="45293" x="10815638" y="5291138"/>
          <p14:tracePt t="45301" x="10829925" y="5295900"/>
          <p14:tracePt t="45309" x="10839450" y="5300663"/>
          <p14:tracePt t="45319" x="10848975" y="5300663"/>
          <p14:tracePt t="45328" x="10853738" y="5300663"/>
          <p14:tracePt t="45345" x="10863263" y="5300663"/>
          <p14:tracePt t="45348" x="10872788" y="5300663"/>
          <p14:tracePt t="45365" x="10891838" y="5286375"/>
          <p14:tracePt t="45373" x="10901363" y="5276850"/>
          <p14:tracePt t="45381" x="10920413" y="5257800"/>
          <p14:tracePt t="45391" x="10948988" y="5233988"/>
          <p14:tracePt t="45397" x="10968038" y="5219700"/>
          <p14:tracePt t="45405" x="10982325" y="5205413"/>
          <p14:tracePt t="45414" x="10996613" y="5191125"/>
          <p14:tracePt t="45422" x="11010900" y="5176838"/>
          <p14:tracePt t="45429" x="11020425" y="5167313"/>
          <p14:tracePt t="45448" x="11034713" y="5138738"/>
          <p14:tracePt t="45453" x="11034713" y="5133975"/>
          <p14:tracePt t="45462" x="11034713" y="5119688"/>
          <p14:tracePt t="45477" x="11034713" y="5095875"/>
          <p14:tracePt t="45488" x="11034713" y="5076825"/>
          <p14:tracePt t="45497" x="11034713" y="5057775"/>
          <p14:tracePt t="45503" x="11034713" y="5033963"/>
          <p14:tracePt t="45512" x="11034713" y="5014913"/>
          <p14:tracePt t="45522" x="11034713" y="5000625"/>
          <p14:tracePt t="45527" x="11034713" y="4981575"/>
          <p14:tracePt t="45533" x="11034713" y="4962525"/>
          <p14:tracePt t="45541" x="11020425" y="4933950"/>
          <p14:tracePt t="45549" x="11010900" y="4924425"/>
          <p14:tracePt t="45557" x="11001375" y="4910138"/>
          <p14:tracePt t="45565" x="10987088" y="4895850"/>
          <p14:tracePt t="45574" x="10977563" y="4886325"/>
          <p14:tracePt t="45582" x="10963275" y="4872038"/>
          <p14:tracePt t="45589" x="10953750" y="4862513"/>
          <p14:tracePt t="45597" x="10934700" y="4848225"/>
          <p14:tracePt t="45605" x="10929938" y="4848225"/>
          <p14:tracePt t="45613" x="10915650" y="4838700"/>
          <p14:tracePt t="45630" x="10877550" y="4819650"/>
          <p14:tracePt t="45639" x="10858500" y="4814888"/>
          <p14:tracePt t="45649" x="10839450" y="4805363"/>
          <p14:tracePt t="45658" x="10820400" y="4795838"/>
          <p14:tracePt t="45666" x="10787063" y="4791075"/>
          <p14:tracePt t="45672" x="10753725" y="4786313"/>
          <p14:tracePt t="45679" x="10725150" y="4786313"/>
          <p14:tracePt t="45685" x="10696575" y="4786313"/>
          <p14:tracePt t="45693" x="10668000" y="4786313"/>
          <p14:tracePt t="45701" x="10639425" y="4786313"/>
          <p14:tracePt t="45709" x="10615613" y="4786313"/>
          <p14:tracePt t="45718" x="10587038" y="4786313"/>
          <p14:tracePt t="45729" x="10572750" y="4786313"/>
          <p14:tracePt t="45739" x="10553700" y="4786313"/>
          <p14:tracePt t="45749" x="10520363" y="4795838"/>
          <p14:tracePt t="45757" x="10506075" y="4805363"/>
          <p14:tracePt t="45769" x="10487025" y="4814888"/>
          <p14:tracePt t="45774" x="10482263" y="4819650"/>
          <p14:tracePt t="45783" x="10472738" y="4829175"/>
          <p14:tracePt t="45790" x="10444163" y="4852988"/>
          <p14:tracePt t="45797" x="10434638" y="4857750"/>
          <p14:tracePt t="45809" x="10429875" y="4867275"/>
          <p14:tracePt t="45819" x="10420350" y="4881563"/>
          <p14:tracePt t="45822" x="10410825" y="4895850"/>
          <p14:tracePt t="45834" x="10401300" y="4914900"/>
          <p14:tracePt t="45842" x="10396538" y="4933950"/>
          <p14:tracePt t="45847" x="10387013" y="4953000"/>
          <p14:tracePt t="45854" x="10382250" y="4967288"/>
          <p14:tracePt t="45861" x="10377488" y="4981575"/>
          <p14:tracePt t="45869" x="10377488" y="5000625"/>
          <p14:tracePt t="45877" x="10377488" y="5019675"/>
          <p14:tracePt t="45890" x="10377488" y="5033963"/>
          <p14:tracePt t="45911" x="10372725" y="5091113"/>
          <p14:tracePt t="45916" x="10372725" y="5110163"/>
          <p14:tracePt t="45930" x="10372725" y="5119688"/>
          <p14:tracePt t="45938" x="10387013" y="5138738"/>
          <p14:tracePt t="45944" x="10391775" y="5153025"/>
          <p14:tracePt t="45950" x="10406063" y="5176838"/>
          <p14:tracePt t="45957" x="10415588" y="5191125"/>
          <p14:tracePt t="45965" x="10439400" y="5214938"/>
          <p14:tracePt t="45977" x="10458450" y="5238750"/>
          <p14:tracePt t="45986" x="10467975" y="5243513"/>
          <p14:tracePt t="45993" x="10487025" y="5262563"/>
          <p14:tracePt t="45998" x="10501313" y="5267325"/>
          <p14:tracePt t="46005" x="10515600" y="5281613"/>
          <p14:tracePt t="46015" x="10534650" y="5291138"/>
          <p14:tracePt t="46025" x="10548938" y="5295900"/>
          <p14:tracePt t="46034" x="10558463" y="5300663"/>
          <p14:tracePt t="46041" x="10563225" y="5305425"/>
          <p14:tracePt t="46046" x="10567988" y="5305425"/>
          <p14:tracePt t="46054" x="10577513" y="5305425"/>
          <p14:tracePt t="46069" x="10587038" y="5305425"/>
          <p14:tracePt t="46077" x="10591800" y="5305425"/>
          <p14:tracePt t="46085" x="10610850" y="5305425"/>
          <p14:tracePt t="46094" x="10629900" y="5300663"/>
          <p14:tracePt t="46101" x="10653713" y="5295900"/>
          <p14:tracePt t="46109" x="10682288" y="5286375"/>
          <p14:tracePt t="46117" x="10710863" y="5276850"/>
          <p14:tracePt t="46130" x="10744200" y="5267325"/>
          <p14:tracePt t="46138" x="10768013" y="5257800"/>
          <p14:tracePt t="46147" x="10791825" y="5248275"/>
          <p14:tracePt t="46153" x="10801350" y="5233988"/>
          <p14:tracePt t="46158" x="10810875" y="5229225"/>
          <p14:tracePt t="46165" x="10825163" y="5224463"/>
          <p14:tracePt t="46174" x="10829925" y="5214938"/>
          <p14:tracePt t="46181" x="10844213" y="5205413"/>
          <p14:tracePt t="46190" x="10844213" y="5195888"/>
          <p14:tracePt t="46197" x="10844213" y="5181600"/>
          <p14:tracePt t="46205" x="10848975" y="5162550"/>
          <p14:tracePt t="46213" x="10868025" y="5143500"/>
          <p14:tracePt t="46222" x="10872788" y="5133975"/>
          <p14:tracePt t="46222" x="0" y="0"/>
        </p14:tracePtLst>
        <p14:tracePtLst>
          <p14:tracePt t="48016" x="1990725" y="5629275"/>
          <p14:tracePt t="48031" x="1976438" y="5614988"/>
          <p14:tracePt t="48047" x="1966913" y="5614988"/>
          <p14:tracePt t="48062" x="1966913" y="5610225"/>
          <p14:tracePt t="48069" x="1962150" y="5605463"/>
          <p14:tracePt t="48077" x="1957388" y="5600700"/>
          <p14:tracePt t="48085" x="1952625" y="5600700"/>
          <p14:tracePt t="48102" x="1947863" y="5595938"/>
          <p14:tracePt t="48109" x="1943100" y="5591175"/>
          <p14:tracePt t="48117" x="1933575" y="5591175"/>
          <p14:tracePt t="48126" x="1919288" y="5581650"/>
          <p14:tracePt t="48133" x="1909763" y="5581650"/>
          <p14:tracePt t="48141" x="1905000" y="5581650"/>
          <p14:tracePt t="48149" x="1885950" y="5576888"/>
          <p14:tracePt t="48159" x="1857375" y="5572125"/>
          <p14:tracePt t="48165" x="1824038" y="5557838"/>
          <p14:tracePt t="48174" x="1800225" y="5548313"/>
          <p14:tracePt t="48184" x="1771650" y="5543550"/>
          <p14:tracePt t="48200" x="1704975" y="5524500"/>
          <p14:tracePt t="48214" x="1652588" y="5519738"/>
          <p14:tracePt t="48226" x="1628775" y="5514975"/>
          <p14:tracePt t="48235" x="1604963" y="5514975"/>
          <p14:tracePt t="48240" x="1576388" y="5505450"/>
          <p14:tracePt t="48248" x="1566863" y="5505450"/>
          <p14:tracePt t="48254" x="1543050" y="5505450"/>
          <p14:tracePt t="48262" x="1524000" y="5505450"/>
          <p14:tracePt t="48269" x="1500188" y="5505450"/>
          <p14:tracePt t="48277" x="1476375" y="5505450"/>
          <p14:tracePt t="48285" x="1447800" y="5505450"/>
          <p14:tracePt t="48293" x="1433513" y="5505450"/>
          <p14:tracePt t="48301" x="1414463" y="5505450"/>
          <p14:tracePt t="48310" x="1404938" y="5505450"/>
          <p14:tracePt t="48328" x="1385888" y="5505450"/>
          <p14:tracePt t="48347" x="1376363" y="5510213"/>
          <p14:tracePt t="48357" x="1347788" y="5538788"/>
          <p14:tracePt t="48365" x="1343025" y="5548313"/>
          <p14:tracePt t="48373" x="1323975" y="5572125"/>
          <p14:tracePt t="48381" x="1314450" y="5586413"/>
          <p14:tracePt t="48391" x="1300163" y="5605463"/>
          <p14:tracePt t="48398" x="1285875" y="5624513"/>
          <p14:tracePt t="48405" x="1271588" y="5653088"/>
          <p14:tracePt t="48413" x="1247775" y="5681663"/>
          <p14:tracePt t="48422" x="1238250" y="5700713"/>
          <p14:tracePt t="48429" x="1233488" y="5719763"/>
          <p14:tracePt t="48438" x="1219200" y="5748338"/>
          <p14:tracePt t="48445" x="1214438" y="5772150"/>
          <p14:tracePt t="48455" x="1214438" y="5791200"/>
          <p14:tracePt t="48461" x="1214438" y="5815013"/>
          <p14:tracePt t="48470" x="1214438" y="5829300"/>
          <p14:tracePt t="48478" x="1214438" y="5843588"/>
          <p14:tracePt t="48487" x="1214438" y="5862638"/>
          <p14:tracePt t="48493" x="1214438" y="5872163"/>
          <p14:tracePt t="48501" x="1223963" y="5891213"/>
          <p14:tracePt t="48509" x="1247775" y="5910263"/>
          <p14:tracePt t="48518" x="1262063" y="5938838"/>
          <p14:tracePt t="48528" x="1276350" y="5948363"/>
          <p14:tracePt t="48539" x="1309688" y="5972175"/>
          <p14:tracePt t="48545" x="1338263" y="5991225"/>
          <p14:tracePt t="48554" x="1357313" y="6000750"/>
          <p14:tracePt t="48560" x="1409700" y="6029325"/>
          <p14:tracePt t="48567" x="1447800" y="6038850"/>
          <p14:tracePt t="48575" x="1504950" y="6057900"/>
          <p14:tracePt t="48581" x="1562100" y="6067425"/>
          <p14:tracePt t="48589" x="1619250" y="6091238"/>
          <p14:tracePt t="48597" x="1695450" y="6105525"/>
          <p14:tracePt t="48605" x="1757363" y="6115050"/>
          <p14:tracePt t="48613" x="1814513" y="6124575"/>
          <p14:tracePt t="48622" x="1885950" y="6129338"/>
          <p14:tracePt t="48629" x="1957388" y="6148388"/>
          <p14:tracePt t="48638" x="2024063" y="6157913"/>
          <p14:tracePt t="48645" x="2085975" y="6162675"/>
          <p14:tracePt t="48653" x="2152650" y="6167438"/>
          <p14:tracePt t="48661" x="2214563" y="6181725"/>
          <p14:tracePt t="48669" x="2281238" y="6186488"/>
          <p14:tracePt t="48678" x="2343150" y="6196013"/>
          <p14:tracePt t="48686" x="2400300" y="6200775"/>
          <p14:tracePt t="48693" x="2457450" y="6215063"/>
          <p14:tracePt t="48701" x="2519363" y="6219825"/>
          <p14:tracePt t="48709" x="2576513" y="6219825"/>
          <p14:tracePt t="48726" x="2709863" y="6219825"/>
          <p14:tracePt t="48734" x="2757488" y="6224588"/>
          <p14:tracePt t="48742" x="2800350" y="6224588"/>
          <p14:tracePt t="48750" x="2838450" y="6224588"/>
          <p14:tracePt t="48760" x="2895600" y="6224588"/>
          <p14:tracePt t="48769" x="2933700" y="6224588"/>
          <p14:tracePt t="48773" x="2981325" y="6224588"/>
          <p14:tracePt t="48793" x="3062288" y="6224588"/>
          <p14:tracePt t="48798" x="3095625" y="6224588"/>
          <p14:tracePt t="48806" x="3124200" y="6224588"/>
          <p14:tracePt t="48816" x="3152775" y="6219825"/>
          <p14:tracePt t="48823" x="3181350" y="6210300"/>
          <p14:tracePt t="48832" x="3214688" y="6186488"/>
          <p14:tracePt t="48838" x="3243263" y="6162675"/>
          <p14:tracePt t="48845" x="3271838" y="6138863"/>
          <p14:tracePt t="48854" x="3295650" y="6110288"/>
          <p14:tracePt t="48861" x="3305175" y="6091238"/>
          <p14:tracePt t="48869" x="3328988" y="6062663"/>
          <p14:tracePt t="48877" x="3343275" y="6043613"/>
          <p14:tracePt t="48885" x="3352800" y="6029325"/>
          <p14:tracePt t="48894" x="3362325" y="6005513"/>
          <p14:tracePt t="48901" x="3371850" y="5995988"/>
          <p14:tracePt t="48909" x="3371850" y="5972175"/>
          <p14:tracePt t="48917" x="3376613" y="5953125"/>
          <p14:tracePt t="48925" x="3376613" y="5919788"/>
          <p14:tracePt t="48933" x="3376613" y="5895975"/>
          <p14:tracePt t="48942" x="3376613" y="5876925"/>
          <p14:tracePt t="48949" x="3367088" y="5848350"/>
          <p14:tracePt t="48957" x="3352800" y="5819775"/>
          <p14:tracePt t="48965" x="3333750" y="5791200"/>
          <p14:tracePt t="48975" x="3309938" y="5762625"/>
          <p14:tracePt t="48982" x="3276600" y="5724525"/>
          <p14:tracePt t="48991" x="3257550" y="5705475"/>
          <p14:tracePt t="48998" x="3233738" y="5681663"/>
          <p14:tracePt t="49008" x="3224213" y="5672138"/>
          <p14:tracePt t="49018" x="3190875" y="5657850"/>
          <p14:tracePt t="49027" x="3171825" y="5653088"/>
          <p14:tracePt t="49033" x="3128963" y="5634038"/>
          <p14:tracePt t="49040" x="3124200" y="5634038"/>
          <p14:tracePt t="49047" x="3105150" y="5634038"/>
          <p14:tracePt t="49054" x="3062288" y="5629275"/>
          <p14:tracePt t="49062" x="3009900" y="5624513"/>
          <p14:tracePt t="49070" x="2952750" y="5614988"/>
          <p14:tracePt t="49078" x="2886075" y="5614988"/>
          <p14:tracePt t="49085" x="2824163" y="5605463"/>
          <p14:tracePt t="49095" x="2733675" y="5591175"/>
          <p14:tracePt t="49101" x="2647950" y="5581650"/>
          <p14:tracePt t="49109" x="2576513" y="5581650"/>
          <p14:tracePt t="49118" x="2476500" y="5567363"/>
          <p14:tracePt t="49125" x="2405063" y="5557838"/>
          <p14:tracePt t="49133" x="2305050" y="5548313"/>
          <p14:tracePt t="49142" x="2214563" y="5534025"/>
          <p14:tracePt t="49149" x="2124075" y="5519738"/>
          <p14:tracePt t="49157" x="2033588" y="5514975"/>
          <p14:tracePt t="49165" x="1962150" y="5514975"/>
          <p14:tracePt t="49174" x="1900238" y="5514975"/>
          <p14:tracePt t="49181" x="1847850" y="5514975"/>
          <p14:tracePt t="49190" x="1804988" y="5514975"/>
          <p14:tracePt t="49197" x="1781175" y="5514975"/>
          <p14:tracePt t="49206" x="1757363" y="5514975"/>
          <p14:tracePt t="49213" x="1738313" y="5514975"/>
          <p14:tracePt t="49222" x="1719263" y="5514975"/>
          <p14:tracePt t="49229" x="1704975" y="5524500"/>
          <p14:tracePt t="49237" x="1695450" y="5534025"/>
          <p14:tracePt t="49246" x="1690688" y="5534025"/>
          <p14:tracePt t="49253" x="1676400" y="5538788"/>
          <p14:tracePt t="49262" x="1671638" y="5553075"/>
          <p14:tracePt t="49279" x="1657350" y="5562600"/>
          <p14:tracePt t="49285" x="1652588" y="5567363"/>
          <p14:tracePt t="49302" x="1647825" y="5567363"/>
          <p14:tracePt t="49326" x="0" y="0"/>
        </p14:tracePtLst>
        <p14:tracePtLst>
          <p14:tracePt t="50243" x="10906125" y="5686425"/>
          <p14:tracePt t="50258" x="10906125" y="5681663"/>
          <p14:tracePt t="50273" x="10906125" y="5667375"/>
          <p14:tracePt t="50277" x="10906125" y="5662613"/>
          <p14:tracePt t="50291" x="10906125" y="5657850"/>
          <p14:tracePt t="50296" x="10906125" y="5653088"/>
          <p14:tracePt t="50302" x="10906125" y="5648325"/>
          <p14:tracePt t="50319" x="10906125" y="5643563"/>
          <p14:tracePt t="50325" x="10906125" y="5634038"/>
          <p14:tracePt t="50342" x="10906125" y="5629275"/>
          <p14:tracePt t="50349" x="10906125" y="5619750"/>
          <p14:tracePt t="50357" x="10906125" y="5614988"/>
          <p14:tracePt t="50366" x="10906125" y="5600700"/>
          <p14:tracePt t="50373" x="10891838" y="5586413"/>
          <p14:tracePt t="50381" x="10872788" y="5581650"/>
          <p14:tracePt t="50390" x="10853738" y="5567363"/>
          <p14:tracePt t="50397" x="10825163" y="5543550"/>
          <p14:tracePt t="50406" x="10810875" y="5538788"/>
          <p14:tracePt t="50414" x="10791825" y="5534025"/>
          <p14:tracePt t="50422" x="10772775" y="5529263"/>
          <p14:tracePt t="50429" x="10768013" y="5529263"/>
          <p14:tracePt t="50438" x="10739438" y="5514975"/>
          <p14:tracePt t="50445" x="10734675" y="5514975"/>
          <p14:tracePt t="50460" x="10720388" y="5514975"/>
          <p14:tracePt t="50467" x="10701338" y="5514975"/>
          <p14:tracePt t="50474" x="10687050" y="5514975"/>
          <p14:tracePt t="50481" x="10677525" y="5510213"/>
          <p14:tracePt t="50489" x="10653713" y="5510213"/>
          <p14:tracePt t="50494" x="10634663" y="5510213"/>
          <p14:tracePt t="50501" x="10615613" y="5505450"/>
          <p14:tracePt t="50511" x="10601325" y="5505450"/>
          <p14:tracePt t="50522" x="10587038" y="5505450"/>
          <p14:tracePt t="50531" x="10563225" y="5505450"/>
          <p14:tracePt t="50536" x="10544175" y="5505450"/>
          <p14:tracePt t="50542" x="10520363" y="5505450"/>
          <p14:tracePt t="50550" x="10506075" y="5505450"/>
          <p14:tracePt t="50557" x="10487025" y="5505450"/>
          <p14:tracePt t="50565" x="10477500" y="5505450"/>
          <p14:tracePt t="50586" x="10463213" y="5505450"/>
          <p14:tracePt t="50598" x="10439400" y="5510213"/>
          <p14:tracePt t="50604" x="10429875" y="5519738"/>
          <p14:tracePt t="50613" x="10415588" y="5524500"/>
          <p14:tracePt t="50622" x="10406063" y="5529263"/>
          <p14:tracePt t="50629" x="10396538" y="5538788"/>
          <p14:tracePt t="50637" x="10377488" y="5548313"/>
          <p14:tracePt t="50645" x="10372725" y="5553075"/>
          <p14:tracePt t="50654" x="10363200" y="5562600"/>
          <p14:tracePt t="50662" x="10353675" y="5572125"/>
          <p14:tracePt t="50669" x="10348913" y="5572125"/>
          <p14:tracePt t="50677" x="10344150" y="5581650"/>
          <p14:tracePt t="50687" x="10334625" y="5591175"/>
          <p14:tracePt t="50694" x="10325100" y="5600700"/>
          <p14:tracePt t="50710" x="10310813" y="5614988"/>
          <p14:tracePt t="50718" x="10306050" y="5619750"/>
          <p14:tracePt t="50725" x="10291763" y="5634038"/>
          <p14:tracePt t="50734" x="10291763" y="5643563"/>
          <p14:tracePt t="50741" x="10287000" y="5657850"/>
          <p14:tracePt t="50750" x="10282238" y="5662613"/>
          <p14:tracePt t="50757" x="10282238" y="5676900"/>
          <p14:tracePt t="50766" x="10272713" y="5686425"/>
          <p14:tracePt t="50773" x="10267950" y="5705475"/>
          <p14:tracePt t="50784" x="10263188" y="5710238"/>
          <p14:tracePt t="50790" x="10258425" y="5729288"/>
          <p14:tracePt t="50797" x="10258425" y="5734050"/>
          <p14:tracePt t="50805" x="10258425" y="5748338"/>
          <p14:tracePt t="50813" x="10258425" y="5762625"/>
          <p14:tracePt t="50822" x="10258425" y="5772150"/>
          <p14:tracePt t="50838" x="10253663" y="5786438"/>
          <p14:tracePt t="50846" x="10253663" y="5800725"/>
          <p14:tracePt t="50854" x="10253663" y="5810250"/>
          <p14:tracePt t="50861" x="10253663" y="5824538"/>
          <p14:tracePt t="50869" x="10253663" y="5829300"/>
          <p14:tracePt t="50877" x="10253663" y="5838825"/>
          <p14:tracePt t="50885" x="10253663" y="5848350"/>
          <p14:tracePt t="50893" x="10258425" y="5853113"/>
          <p14:tracePt t="50902" x="10267950" y="5872163"/>
          <p14:tracePt t="50909" x="10272713" y="5876925"/>
          <p14:tracePt t="50926" x="10277475" y="5891213"/>
          <p14:tracePt t="50933" x="10277475" y="5895975"/>
          <p14:tracePt t="50942" x="10282238" y="5910263"/>
          <p14:tracePt t="50949" x="10291763" y="5924550"/>
          <p14:tracePt t="50958" x="10301288" y="5938838"/>
          <p14:tracePt t="50965" x="10306050" y="5943600"/>
          <p14:tracePt t="50974" x="10320338" y="5957888"/>
          <p14:tracePt t="50981" x="10325100" y="5962650"/>
          <p14:tracePt t="50989" x="10334625" y="5972175"/>
          <p14:tracePt t="50998" x="10339388" y="5976938"/>
          <p14:tracePt t="51006" x="10344150" y="5981700"/>
          <p14:tracePt t="51013" x="10344150" y="5986463"/>
          <p14:tracePt t="51046" x="10353675" y="5991225"/>
          <p14:tracePt t="51055" x="10367963" y="5995988"/>
          <p14:tracePt t="51062" x="10372725" y="6000750"/>
          <p14:tracePt t="51069" x="10387013" y="6005513"/>
          <p14:tracePt t="51078" x="10406063" y="6015038"/>
          <p14:tracePt t="51086" x="10425113" y="6024563"/>
          <p14:tracePt t="51095" x="10439400" y="6029325"/>
          <p14:tracePt t="51102" x="10458450" y="6038850"/>
          <p14:tracePt t="51111" x="10472738" y="6048375"/>
          <p14:tracePt t="51117" x="10496550" y="6053138"/>
          <p14:tracePt t="51125" x="10510838" y="6053138"/>
          <p14:tracePt t="51134" x="10529888" y="6062663"/>
          <p14:tracePt t="51141" x="10539413" y="6062663"/>
          <p14:tracePt t="51152" x="10558463" y="6067425"/>
          <p14:tracePt t="51163" x="10572750" y="6072188"/>
          <p14:tracePt t="51166" x="10587038" y="6072188"/>
          <p14:tracePt t="51174" x="10596563" y="6072188"/>
          <p14:tracePt t="51181" x="10606088" y="6072188"/>
          <p14:tracePt t="51190" x="10625138" y="6072188"/>
          <p14:tracePt t="51197" x="10634663" y="6067425"/>
          <p14:tracePt t="51207" x="10644188" y="6062663"/>
          <p14:tracePt t="51213" x="10648950" y="6062663"/>
          <p14:tracePt t="51223" x="10663238" y="6057900"/>
          <p14:tracePt t="51229" x="10677525" y="6053138"/>
          <p14:tracePt t="51237" x="10691813" y="6043613"/>
          <p14:tracePt t="51245" x="10701338" y="6034088"/>
          <p14:tracePt t="51253" x="10710863" y="6029325"/>
          <p14:tracePt t="51260" x="10725150" y="6015038"/>
          <p14:tracePt t="51269" x="10739438" y="6005513"/>
          <p14:tracePt t="51277" x="10753725" y="5991225"/>
          <p14:tracePt t="51286" x="10768013" y="5976938"/>
          <p14:tracePt t="51293" x="10777538" y="5972175"/>
          <p14:tracePt t="51301" x="10791825" y="5962650"/>
          <p14:tracePt t="51309" x="10801350" y="5957888"/>
          <p14:tracePt t="51318" x="10806113" y="5953125"/>
          <p14:tracePt t="51325" x="10806113" y="5948363"/>
          <p14:tracePt t="51334" x="10815638" y="5938838"/>
          <p14:tracePt t="51341" x="10820400" y="5934075"/>
          <p14:tracePt t="51352" x="10820400" y="5919788"/>
          <p14:tracePt t="51362" x="10834688" y="5900738"/>
          <p14:tracePt t="51371" x="10834688" y="5886450"/>
          <p14:tracePt t="51377" x="10839450" y="5872163"/>
          <p14:tracePt t="51382" x="10844213" y="5857875"/>
          <p14:tracePt t="51391" x="10848975" y="5838825"/>
          <p14:tracePt t="51397" x="10858500" y="5819775"/>
          <p14:tracePt t="51406" x="10858500" y="5815013"/>
          <p14:tracePt t="51413" x="10858500" y="5805488"/>
          <p14:tracePt t="51422" x="10858500" y="5786438"/>
          <p14:tracePt t="51429" x="10858500" y="5781675"/>
          <p14:tracePt t="51439" x="10863263" y="5776913"/>
          <p14:tracePt t="51445" x="10863263" y="5757863"/>
          <p14:tracePt t="51454" x="10863263" y="5743575"/>
          <p14:tracePt t="51461" x="10863263" y="5734050"/>
          <p14:tracePt t="51473" x="10863263" y="5715000"/>
          <p14:tracePt t="51481" x="10863263" y="5695950"/>
          <p14:tracePt t="51499" x="10863263" y="5667375"/>
          <p14:tracePt t="51502" x="10863263" y="5653088"/>
          <p14:tracePt t="51508" x="10858500" y="5634038"/>
          <p14:tracePt t="51518" x="10853738" y="5624513"/>
          <p14:tracePt t="51527" x="10848975" y="5614988"/>
          <p14:tracePt t="51534" x="10839450" y="5600700"/>
          <p14:tracePt t="51541" x="10834688" y="5595938"/>
          <p14:tracePt t="51549" x="10829925" y="5586413"/>
          <p14:tracePt t="51556" x="10820400" y="5576888"/>
          <p14:tracePt t="51565" x="10806113" y="5562600"/>
          <p14:tracePt t="51574" x="10801350" y="5557838"/>
          <p14:tracePt t="51583" x="10787063" y="5548313"/>
          <p14:tracePt t="51588" x="10768013" y="5529263"/>
          <p14:tracePt t="51605" x="10710863" y="5505450"/>
          <p14:tracePt t="51615" x="10691813" y="5495925"/>
          <p14:tracePt t="51625" x="10672763" y="5491163"/>
          <p14:tracePt t="51631" x="10663238" y="5486400"/>
          <p14:tracePt t="51638" x="10653713" y="5481638"/>
          <p14:tracePt t="51646" x="10634663" y="5481638"/>
          <p14:tracePt t="51653" x="10620375" y="5472113"/>
          <p14:tracePt t="51662" x="10601325" y="5467350"/>
          <p14:tracePt t="51669" x="10582275" y="5467350"/>
          <p14:tracePt t="51677" x="10577513" y="5462588"/>
          <p14:tracePt t="51686" x="10558463" y="5462588"/>
          <p14:tracePt t="51694" x="10544175" y="5462588"/>
          <p14:tracePt t="51701" x="10539413" y="5462588"/>
          <p14:tracePt t="51710" x="10525125" y="5462588"/>
          <p14:tracePt t="51718" x="10515600" y="5462588"/>
          <p14:tracePt t="51729" x="10506075" y="5462588"/>
          <p14:tracePt t="51738" x="10501313" y="5462588"/>
          <p14:tracePt t="51745" x="10477500" y="5462588"/>
          <p14:tracePt t="51753" x="10453688" y="5472113"/>
          <p14:tracePt t="51758" x="10434638" y="5472113"/>
          <p14:tracePt t="51772" x="10425113" y="5476875"/>
          <p14:tracePt t="51778" x="10401300" y="5481638"/>
          <p14:tracePt t="51784" x="10387013" y="5491163"/>
          <p14:tracePt t="51790" x="10367963" y="5491163"/>
          <p14:tracePt t="51799" x="10358438" y="5495925"/>
          <p14:tracePt t="51813" x="10348913" y="5500688"/>
          <p14:tracePt t="51829" x="10344150" y="5500688"/>
          <p14:tracePt t="51838" x="10344150" y="5505450"/>
          <p14:tracePt t="51854" x="10339388" y="5505450"/>
          <p14:tracePt t="51861" x="10334625" y="5510213"/>
          <p14:tracePt t="51862" x="0" y="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235ED-121F-4280-AA0B-5AA672F2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L'indispensable</a:t>
            </a:r>
            <a:r>
              <a:rPr lang="de-DE" dirty="0"/>
              <a:t> </a:t>
            </a:r>
            <a:r>
              <a:rPr lang="de-DE" dirty="0" err="1"/>
              <a:t>faux</a:t>
            </a:r>
            <a:r>
              <a:rPr lang="de-DE" dirty="0"/>
              <a:t> </a:t>
            </a:r>
            <a:r>
              <a:rPr lang="de-DE" dirty="0" err="1"/>
              <a:t>semis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BA0843-5C1A-4424-A8B5-69AB7FBB33D3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48</a:t>
            </a:fld>
            <a:endParaRPr lang="fr-FR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F1244E-3D41-4B5C-BC79-2F12CD54188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7" y="1083203"/>
            <a:ext cx="6984894" cy="43773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3B1FF9-5F4B-4031-8307-DE90482A4060}"/>
              </a:ext>
            </a:extLst>
          </p:cNvPr>
          <p:cNvSpPr/>
          <p:nvPr/>
        </p:nvSpPr>
        <p:spPr>
          <a:xfrm>
            <a:off x="169333" y="5703838"/>
            <a:ext cx="1112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Levée d'adventices en interculture à la station expérimentale d'</a:t>
            </a:r>
            <a:r>
              <a:rPr lang="fr-F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Arvalis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à Boigneville (été 2007). Comptage réalisé 4 semaines après le travail du sol. Les densités avec la même lettre ne sont pas significativement différentes à alpha=0.05 (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hlinkClick r:id="rId5" action="ppaction://hlinkfile" tooltip="Bonin, 2007 #16614"/>
              </a:rPr>
              <a:t>d'après Bonin, </a:t>
            </a:r>
            <a:r>
              <a:rPr lang="fr-FR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5" action="ppaction://hlinkfile" tooltip="Bonin, 2007 #16614"/>
              </a:rPr>
              <a:t>Labreuche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hlinkClick r:id="rId5" action="ppaction://hlinkfile" tooltip="Bonin, 2007 #16614"/>
              </a:rPr>
              <a:t>, 2007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)(https://www.arvalis-infos.fr/un-essai-sur-le-faux-semis-essai-tableau--@/view-7184-arvarticle.html)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4E29AE-6184-490C-9E43-2E5B2D32E206}"/>
              </a:ext>
            </a:extLst>
          </p:cNvPr>
          <p:cNvSpPr/>
          <p:nvPr/>
        </p:nvSpPr>
        <p:spPr>
          <a:xfrm>
            <a:off x="7565594" y="975267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Levée d'adventices en interculture </a:t>
            </a:r>
            <a:endParaRPr lang="en-GB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0D8CE2-A573-4BFE-AE3E-5CEBF9358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634" y="2129423"/>
            <a:ext cx="535818" cy="724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F4CAA0-2423-4040-8749-CF5677147F82}"/>
              </a:ext>
            </a:extLst>
          </p:cNvPr>
          <p:cNvSpPr txBox="1"/>
          <p:nvPr/>
        </p:nvSpPr>
        <p:spPr>
          <a:xfrm>
            <a:off x="8415093" y="2253995"/>
            <a:ext cx="2986373" cy="997196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variable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Espèces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Années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0631593" y="4354125"/>
            <a:ext cx="1325880" cy="1228090"/>
            <a:chOff x="5549900" y="3860800"/>
            <a:chExt cx="2443163" cy="2533650"/>
          </a:xfrm>
        </p:grpSpPr>
        <p:pic>
          <p:nvPicPr>
            <p:cNvPr id="10" name="Imag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900" y="3860800"/>
              <a:ext cx="2443163" cy="253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36968"/>
            <a:stretch/>
          </p:blipFill>
          <p:spPr>
            <a:xfrm flipH="1">
              <a:off x="6240016" y="5120794"/>
              <a:ext cx="1376728" cy="1014817"/>
            </a:xfrm>
            <a:prstGeom prst="rect">
              <a:avLst/>
            </a:prstGeom>
          </p:spPr>
        </p:pic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3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16"/>
    </mc:Choice>
    <mc:Fallback xmlns="">
      <p:transition spd="slow" advTm="9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12" x="576263" y="3533775"/>
          <p14:tracePt t="10553" x="576263" y="3571875"/>
          <p14:tracePt t="10591" x="604838" y="3605213"/>
          <p14:tracePt t="10626" x="619125" y="3609975"/>
          <p14:tracePt t="10661" x="642938" y="3624263"/>
          <p14:tracePt t="10698" x="657225" y="3600450"/>
          <p14:tracePt t="10733" x="700088" y="3476625"/>
          <p14:tracePt t="10769" x="714375" y="3400425"/>
          <p14:tracePt t="10803" x="723900" y="3314700"/>
          <p14:tracePt t="10838" x="728663" y="3209925"/>
          <p14:tracePt t="10873" x="728663" y="3128963"/>
          <p14:tracePt t="10881" x="728663" y="3105150"/>
          <p14:tracePt t="10917" x="728663" y="3019425"/>
          <p14:tracePt t="10956" x="728663" y="2967038"/>
          <p14:tracePt t="10958" x="728663" y="2952750"/>
          <p14:tracePt t="10994" x="728663" y="2886075"/>
          <p14:tracePt t="11032" x="695325" y="2776538"/>
          <p14:tracePt t="11068" x="661988" y="2686050"/>
          <p14:tracePt t="11070" x="647700" y="2667000"/>
          <p14:tracePt t="11106" x="609600" y="2586038"/>
          <p14:tracePt t="11109" x="600075" y="2571750"/>
          <p14:tracePt t="11144" x="557213" y="2500313"/>
          <p14:tracePt t="11184" x="504825" y="2433638"/>
          <p14:tracePt t="11225" x="442913" y="2371725"/>
          <p14:tracePt t="11263" x="400050" y="2352675"/>
          <p14:tracePt t="11299" x="385763" y="2352675"/>
          <p14:tracePt t="11337" x="328613" y="2376488"/>
          <p14:tracePt t="11373" x="238125" y="2457450"/>
          <p14:tracePt t="11410" x="180975" y="2528888"/>
          <p14:tracePt t="11413" x="176213" y="2543175"/>
          <p14:tracePt t="11448" x="171450" y="2609850"/>
          <p14:tracePt t="11484" x="152400" y="2714625"/>
          <p14:tracePt t="11487" x="152400" y="2762250"/>
          <p14:tracePt t="11523" x="152400" y="2914650"/>
          <p14:tracePt t="11560" x="152400" y="3128963"/>
          <p14:tracePt t="11595" x="185738" y="3295650"/>
          <p14:tracePt t="11696" x="323850" y="3767138"/>
          <p14:tracePt t="11768" x="385763" y="3943350"/>
          <p14:tracePt t="11840" x="509588" y="4095750"/>
          <p14:tracePt t="11878" x="566738" y="4157663"/>
          <p14:tracePt t="11916" x="595313" y="4171950"/>
          <p14:tracePt t="11955" x="614363" y="4171950"/>
          <p14:tracePt t="11990" x="647700" y="4171950"/>
          <p14:tracePt t="12027" x="681038" y="4119563"/>
          <p14:tracePt t="12029" x="690563" y="4114800"/>
          <p14:tracePt t="12066" x="723900" y="4043363"/>
          <p14:tracePt t="12103" x="757238" y="3857625"/>
          <p14:tracePt t="12139" x="757238" y="3643313"/>
          <p14:tracePt t="12142" x="757238" y="3586163"/>
          <p14:tracePt t="12178" x="757238" y="3448050"/>
          <p14:tracePt t="12215" x="738188" y="3243263"/>
          <p14:tracePt t="12319" x="676275" y="2824163"/>
          <p14:tracePt t="12358" x="661988" y="2676525"/>
          <p14:tracePt t="12393" x="652463" y="2566988"/>
          <p14:tracePt t="12429" x="633413" y="2486025"/>
          <p14:tracePt t="12466" x="628650" y="2414588"/>
          <p14:tracePt t="12504" x="604838" y="2352675"/>
          <p14:tracePt t="12540" x="590550" y="2324100"/>
          <p14:tracePt t="12543" x="590550" y="2319338"/>
          <p14:tracePt t="12578" x="581025" y="2305050"/>
          <p14:tracePt t="12616" x="557213" y="2305050"/>
          <p14:tracePt t="12652" x="514350" y="2324100"/>
          <p14:tracePt t="12653" x="504825" y="2333625"/>
          <p14:tracePt t="12689" x="442913" y="2381250"/>
          <p14:tracePt t="12727" x="423863" y="2395538"/>
          <p14:tracePt t="12765" x="414338" y="2409825"/>
          <p14:tracePt t="12800" x="371475" y="2481263"/>
          <p14:tracePt t="12837" x="323850" y="2590800"/>
          <p14:tracePt t="12874" x="309563" y="2657475"/>
          <p14:tracePt t="12911" x="295275" y="2724150"/>
          <p14:tracePt t="12949" x="252413" y="2852738"/>
          <p14:tracePt t="12986" x="209550" y="2990850"/>
          <p14:tracePt t="13024" x="195263" y="3124200"/>
          <p14:tracePt t="13062" x="185738" y="3181350"/>
          <p14:tracePt t="13099" x="180975" y="3205163"/>
          <p14:tracePt t="13136" x="180975" y="3219450"/>
          <p14:tracePt t="13175" x="0" y="0"/>
        </p14:tracePtLst>
        <p14:tracePtLst>
          <p14:tracePt t="21617" x="1671638" y="5305425"/>
          <p14:tracePt t="21687" x="1643063" y="5300663"/>
          <p14:tracePt t="21759" x="1619250" y="5414963"/>
          <p14:tracePt t="21796" x="1619250" y="5472113"/>
          <p14:tracePt t="21799" x="1619250" y="5481638"/>
          <p14:tracePt t="21835" x="1652588" y="5534025"/>
          <p14:tracePt t="21838" x="1662113" y="5538788"/>
          <p14:tracePt t="21873" x="1762125" y="5595938"/>
          <p14:tracePt t="21908" x="1838325" y="5643563"/>
          <p14:tracePt t="21910" x="1847850" y="5653088"/>
          <p14:tracePt t="21947" x="1933575" y="5715000"/>
          <p14:tracePt t="21950" x="1943100" y="5715000"/>
          <p14:tracePt t="21958" x="1971675" y="5729288"/>
          <p14:tracePt t="21968" x="1990725" y="5734050"/>
          <p14:tracePt t="21978" x="2014538" y="5738813"/>
          <p14:tracePt t="21986" x="2033588" y="5743575"/>
          <p14:tracePt t="21994" x="2052638" y="5743575"/>
          <p14:tracePt t="21999" x="2062163" y="5753100"/>
          <p14:tracePt t="22006" x="2081213" y="5757863"/>
          <p14:tracePt t="22017" x="2100263" y="5757863"/>
          <p14:tracePt t="22025" x="2109788" y="5757863"/>
          <p14:tracePt t="22034" x="2133600" y="5757863"/>
          <p14:tracePt t="22049" x="2166938" y="5762625"/>
          <p14:tracePt t="22054" x="2185988" y="5767388"/>
          <p14:tracePt t="22065" x="2200275" y="5767388"/>
          <p14:tracePt t="22073" x="2224088" y="5776913"/>
          <p14:tracePt t="22083" x="2247900" y="5781675"/>
          <p14:tracePt t="22090" x="2290763" y="5781675"/>
          <p14:tracePt t="22095" x="2324100" y="5786438"/>
          <p14:tracePt t="22113" x="2405063" y="5791200"/>
          <p14:tracePt t="22117" x="2443163" y="5791200"/>
          <p14:tracePt t="22126" x="2490788" y="5791200"/>
          <p14:tracePt t="22134" x="2524125" y="5791200"/>
          <p14:tracePt t="22143" x="2557463" y="5791200"/>
          <p14:tracePt t="22150" x="2590800" y="5791200"/>
          <p14:tracePt t="22161" x="2614613" y="5791200"/>
          <p14:tracePt t="22169" x="2638425" y="5791200"/>
          <p14:tracePt t="22183" x="2671763" y="5791200"/>
          <p14:tracePt t="22192" x="2690813" y="5791200"/>
          <p14:tracePt t="22199" x="2709863" y="5791200"/>
          <p14:tracePt t="22207" x="2728913" y="5791200"/>
          <p14:tracePt t="22220" x="2762250" y="5786438"/>
          <p14:tracePt t="22226" x="2795588" y="5781675"/>
          <p14:tracePt t="22232" x="2819400" y="5776913"/>
          <p14:tracePt t="22239" x="2843213" y="5776913"/>
          <p14:tracePt t="22246" x="2886075" y="5772150"/>
          <p14:tracePt t="22254" x="2909888" y="5767388"/>
          <p14:tracePt t="22262" x="2947988" y="5753100"/>
          <p14:tracePt t="22270" x="2971800" y="5748338"/>
          <p14:tracePt t="22278" x="2995613" y="5743575"/>
          <p14:tracePt t="22286" x="3024188" y="5738813"/>
          <p14:tracePt t="22294" x="3052763" y="5719763"/>
          <p14:tracePt t="22305" x="3062288" y="5719763"/>
          <p14:tracePt t="22310" x="3076575" y="5710238"/>
          <p14:tracePt t="22319" x="3086100" y="5700713"/>
          <p14:tracePt t="22326" x="3095625" y="5691188"/>
          <p14:tracePt t="22335" x="3109913" y="5676900"/>
          <p14:tracePt t="22342" x="3114675" y="5672138"/>
          <p14:tracePt t="22350" x="3119438" y="5667375"/>
          <p14:tracePt t="22358" x="3143250" y="5638800"/>
          <p14:tracePt t="22367" x="3162300" y="5624513"/>
          <p14:tracePt t="22375" x="3181350" y="5614988"/>
          <p14:tracePt t="22382" x="3200400" y="5600700"/>
          <p14:tracePt t="22392" x="3224213" y="5581650"/>
          <p14:tracePt t="22402" x="3238500" y="5572125"/>
          <p14:tracePt t="22466" x="3281363" y="5472113"/>
          <p14:tracePt t="22508" x="3214688" y="5391150"/>
          <p14:tracePt t="22578" x="2805113" y="5262563"/>
          <p14:tracePt t="22583" x="2747963" y="5248275"/>
          <p14:tracePt t="22654" x="2266950" y="5176838"/>
          <p14:tracePt t="22725" x="2076450" y="5153025"/>
          <p14:tracePt t="22763" x="2000250" y="5181600"/>
          <p14:tracePt t="22770" x="1990725" y="5191125"/>
          <p14:tracePt t="22807" x="1981200" y="5200650"/>
          <p14:tracePt t="22895" x="0" y="0"/>
        </p14:tracePtLst>
        <p14:tracePtLst>
          <p14:tracePt t="23520" x="5719763" y="5291138"/>
          <p14:tracePt t="23624" x="5681663" y="5286375"/>
          <p14:tracePt t="23743" x="5205413" y="5248275"/>
          <p14:tracePt t="23750" x="5172075" y="5238750"/>
          <p14:tracePt t="23785" x="5086350" y="5224463"/>
          <p14:tracePt t="23820" x="5057775" y="5224463"/>
          <p14:tracePt t="23855" x="4972050" y="5243513"/>
          <p14:tracePt t="23890" x="4895850" y="5272088"/>
          <p14:tracePt t="23925" x="4824413" y="5329238"/>
          <p14:tracePt t="23961" x="4800600" y="5414963"/>
          <p14:tracePt t="23997" x="4800600" y="5505450"/>
          <p14:tracePt t="24033" x="4862513" y="5534025"/>
          <p14:tracePt t="24068" x="4995863" y="5562600"/>
          <p14:tracePt t="24070" x="5029200" y="5562600"/>
          <p14:tracePt t="24105" x="5238750" y="5595938"/>
          <p14:tracePt t="24141" x="5538788" y="5667375"/>
          <p14:tracePt t="24178" x="5700713" y="5681663"/>
          <p14:tracePt t="24184" x="5753100" y="5681663"/>
          <p14:tracePt t="24189" x="5786438" y="5681663"/>
          <p14:tracePt t="24198" x="5819775" y="5672138"/>
          <p14:tracePt t="24207" x="5848350" y="5653088"/>
          <p14:tracePt t="24215" x="5881688" y="5638800"/>
          <p14:tracePt t="24222" x="5900738" y="5619750"/>
          <p14:tracePt t="24230" x="5938838" y="5595938"/>
          <p14:tracePt t="24244" x="5957888" y="5581650"/>
          <p14:tracePt t="24252" x="5981700" y="5567363"/>
          <p14:tracePt t="24309" x="6062663" y="5514975"/>
          <p14:tracePt t="24348" x="6072188" y="5505450"/>
          <p14:tracePt t="24415" x="0" y="0"/>
        </p14:tracePtLst>
        <p14:tracePtLst>
          <p14:tracePt t="25113" x="3228975" y="1552575"/>
          <p14:tracePt t="25216" x="3257550" y="1433513"/>
          <p14:tracePt t="25321" x="3257550" y="1238250"/>
          <p14:tracePt t="25357" x="3238500" y="1171575"/>
          <p14:tracePt t="25456" x="3152775" y="1076325"/>
          <p14:tracePt t="25492" x="3109913" y="1038225"/>
          <p14:tracePt t="25527" x="3081338" y="1019175"/>
          <p14:tracePt t="25563" x="3057525" y="1019175"/>
          <p14:tracePt t="25598" x="2990850" y="1019175"/>
          <p14:tracePt t="25634" x="2924175" y="1019175"/>
          <p14:tracePt t="25673" x="2881313" y="1028700"/>
          <p14:tracePt t="25680" x="2867025" y="1033463"/>
          <p14:tracePt t="25719" x="2809875" y="1123950"/>
          <p14:tracePt t="25757" x="2743200" y="1266825"/>
          <p14:tracePt t="25794" x="2709863" y="1338263"/>
          <p14:tracePt t="25797" x="2709863" y="1362075"/>
          <p14:tracePt t="25835" x="2700338" y="1423988"/>
          <p14:tracePt t="25870" x="2681288" y="1557338"/>
          <p14:tracePt t="25907" x="2667000" y="1700213"/>
          <p14:tracePt t="25943" x="2667000" y="1852613"/>
          <p14:tracePt t="25979" x="2667000" y="1943100"/>
          <p14:tracePt t="25981" x="2667000" y="1966913"/>
          <p14:tracePt t="26017" x="2671763" y="2066925"/>
          <p14:tracePt t="26055" x="2686050" y="2190750"/>
          <p14:tracePt t="26092" x="2695575" y="2300288"/>
          <p14:tracePt t="26095" x="2705100" y="2333625"/>
          <p14:tracePt t="26132" x="2743200" y="2452688"/>
          <p14:tracePt t="26135" x="2752725" y="2486025"/>
          <p14:tracePt t="26172" x="2805113" y="2566988"/>
          <p14:tracePt t="26208" x="2867025" y="2614613"/>
          <p14:tracePt t="26246" x="2957513" y="2667000"/>
          <p14:tracePt t="26284" x="2986088" y="2681288"/>
          <p14:tracePt t="26286" x="2995613" y="2686050"/>
          <p14:tracePt t="26322" x="3052763" y="2690813"/>
          <p14:tracePt t="26359" x="3119438" y="2695575"/>
          <p14:tracePt t="26398" x="3200400" y="2671763"/>
          <p14:tracePt t="26435" x="3271838" y="2538413"/>
          <p14:tracePt t="26471" x="3333750" y="2366963"/>
          <p14:tracePt t="26508" x="3357563" y="2224088"/>
          <p14:tracePt t="26511" x="3362325" y="2181225"/>
          <p14:tracePt t="26547" x="3386138" y="2019300"/>
          <p14:tracePt t="26549" x="3390900" y="1990725"/>
          <p14:tracePt t="26586" x="3390900" y="1862138"/>
          <p14:tracePt t="26624" x="3390900" y="1709738"/>
          <p14:tracePt t="26662" x="3400425" y="1566863"/>
          <p14:tracePt t="26768" x="3405188" y="1328738"/>
          <p14:tracePt t="26806" x="3395663" y="1243013"/>
          <p14:tracePt t="26842" x="3381375" y="1200150"/>
          <p14:tracePt t="26879" x="3357563" y="1166813"/>
          <p14:tracePt t="26917" x="3300413" y="1123950"/>
          <p14:tracePt t="26954" x="3190875" y="1095375"/>
          <p14:tracePt t="26991" x="3057525" y="1062038"/>
          <p14:tracePt t="27027" x="2971800" y="1062038"/>
          <p14:tracePt t="27064" x="2886075" y="1071563"/>
          <p14:tracePt t="27100" x="2843213" y="1095375"/>
          <p14:tracePt t="27102" x="2838450" y="1100138"/>
          <p14:tracePt t="27138" x="2833688" y="1100138"/>
          <p14:tracePt t="27172" x="0" y="0"/>
        </p14:tracePtLst>
        <p14:tracePtLst>
          <p14:tracePt t="29911" x="3000375" y="1143000"/>
          <p14:tracePt t="29982" x="2924175" y="1143000"/>
          <p14:tracePt t="30055" x="2824163" y="1247775"/>
          <p14:tracePt t="30092" x="2781300" y="1333500"/>
          <p14:tracePt t="30128" x="2771775" y="1423988"/>
          <p14:tracePt t="30166" x="2771775" y="1504950"/>
          <p14:tracePt t="30203" x="2757488" y="1576388"/>
          <p14:tracePt t="30205" x="2757488" y="1600200"/>
          <p14:tracePt t="30242" x="2752725" y="1709738"/>
          <p14:tracePt t="30278" x="2752725" y="1800225"/>
          <p14:tracePt t="30314" x="2752725" y="1857375"/>
          <p14:tracePt t="30350" x="2762250" y="1885950"/>
          <p14:tracePt t="30387" x="2767013" y="1924050"/>
          <p14:tracePt t="30422" x="2790825" y="1966913"/>
          <p14:tracePt t="30458" x="2809875" y="2005013"/>
          <p14:tracePt t="30496" x="2833688" y="2028825"/>
          <p14:tracePt t="30535" x="2867025" y="2066925"/>
          <p14:tracePt t="30572" x="2919413" y="2105025"/>
          <p14:tracePt t="30575" x="2924175" y="2114550"/>
          <p14:tracePt t="30610" x="2962275" y="2133600"/>
          <p14:tracePt t="30646" x="2976563" y="2138363"/>
          <p14:tracePt t="30687" x="3028950" y="2147888"/>
          <p14:tracePt t="30724" x="3090863" y="2166938"/>
          <p14:tracePt t="30727" x="3105150" y="2171700"/>
          <p14:tracePt t="30762" x="3133725" y="2181225"/>
          <p14:tracePt t="30765" x="3143250" y="2190750"/>
          <p14:tracePt t="30800" x="3157538" y="2190750"/>
          <p14:tracePt t="30837" x="3205163" y="2147888"/>
          <p14:tracePt t="30874" x="3252788" y="2095500"/>
          <p14:tracePt t="30910" x="3290888" y="2043113"/>
          <p14:tracePt t="30947" x="3314700" y="1966913"/>
          <p14:tracePt t="30983" x="3328988" y="1790700"/>
          <p14:tracePt t="31019" x="3328988" y="1695450"/>
          <p14:tracePt t="31021" x="3333750" y="1666875"/>
          <p14:tracePt t="31058" x="3333750" y="1585913"/>
          <p14:tracePt t="31063" x="3333750" y="1562100"/>
          <p14:tracePt t="31102" x="3333750" y="1447800"/>
          <p14:tracePt t="31140" x="3333750" y="1395413"/>
          <p14:tracePt t="31142" x="3333750" y="1376363"/>
          <p14:tracePt t="31183" x="3333750" y="1314450"/>
          <p14:tracePt t="31221" x="3314700" y="1243013"/>
          <p14:tracePt t="31260" x="3295650" y="1195388"/>
          <p14:tracePt t="31261" x="3290888" y="1190625"/>
          <p14:tracePt t="31297" x="3281363" y="1181100"/>
          <p14:tracePt t="31334" x="3233738" y="1147763"/>
          <p14:tracePt t="31371" x="3157538" y="1133475"/>
          <p14:tracePt t="31407" x="3071813" y="1128713"/>
          <p14:tracePt t="31444" x="3028950" y="1123950"/>
          <p14:tracePt t="31479" x="2990850" y="1123950"/>
          <p14:tracePt t="31522" x="2971800" y="1123950"/>
          <p14:tracePt t="31567" x="2933700" y="1147763"/>
          <p14:tracePt t="31608" x="2905125" y="1200150"/>
          <p14:tracePt t="31647" x="2881313" y="1252538"/>
          <p14:tracePt t="31692" x="2881313" y="1276350"/>
          <p14:tracePt t="31697" x="2876550" y="1276350"/>
          <p14:tracePt t="31738" x="2871788" y="1290638"/>
          <p14:tracePt t="31848" x="2881313" y="1390650"/>
          <p14:tracePt t="31885" x="2952750" y="1476375"/>
          <p14:tracePt t="31922" x="3014663" y="1528763"/>
          <p14:tracePt t="31960" x="3062288" y="1562100"/>
          <p14:tracePt t="31997" x="3095625" y="1566863"/>
          <p14:tracePt t="32034" x="3114675" y="1566863"/>
          <p14:tracePt t="32070" x="3148013" y="1562100"/>
          <p14:tracePt t="32138" x="3152775" y="1562100"/>
          <p14:tracePt t="32181" x="3138488" y="1614488"/>
          <p14:tracePt t="32219" x="3105150" y="1643063"/>
          <p14:tracePt t="32221" x="3090863" y="1647825"/>
          <p14:tracePt t="32259" x="3067050" y="1662113"/>
          <p14:tracePt t="32295" x="3038475" y="1681163"/>
          <p14:tracePt t="32331" x="3028950" y="1714500"/>
          <p14:tracePt t="32368" x="3028950" y="1776413"/>
          <p14:tracePt t="32403" x="3048000" y="1814513"/>
          <p14:tracePt t="32437" x="3062288" y="1833563"/>
          <p14:tracePt t="32473" x="3071813" y="1852613"/>
          <p14:tracePt t="32477" x="3076575" y="1852613"/>
          <p14:tracePt t="32517" x="3081338" y="1909763"/>
          <p14:tracePt t="32554" x="3100388" y="1990725"/>
          <p14:tracePt t="32591" x="3105150" y="2066925"/>
          <p14:tracePt t="32628" x="3105150" y="2076450"/>
          <p14:tracePt t="32703" x="3105150" y="2066925"/>
          <p14:tracePt t="32738" x="3067050" y="2000250"/>
          <p14:tracePt t="32774" x="3014663" y="1990725"/>
          <p14:tracePt t="32811" x="3000375" y="1990725"/>
          <p14:tracePt t="32848" x="3000375" y="2009775"/>
          <p14:tracePt t="32926" x="0" y="0"/>
        </p14:tracePtLst>
        <p14:tracePtLst>
          <p14:tracePt t="33454" x="3162300" y="2185988"/>
          <p14:tracePt t="33575" x="3157538" y="2176463"/>
          <p14:tracePt t="33644" x="3086100" y="2143125"/>
          <p14:tracePt t="33647" x="3067050" y="2133600"/>
          <p14:tracePt t="33683" x="3019425" y="2128838"/>
          <p14:tracePt t="33719" x="2986088" y="2128838"/>
          <p14:tracePt t="33754" x="2971800" y="2128838"/>
          <p14:tracePt t="33788" x="2947988" y="2128838"/>
          <p14:tracePt t="33825" x="2928938" y="2128838"/>
          <p14:tracePt t="33862" x="2890838" y="2138363"/>
          <p14:tracePt t="33908" x="2857500" y="2162175"/>
          <p14:tracePt t="33909" x="2843213" y="2176463"/>
          <p14:tracePt t="33946" x="2814638" y="2219325"/>
          <p14:tracePt t="33983" x="2786063" y="2281238"/>
          <p14:tracePt t="34020" x="2771775" y="2324100"/>
          <p14:tracePt t="34022" x="2771775" y="2328863"/>
          <p14:tracePt t="34059" x="2771775" y="2366963"/>
          <p14:tracePt t="34061" x="2771775" y="2381250"/>
          <p14:tracePt t="34098" x="2776538" y="2405063"/>
          <p14:tracePt t="34135" x="2790825" y="2433638"/>
          <p14:tracePt t="34172" x="2795588" y="2447925"/>
          <p14:tracePt t="34208" x="2814638" y="2466975"/>
          <p14:tracePt t="34245" x="2895600" y="2495550"/>
          <p14:tracePt t="34284" x="2971800" y="2509838"/>
          <p14:tracePt t="34287" x="3005138" y="2514600"/>
          <p14:tracePt t="34326" x="3090863" y="2524125"/>
          <p14:tracePt t="34364" x="3167063" y="2533650"/>
          <p14:tracePt t="34370" x="3190875" y="2533650"/>
          <p14:tracePt t="34405" x="3367088" y="2552700"/>
          <p14:tracePt t="34441" x="3481388" y="2552700"/>
          <p14:tracePt t="34477" x="3605213" y="2552700"/>
          <p14:tracePt t="34516" x="3695700" y="2552700"/>
          <p14:tracePt t="34518" x="3705225" y="2552700"/>
          <p14:tracePt t="34555" x="3790950" y="2547938"/>
          <p14:tracePt t="34557" x="3810000" y="2543175"/>
          <p14:tracePt t="34592" x="3886200" y="2528888"/>
          <p14:tracePt t="34628" x="3995738" y="2528888"/>
          <p14:tracePt t="34631" x="4019550" y="2528888"/>
          <p14:tracePt t="34667" x="4114800" y="2528888"/>
          <p14:tracePt t="34703" x="4191000" y="2509838"/>
          <p14:tracePt t="34709" x="4200525" y="2505075"/>
          <p14:tracePt t="34744" x="4243388" y="2476500"/>
          <p14:tracePt t="34782" x="4267200" y="2443163"/>
          <p14:tracePt t="34819" x="4276725" y="2409825"/>
          <p14:tracePt t="34822" x="4276725" y="2405063"/>
          <p14:tracePt t="34858" x="4276725" y="2357438"/>
          <p14:tracePt t="34894" x="4252913" y="2300288"/>
          <p14:tracePt t="34934" x="4162425" y="2247900"/>
          <p14:tracePt t="34971" x="4057650" y="2224088"/>
          <p14:tracePt t="34973" x="4014788" y="2209800"/>
          <p14:tracePt t="35009" x="3838575" y="2185988"/>
          <p14:tracePt t="35047" x="3619500" y="2157413"/>
          <p14:tracePt t="35084" x="3543300" y="2143125"/>
          <p14:tracePt t="35086" x="3524250" y="2143125"/>
          <p14:tracePt t="35123" x="3457575" y="2143125"/>
          <p14:tracePt t="35125" x="3433763" y="2143125"/>
          <p14:tracePt t="35162" x="3343275" y="2152650"/>
          <p14:tracePt t="35200" x="3224213" y="2166938"/>
          <p14:tracePt t="35238" x="3076575" y="2195513"/>
          <p14:tracePt t="35275" x="3038475" y="2200275"/>
          <p14:tracePt t="35278" x="3028950" y="2200275"/>
          <p14:tracePt t="35315" x="3009900" y="2214563"/>
          <p14:tracePt t="35318" x="3005138" y="2219325"/>
          <p14:tracePt t="35354" x="2995613" y="2228850"/>
          <p14:tracePt t="35416" x="2995613" y="2233613"/>
          <p14:tracePt t="35462" x="0" y="0"/>
        </p14:tracePtLst>
        <p14:tracePtLst>
          <p14:tracePt t="40171" x="3152775" y="3571875"/>
          <p14:tracePt t="40272" x="3133725" y="3486150"/>
          <p14:tracePt t="40376" x="2833688" y="3109913"/>
          <p14:tracePt t="40445" x="2676525" y="2876550"/>
          <p14:tracePt t="40515" x="2543175" y="2624138"/>
          <p14:tracePt t="40517" x="2519363" y="2590800"/>
          <p14:tracePt t="40587" x="2266950" y="2347913"/>
          <p14:tracePt t="40589" x="2252663" y="2333625"/>
          <p14:tracePt t="40658" x="2152650" y="2181225"/>
          <p14:tracePt t="40698" x="2119313" y="2085975"/>
          <p14:tracePt t="40735" x="2081213" y="2009775"/>
          <p14:tracePt t="40772" x="2057400" y="1947863"/>
          <p14:tracePt t="40774" x="2052638" y="1943100"/>
          <p14:tracePt t="40810" x="2014538" y="1881188"/>
          <p14:tracePt t="40813" x="2005013" y="1862138"/>
          <p14:tracePt t="40849" x="1957388" y="1781175"/>
          <p14:tracePt t="40885" x="1943100" y="1743075"/>
          <p14:tracePt t="40921" x="1943100" y="1738313"/>
          <p14:tracePt t="40959" x="1928813" y="1724025"/>
          <p14:tracePt t="40997" x="1914525" y="1719263"/>
          <p14:tracePt t="41035" x="1885950" y="1714500"/>
          <p14:tracePt t="41038" x="1871663" y="1714500"/>
          <p14:tracePt t="41073" x="1795463" y="1700213"/>
          <p14:tracePt t="41110" x="1728788" y="1690688"/>
          <p14:tracePt t="41148" x="1714500" y="1690688"/>
          <p14:tracePt t="41149" x="1704975" y="1690688"/>
          <p14:tracePt t="41186" x="1652588" y="1714500"/>
          <p14:tracePt t="41223" x="1576388" y="1809750"/>
          <p14:tracePt t="41260" x="1562100" y="1905000"/>
          <p14:tracePt t="41296" x="1562100" y="2052638"/>
          <p14:tracePt t="41333" x="1562100" y="2157413"/>
          <p14:tracePt t="41370" x="1600200" y="2247900"/>
          <p14:tracePt t="41407" x="1690688" y="2395538"/>
          <p14:tracePt t="41444" x="1781175" y="2514600"/>
          <p14:tracePt t="41446" x="1804988" y="2552700"/>
          <p14:tracePt t="41481" x="1890713" y="2643188"/>
          <p14:tracePt t="41520" x="2009775" y="2800350"/>
          <p14:tracePt t="41557" x="2228850" y="2957513"/>
          <p14:tracePt t="41595" x="2400300" y="3048000"/>
          <p14:tracePt t="41597" x="2433638" y="3062288"/>
          <p14:tracePt t="41634" x="2533650" y="3090863"/>
          <p14:tracePt t="41637" x="2552700" y="3100388"/>
          <p14:tracePt t="41673" x="2619375" y="3100388"/>
          <p14:tracePt t="41711" x="2676525" y="3081338"/>
          <p14:tracePt t="41748" x="2705100" y="2938463"/>
          <p14:tracePt t="41751" x="2705100" y="2909888"/>
          <p14:tracePt t="41787" x="2709863" y="2762250"/>
          <p14:tracePt t="41823" x="2709863" y="2609850"/>
          <p14:tracePt t="41830" x="2709863" y="2576513"/>
          <p14:tracePt t="41867" x="2633663" y="2400300"/>
          <p14:tracePt t="41869" x="2624138" y="2376488"/>
          <p14:tracePt t="42005" x="2200275" y="1933575"/>
          <p14:tracePt t="42076" x="1976438" y="1790700"/>
          <p14:tracePt t="42078" x="1952625" y="1781175"/>
          <p14:tracePt t="42146" x="1804988" y="1766888"/>
          <p14:tracePt t="42149" x="1795463" y="1766888"/>
          <p14:tracePt t="42185" x="1757363" y="1766888"/>
          <p14:tracePt t="42221" x="0" y="0"/>
        </p14:tracePtLst>
        <p14:tracePtLst>
          <p14:tracePt t="50720" x="9739313" y="2757488"/>
          <p14:tracePt t="50790" x="9744075" y="2757488"/>
          <p14:tracePt t="50859" x="9753600" y="2714625"/>
          <p14:tracePt t="50862" x="9748838" y="2709863"/>
          <p14:tracePt t="50870" x="9744075" y="2700338"/>
          <p14:tracePt t="50879" x="9734550" y="2686050"/>
          <p14:tracePt t="50886" x="9729788" y="2676525"/>
          <p14:tracePt t="50894" x="9720263" y="2662238"/>
          <p14:tracePt t="50902" x="9705975" y="2652713"/>
          <p14:tracePt t="50910" x="9691688" y="2643188"/>
          <p14:tracePt t="50917" x="9667875" y="2638425"/>
          <p14:tracePt t="50926" x="9648825" y="2619375"/>
          <p14:tracePt t="50935" x="9629775" y="2614613"/>
          <p14:tracePt t="50943" x="9586913" y="2609850"/>
          <p14:tracePt t="50950" x="9563100" y="2600325"/>
          <p14:tracePt t="50958" x="9525000" y="2590800"/>
          <p14:tracePt t="50966" x="9486900" y="2590800"/>
          <p14:tracePt t="50975" x="9439275" y="2581275"/>
          <p14:tracePt t="50982" x="9396413" y="2571750"/>
          <p14:tracePt t="50991" x="9348788" y="2566988"/>
          <p14:tracePt t="50998" x="9305925" y="2557463"/>
          <p14:tracePt t="51009" x="9267825" y="2557463"/>
          <p14:tracePt t="51013" x="9224963" y="2552700"/>
          <p14:tracePt t="51022" x="9191625" y="2543175"/>
          <p14:tracePt t="51031" x="9163050" y="2538413"/>
          <p14:tracePt t="51039" x="9124950" y="2538413"/>
          <p14:tracePt t="51047" x="9101138" y="2528888"/>
          <p14:tracePt t="51055" x="9072563" y="2514600"/>
          <p14:tracePt t="51062" x="9058275" y="2514600"/>
          <p14:tracePt t="51070" x="9034463" y="2514600"/>
          <p14:tracePt t="51078" x="9015413" y="2509838"/>
          <p14:tracePt t="51087" x="8991600" y="2509838"/>
          <p14:tracePt t="51094" x="8972550" y="2505075"/>
          <p14:tracePt t="51102" x="8948738" y="2505075"/>
          <p14:tracePt t="51110" x="8929688" y="2505075"/>
          <p14:tracePt t="51118" x="8905875" y="2505075"/>
          <p14:tracePt t="51126" x="8896350" y="2505075"/>
          <p14:tracePt t="51135" x="8877300" y="2505075"/>
          <p14:tracePt t="51142" x="8858250" y="2505075"/>
          <p14:tracePt t="51154" x="8839200" y="2505075"/>
          <p14:tracePt t="51161" x="8824913" y="2505075"/>
          <p14:tracePt t="51169" x="8810625" y="2505075"/>
          <p14:tracePt t="51183" x="8777288" y="2505075"/>
          <p14:tracePt t="51191" x="8763000" y="2505075"/>
          <p14:tracePt t="51199" x="8743950" y="2505075"/>
          <p14:tracePt t="51207" x="8734425" y="2505075"/>
          <p14:tracePt t="51214" x="8724900" y="2505075"/>
          <p14:tracePt t="51222" x="8710613" y="2505075"/>
          <p14:tracePt t="51231" x="8705850" y="2505075"/>
          <p14:tracePt t="51239" x="8691563" y="2505075"/>
          <p14:tracePt t="51247" x="8686800" y="2505075"/>
          <p14:tracePt t="51255" x="8682038" y="2509838"/>
          <p14:tracePt t="51262" x="8667750" y="2519363"/>
          <p14:tracePt t="51270" x="8662988" y="2519363"/>
          <p14:tracePt t="51278" x="8658225" y="2528888"/>
          <p14:tracePt t="51286" x="8648700" y="2538413"/>
          <p14:tracePt t="51294" x="8639175" y="2547938"/>
          <p14:tracePt t="51302" x="8634413" y="2557463"/>
          <p14:tracePt t="51310" x="8624888" y="2576513"/>
          <p14:tracePt t="51321" x="8624888" y="2581275"/>
          <p14:tracePt t="51330" x="8620125" y="2595563"/>
          <p14:tracePt t="51339" x="8620125" y="2614613"/>
          <p14:tracePt t="51342" x="8620125" y="2624138"/>
          <p14:tracePt t="51351" x="8620125" y="2638425"/>
          <p14:tracePt t="51359" x="8620125" y="2643188"/>
          <p14:tracePt t="51366" x="8620125" y="2652713"/>
          <p14:tracePt t="51374" x="8624888" y="2671763"/>
          <p14:tracePt t="51383" x="8629650" y="2686050"/>
          <p14:tracePt t="51393" x="8629650" y="2695575"/>
          <p14:tracePt t="51402" x="8639175" y="2705100"/>
          <p14:tracePt t="51411" x="8658225" y="2728913"/>
          <p14:tracePt t="51418" x="8667750" y="2733675"/>
          <p14:tracePt t="51422" x="8686800" y="2747963"/>
          <p14:tracePt t="51430" x="8701088" y="2757488"/>
          <p14:tracePt t="51438" x="8715375" y="2771775"/>
          <p14:tracePt t="51447" x="8739188" y="2776538"/>
          <p14:tracePt t="51455" x="8753475" y="2790825"/>
          <p14:tracePt t="51463" x="8767763" y="2800350"/>
          <p14:tracePt t="51471" x="8791575" y="2814638"/>
          <p14:tracePt t="51478" x="8805863" y="2824163"/>
          <p14:tracePt t="51486" x="8829675" y="2838450"/>
          <p14:tracePt t="51499" x="8843963" y="2847975"/>
          <p14:tracePt t="51511" x="8886825" y="2862263"/>
          <p14:tracePt t="51519" x="8915400" y="2876550"/>
          <p14:tracePt t="51527" x="8939213" y="2881313"/>
          <p14:tracePt t="51534" x="8991600" y="2890838"/>
          <p14:tracePt t="51543" x="9024938" y="2890838"/>
          <p14:tracePt t="51551" x="9077325" y="2900363"/>
          <p14:tracePt t="51558" x="9144000" y="2905125"/>
          <p14:tracePt t="51567" x="9191625" y="2905125"/>
          <p14:tracePt t="51574" x="9253538" y="2905125"/>
          <p14:tracePt t="51582" x="9310688" y="2905125"/>
          <p14:tracePt t="51590" x="9372600" y="2905125"/>
          <p14:tracePt t="51598" x="9429750" y="2905125"/>
          <p14:tracePt t="51606" x="9482138" y="2905125"/>
          <p14:tracePt t="51615" x="9529763" y="2905125"/>
          <p14:tracePt t="51622" x="9586913" y="2905125"/>
          <p14:tracePt t="51629" x="9634538" y="2905125"/>
          <p14:tracePt t="51638" x="9672638" y="2905125"/>
          <p14:tracePt t="51646" x="9729788" y="2905125"/>
          <p14:tracePt t="51655" x="9772650" y="2905125"/>
          <p14:tracePt t="51663" x="9820275" y="2905125"/>
          <p14:tracePt t="51670" x="9848850" y="2905125"/>
          <p14:tracePt t="51678" x="9882188" y="2905125"/>
          <p14:tracePt t="51686" x="9929813" y="2905125"/>
          <p14:tracePt t="51695" x="9972675" y="2890838"/>
          <p14:tracePt t="51702" x="10015538" y="2886075"/>
          <p14:tracePt t="51712" x="10058400" y="2867025"/>
          <p14:tracePt t="51718" x="10082213" y="2857500"/>
          <p14:tracePt t="51727" x="10120313" y="2838450"/>
          <p14:tracePt t="51735" x="10153650" y="2828925"/>
          <p14:tracePt t="51742" x="10182225" y="2809875"/>
          <p14:tracePt t="51749" x="10201275" y="2795588"/>
          <p14:tracePt t="51758" x="10225088" y="2771775"/>
          <p14:tracePt t="51767" x="10225088" y="2767013"/>
          <p14:tracePt t="51775" x="10229850" y="2752725"/>
          <p14:tracePt t="51783" x="10239375" y="2733675"/>
          <p14:tracePt t="51791" x="10239375" y="2719388"/>
          <p14:tracePt t="51798" x="10244138" y="2709863"/>
          <p14:tracePt t="51815" x="10244138" y="2676525"/>
          <p14:tracePt t="51823" x="10244138" y="2667000"/>
          <p14:tracePt t="51830" x="10244138" y="2652713"/>
          <p14:tracePt t="51839" x="10244138" y="2643188"/>
          <p14:tracePt t="51847" x="10244138" y="2633663"/>
          <p14:tracePt t="51854" x="10239375" y="2628900"/>
          <p14:tracePt t="51863" x="10234613" y="2624138"/>
          <p14:tracePt t="51870" x="10215563" y="2609850"/>
          <p14:tracePt t="51879" x="10210800" y="2605088"/>
          <p14:tracePt t="51887" x="10186988" y="2600325"/>
          <p14:tracePt t="51894" x="10158413" y="2595563"/>
          <p14:tracePt t="51902" x="10125075" y="2595563"/>
          <p14:tracePt t="51910" x="10091738" y="2586038"/>
          <p14:tracePt t="51918" x="10058400" y="2581275"/>
          <p14:tracePt t="51927" x="10034588" y="2581275"/>
          <p14:tracePt t="51934" x="10010775" y="2581275"/>
          <p14:tracePt t="51942" x="9986963" y="2581275"/>
          <p14:tracePt t="51950" x="9967913" y="2581275"/>
          <p14:tracePt t="51960" x="9953625" y="2581275"/>
          <p14:tracePt t="51971" x="9944100" y="2581275"/>
          <p14:tracePt t="51979" x="9934575" y="2581275"/>
          <p14:tracePt t="51985" x="9929813" y="2581275"/>
          <p14:tracePt t="51991" x="0" y="0"/>
        </p14:tracePtLst>
        <p14:tracePtLst>
          <p14:tracePt t="53816" x="9691688" y="3248025"/>
          <p14:tracePt t="53853" x="9705975" y="3219450"/>
          <p14:tracePt t="53890" x="9710738" y="3214688"/>
          <p14:tracePt t="53893" x="9710738" y="3205163"/>
          <p14:tracePt t="53907" x="9710738" y="3200400"/>
          <p14:tracePt t="53916" x="9710738" y="3186113"/>
          <p14:tracePt t="53923" x="9710738" y="3176588"/>
          <p14:tracePt t="53928" x="9720263" y="3157538"/>
          <p14:tracePt t="53935" x="9720263" y="3152775"/>
          <p14:tracePt t="53942" x="9720263" y="3138488"/>
          <p14:tracePt t="53950" x="9720263" y="3119438"/>
          <p14:tracePt t="53959" x="9720263" y="3109913"/>
          <p14:tracePt t="53968" x="9720263" y="3095625"/>
          <p14:tracePt t="53978" x="9710738" y="3076575"/>
          <p14:tracePt t="53986" x="9701213" y="3067050"/>
          <p14:tracePt t="53994" x="9691688" y="3052763"/>
          <p14:tracePt t="54001" x="9677400" y="3033713"/>
          <p14:tracePt t="54008" x="9672638" y="3033713"/>
          <p14:tracePt t="54014" x="9658350" y="3019425"/>
          <p14:tracePt t="54022" x="9653588" y="3014663"/>
          <p14:tracePt t="54030" x="9634538" y="3005138"/>
          <p14:tracePt t="54038" x="9620250" y="3000375"/>
          <p14:tracePt t="54047" x="9605963" y="2995613"/>
          <p14:tracePt t="54055" x="9567863" y="2990850"/>
          <p14:tracePt t="54063" x="9544050" y="2981325"/>
          <p14:tracePt t="54070" x="9515475" y="2976563"/>
          <p14:tracePt t="54079" x="9472613" y="2962275"/>
          <p14:tracePt t="54087" x="9439275" y="2952750"/>
          <p14:tracePt t="54095" x="9405938" y="2938463"/>
          <p14:tracePt t="54103" x="9372600" y="2933700"/>
          <p14:tracePt t="54110" x="9339263" y="2924175"/>
          <p14:tracePt t="54121" x="9310688" y="2914650"/>
          <p14:tracePt t="54129" x="9291638" y="2914650"/>
          <p14:tracePt t="54137" x="9263063" y="2895600"/>
          <p14:tracePt t="54146" x="9248775" y="2895600"/>
          <p14:tracePt t="54154" x="9224963" y="2890838"/>
          <p14:tracePt t="54157" x="9201150" y="2890838"/>
          <p14:tracePt t="54166" x="9158288" y="2886075"/>
          <p14:tracePt t="54174" x="9124950" y="2881313"/>
          <p14:tracePt t="54182" x="9091613" y="2867025"/>
          <p14:tracePt t="54190" x="9034463" y="2862263"/>
          <p14:tracePt t="54199" x="9001125" y="2862263"/>
          <p14:tracePt t="54206" x="8953500" y="2857500"/>
          <p14:tracePt t="54215" x="8910638" y="2852738"/>
          <p14:tracePt t="54222" x="8863013" y="2838450"/>
          <p14:tracePt t="54230" x="8824913" y="2838450"/>
          <p14:tracePt t="54238" x="8782050" y="2833688"/>
          <p14:tracePt t="54250" x="8758238" y="2833688"/>
          <p14:tracePt t="54257" x="8734425" y="2833688"/>
          <p14:tracePt t="54267" x="8710613" y="2833688"/>
          <p14:tracePt t="54273" x="8696325" y="2833688"/>
          <p14:tracePt t="54280" x="8677275" y="2843213"/>
          <p14:tracePt t="54287" x="8658225" y="2847975"/>
          <p14:tracePt t="54295" x="8643938" y="2852738"/>
          <p14:tracePt t="54308" x="8629650" y="2867025"/>
          <p14:tracePt t="54314" x="8624888" y="2867025"/>
          <p14:tracePt t="54320" x="8605838" y="2881313"/>
          <p14:tracePt t="54327" x="8596313" y="2881313"/>
          <p14:tracePt t="54335" x="8582025" y="2890838"/>
          <p14:tracePt t="54343" x="8562975" y="2905125"/>
          <p14:tracePt t="54353" x="8553450" y="2933700"/>
          <p14:tracePt t="54363" x="8543925" y="2943225"/>
          <p14:tracePt t="54370" x="8534400" y="2957513"/>
          <p14:tracePt t="54375" x="8520113" y="2981325"/>
          <p14:tracePt t="54383" x="8515350" y="2990850"/>
          <p14:tracePt t="54394" x="8505825" y="3014663"/>
          <p14:tracePt t="54402" x="8501063" y="3033713"/>
          <p14:tracePt t="54408" x="8496300" y="3052763"/>
          <p14:tracePt t="54415" x="8496300" y="3076575"/>
          <p14:tracePt t="54422" x="8491538" y="3109913"/>
          <p14:tracePt t="54430" x="8491538" y="3133725"/>
          <p14:tracePt t="54438" x="8491538" y="3171825"/>
          <p14:tracePt t="54447" x="8491538" y="3205163"/>
          <p14:tracePt t="54454" x="8491538" y="3228975"/>
          <p14:tracePt t="54463" x="8496300" y="3257550"/>
          <p14:tracePt t="54471" x="8510588" y="3290888"/>
          <p14:tracePt t="54479" x="8524875" y="3333750"/>
          <p14:tracePt t="54486" x="8529638" y="3352800"/>
          <p14:tracePt t="54494" x="8558213" y="3395663"/>
          <p14:tracePt t="54502" x="8567738" y="3424238"/>
          <p14:tracePt t="54511" x="8596313" y="3452813"/>
          <p14:tracePt t="54519" x="8634413" y="3495675"/>
          <p14:tracePt t="54526" x="8672513" y="3533775"/>
          <p14:tracePt t="54535" x="8705850" y="3557588"/>
          <p14:tracePt t="54542" x="8758238" y="3590925"/>
          <p14:tracePt t="54550" x="8801100" y="3614738"/>
          <p14:tracePt t="54559" x="8843963" y="3633788"/>
          <p14:tracePt t="54565" x="8901113" y="3657600"/>
          <p14:tracePt t="54575" x="8948738" y="3662363"/>
          <p14:tracePt t="54582" x="9005888" y="3681413"/>
          <p14:tracePt t="54591" x="9072563" y="3690938"/>
          <p14:tracePt t="54598" x="9129713" y="3695700"/>
          <p14:tracePt t="54606" x="9201150" y="3695700"/>
          <p14:tracePt t="54615" x="9263063" y="3695700"/>
          <p14:tracePt t="54622" x="9315450" y="3695700"/>
          <p14:tracePt t="54630" x="9382125" y="3695700"/>
          <p14:tracePt t="54639" x="9434513" y="3695700"/>
          <p14:tracePt t="54646" x="9501188" y="3695700"/>
          <p14:tracePt t="54653" x="9548813" y="3695700"/>
          <p14:tracePt t="54662" x="9586913" y="3695700"/>
          <p14:tracePt t="54670" x="9644063" y="3695700"/>
          <p14:tracePt t="54679" x="9686925" y="3676650"/>
          <p14:tracePt t="54686" x="9725025" y="3671888"/>
          <p14:tracePt t="54696" x="9767888" y="3652838"/>
          <p14:tracePt t="54702" x="9820275" y="3633788"/>
          <p14:tracePt t="54711" x="9863138" y="3609975"/>
          <p14:tracePt t="54718" x="9910763" y="3590925"/>
          <p14:tracePt t="54727" x="9953625" y="3571875"/>
          <p14:tracePt t="54735" x="9982200" y="3557588"/>
          <p14:tracePt t="54746" x="10025063" y="3543300"/>
          <p14:tracePt t="54752" x="10063163" y="3519488"/>
          <p14:tracePt t="54770" x="10096500" y="3486150"/>
          <p14:tracePt t="54774" x="10110788" y="3471863"/>
          <p14:tracePt t="54783" x="10125075" y="3443288"/>
          <p14:tracePt t="54791" x="10125075" y="3424238"/>
          <p14:tracePt t="54798" x="10134600" y="3400425"/>
          <p14:tracePt t="54806" x="10139363" y="3381375"/>
          <p14:tracePt t="54815" x="10139363" y="3357563"/>
          <p14:tracePt t="54823" x="10139363" y="3333750"/>
          <p14:tracePt t="54830" x="10139363" y="3314700"/>
          <p14:tracePt t="54839" x="10139363" y="3290888"/>
          <p14:tracePt t="54846" x="10139363" y="3276600"/>
          <p14:tracePt t="54855" x="10139363" y="3262313"/>
          <p14:tracePt t="54862" x="10139363" y="3248025"/>
          <p14:tracePt t="54870" x="10139363" y="3233738"/>
          <p14:tracePt t="54879" x="10139363" y="3214688"/>
          <p14:tracePt t="54886" x="10134600" y="3205163"/>
          <p14:tracePt t="54894" x="10129838" y="3195638"/>
          <p14:tracePt t="54902" x="10120313" y="3171825"/>
          <p14:tracePt t="54911" x="10110788" y="3162300"/>
          <p14:tracePt t="54918" x="10091738" y="3143250"/>
          <p14:tracePt t="54926" x="10082213" y="3133725"/>
          <p14:tracePt t="54935" x="10067925" y="3119438"/>
          <p14:tracePt t="54943" x="10053638" y="3109913"/>
          <p14:tracePt t="54951" x="10039350" y="3100388"/>
          <p14:tracePt t="54958" x="10029825" y="3090863"/>
          <p14:tracePt t="54968" x="10010775" y="3081338"/>
          <p14:tracePt t="54977" x="9996488" y="3076575"/>
          <p14:tracePt t="54988" x="9977438" y="3071813"/>
          <p14:tracePt t="54994" x="9958388" y="3071813"/>
          <p14:tracePt t="54998" x="9953625" y="3071813"/>
          <p14:tracePt t="55007" x="9915525" y="3052763"/>
          <p14:tracePt t="55014" x="9891713" y="3043238"/>
          <p14:tracePt t="55022" x="9853613" y="3038475"/>
          <p14:tracePt t="55030" x="9834563" y="3028950"/>
          <p14:tracePt t="55039" x="9805988" y="3024188"/>
          <p14:tracePt t="55047" x="9772650" y="3005138"/>
          <p14:tracePt t="55055" x="9744075" y="2995613"/>
          <p14:tracePt t="55063" x="9729788" y="2995613"/>
          <p14:tracePt t="55073" x="9715500" y="2990850"/>
          <p14:tracePt t="55082" x="9701213" y="2981325"/>
          <p14:tracePt t="55102" x="9677400" y="2976563"/>
          <p14:tracePt t="55110" x="9672638" y="2976563"/>
          <p14:tracePt t="55119" x="9667875" y="2976563"/>
          <p14:tracePt t="55134" x="9663113" y="2976563"/>
          <p14:tracePt t="55143" x="9658350" y="2976563"/>
          <p14:tracePt t="55200" x="0" y="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E40A7-3233-40A9-A497-65FF7B85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L'importance</a:t>
            </a:r>
            <a:r>
              <a:rPr lang="de-DE" dirty="0"/>
              <a:t> du </a:t>
            </a:r>
            <a:r>
              <a:rPr lang="de-DE" dirty="0" err="1"/>
              <a:t>semis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05EEE87-857A-463F-AE5B-27EC6D6330B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49</a:t>
            </a:fld>
            <a:endParaRPr lang="fr-FR" alt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178267-9EB2-4BE5-97C5-850F629E8A2E}"/>
              </a:ext>
            </a:extLst>
          </p:cNvPr>
          <p:cNvSpPr/>
          <p:nvPr/>
        </p:nvSpPr>
        <p:spPr>
          <a:xfrm>
            <a:off x="126999" y="6417281"/>
            <a:ext cx="11717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fr-FR" sz="1200" dirty="0">
                <a:latin typeface="Segoe UI" panose="020B0502040204020203" pitchFamily="34" charset="0"/>
              </a:rPr>
              <a:t>Colbach N., Cordeau S. &amp; </a:t>
            </a:r>
            <a:r>
              <a:rPr lang="fr-FR" sz="1200" dirty="0" err="1">
                <a:latin typeface="Segoe UI" panose="020B0502040204020203" pitchFamily="34" charset="0"/>
              </a:rPr>
              <a:t>Gardarin</a:t>
            </a:r>
            <a:r>
              <a:rPr lang="fr-FR" sz="1200" dirty="0">
                <a:latin typeface="Segoe UI" panose="020B0502040204020203" pitchFamily="34" charset="0"/>
              </a:rPr>
              <a:t> A. (2019) Implantation des cultures et gestion des adventices : effets des modalités de préparation des sols et de semis sur la flore adventice. In: Réussir l’Implantation des cultures : enjeux agroécologiques, raisonnement agronomique (J. </a:t>
            </a:r>
            <a:r>
              <a:rPr lang="fr-FR" sz="1200" dirty="0" err="1">
                <a:latin typeface="Segoe UI" panose="020B0502040204020203" pitchFamily="34" charset="0"/>
              </a:rPr>
              <a:t>Boiffin</a:t>
            </a:r>
            <a:r>
              <a:rPr lang="fr-FR" sz="1200" dirty="0">
                <a:latin typeface="Segoe UI" panose="020B0502040204020203" pitchFamily="34" charset="0"/>
              </a:rPr>
              <a:t>, F. Laurent &amp; G. Richard, </a:t>
            </a:r>
            <a:r>
              <a:rPr lang="fr-FR" sz="1200" dirty="0" err="1">
                <a:latin typeface="Segoe UI" panose="020B0502040204020203" pitchFamily="34" charset="0"/>
              </a:rPr>
              <a:t>eds</a:t>
            </a:r>
            <a:r>
              <a:rPr lang="fr-FR" sz="1200" dirty="0">
                <a:latin typeface="Segoe UI" panose="020B0502040204020203" pitchFamily="34" charset="0"/>
              </a:rPr>
              <a:t>.) Éditions Quae:179-207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904384" y="956563"/>
            <a:ext cx="9015264" cy="656783"/>
          </a:xfrm>
          <a:prstGeom prst="rect">
            <a:avLst/>
          </a:prstGeom>
          <a:solidFill>
            <a:srgbClr val="355469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</a:pPr>
            <a:r>
              <a:rPr lang="de-DE" sz="2400" dirty="0" smtClean="0">
                <a:solidFill>
                  <a:schemeClr val="bg1"/>
                </a:solidFill>
              </a:rPr>
              <a:t>Variation de la </a:t>
            </a:r>
            <a:r>
              <a:rPr lang="de-DE" sz="2400" dirty="0" err="1" smtClean="0">
                <a:solidFill>
                  <a:schemeClr val="bg1"/>
                </a:solidFill>
              </a:rPr>
              <a:t>perte</a:t>
            </a:r>
            <a:r>
              <a:rPr lang="de-DE" sz="2400" dirty="0" smtClean="0">
                <a:solidFill>
                  <a:schemeClr val="bg1"/>
                </a:solidFill>
              </a:rPr>
              <a:t> de </a:t>
            </a:r>
            <a:r>
              <a:rPr lang="de-DE" sz="2400" dirty="0" err="1" smtClean="0">
                <a:solidFill>
                  <a:schemeClr val="bg1"/>
                </a:solidFill>
              </a:rPr>
              <a:t>rendement</a:t>
            </a:r>
            <a:r>
              <a:rPr lang="de-DE" sz="2400" dirty="0" smtClean="0">
                <a:solidFill>
                  <a:schemeClr val="bg1"/>
                </a:solidFill>
              </a:rPr>
              <a:t> par </a:t>
            </a:r>
            <a:r>
              <a:rPr lang="de-DE" sz="2400" dirty="0" err="1" smtClean="0">
                <a:solidFill>
                  <a:schemeClr val="bg1"/>
                </a:solidFill>
              </a:rPr>
              <a:t>rapport</a:t>
            </a:r>
            <a:r>
              <a:rPr lang="de-DE" sz="2400" dirty="0" smtClean="0">
                <a:solidFill>
                  <a:schemeClr val="bg1"/>
                </a:solidFill>
              </a:rPr>
              <a:t> au </a:t>
            </a:r>
            <a:r>
              <a:rPr lang="de-DE" sz="2400" dirty="0" err="1" smtClean="0">
                <a:solidFill>
                  <a:schemeClr val="bg1"/>
                </a:solidFill>
              </a:rPr>
              <a:t>scénario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témoin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br>
              <a:rPr lang="de-DE" sz="24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(</a:t>
            </a:r>
            <a:r>
              <a:rPr lang="de-DE" sz="2000" dirty="0" err="1">
                <a:solidFill>
                  <a:schemeClr val="bg1"/>
                </a:solidFill>
              </a:rPr>
              <a:t>moyenne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sur</a:t>
            </a:r>
            <a:r>
              <a:rPr lang="de-DE" sz="2000" dirty="0">
                <a:solidFill>
                  <a:schemeClr val="bg1"/>
                </a:solidFill>
              </a:rPr>
              <a:t> 10 </a:t>
            </a:r>
            <a:r>
              <a:rPr lang="de-DE" sz="2000" dirty="0" err="1">
                <a:solidFill>
                  <a:schemeClr val="bg1"/>
                </a:solidFill>
              </a:rPr>
              <a:t>répétitions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météo</a:t>
            </a:r>
            <a:r>
              <a:rPr lang="de-DE" sz="2000" dirty="0">
                <a:solidFill>
                  <a:schemeClr val="bg1"/>
                </a:solidFill>
              </a:rPr>
              <a:t>) 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1420581" y="1659330"/>
            <a:ext cx="7982870" cy="4058150"/>
            <a:chOff x="3247757" y="1885451"/>
            <a:chExt cx="7982870" cy="40581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6AA6AAC-7C05-45D4-8079-3E4F36FC5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113" t="40402" r="3339" b="8101"/>
            <a:stretch/>
          </p:blipFill>
          <p:spPr>
            <a:xfrm>
              <a:off x="7200901" y="3093721"/>
              <a:ext cx="3992880" cy="2849880"/>
            </a:xfrm>
            <a:prstGeom prst="rect">
              <a:avLst/>
            </a:prstGeom>
          </p:spPr>
        </p:pic>
        <p:pic>
          <p:nvPicPr>
            <p:cNvPr id="6" name="Image 1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2" r="9396" b="4659"/>
            <a:stretch>
              <a:fillRect/>
            </a:stretch>
          </p:blipFill>
          <p:spPr bwMode="auto">
            <a:xfrm flipH="1">
              <a:off x="7381239" y="1885451"/>
              <a:ext cx="660929" cy="1214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7" b="99552" l="0" r="98387">
                          <a14:foregroundMark x1="81855" y1="68161" x2="81855" y2="68161"/>
                          <a14:foregroundMark x1="73387" y1="93274" x2="73387" y2="93274"/>
                          <a14:foregroundMark x1="72984" y1="76233" x2="60887" y2="41704"/>
                          <a14:foregroundMark x1="806" y1="7175" x2="14919" y2="8072"/>
                          <a14:foregroundMark x1="8468" y1="17937" x2="21774" y2="15247"/>
                          <a14:foregroundMark x1="16129" y1="20179" x2="23790" y2="17489"/>
                          <a14:foregroundMark x1="22581" y1="21973" x2="31855" y2="20179"/>
                          <a14:foregroundMark x1="29435" y1="26906" x2="38710" y2="25561"/>
                          <a14:foregroundMark x1="35081" y1="31390" x2="47581" y2="33632"/>
                          <a14:foregroundMark x1="39919" y1="34978" x2="54839" y2="40807"/>
                          <a14:foregroundMark x1="31452" y1="4484" x2="40726" y2="12556"/>
                          <a14:foregroundMark x1="47581" y1="11211" x2="54839" y2="21973"/>
                          <a14:foregroundMark x1="55242" y1="16143" x2="61290" y2="26906"/>
                          <a14:foregroundMark x1="6855" y1="17937" x2="6855" y2="17937"/>
                          <a14:foregroundMark x1="26613" y1="6278" x2="14113" y2="1345"/>
                          <a14:backgroundMark x1="5242" y1="3587" x2="5242" y2="3587"/>
                          <a14:backgroundMark x1="13710" y1="4484" x2="13710" y2="4484"/>
                          <a14:backgroundMark x1="27419" y1="2691" x2="27419" y2="2691"/>
                          <a14:backgroundMark x1="16532" y1="5381" x2="16532" y2="5381"/>
                        </a14:backgroundRemoval>
                      </a14:imgEffect>
                    </a14:imgLayer>
                  </a14:imgProps>
                </a:ext>
              </a:extLst>
            </a:blip>
            <a:srcRect t="-1" r="22376" b="24979"/>
            <a:stretch/>
          </p:blipFill>
          <p:spPr>
            <a:xfrm rot="1172067">
              <a:off x="9518878" y="1969035"/>
              <a:ext cx="1200639" cy="104340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863385" y="1910331"/>
              <a:ext cx="437319" cy="12019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56534" y="3149330"/>
              <a:ext cx="1144138" cy="2727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553061" y="3202421"/>
              <a:ext cx="96651" cy="1702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76772" y="3183146"/>
              <a:ext cx="335072" cy="2634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333404" y="3184890"/>
              <a:ext cx="3978708" cy="26868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7000"/>
                </a:lnSpc>
              </a:pPr>
              <a:r>
                <a:rPr lang="de-DE" sz="2000" dirty="0" err="1" smtClean="0"/>
                <a:t>Témoin</a:t>
              </a:r>
              <a:endParaRPr lang="de-DE" sz="2000" dirty="0" smtClean="0"/>
            </a:p>
            <a:p>
              <a:pPr>
                <a:lnSpc>
                  <a:spcPct val="97000"/>
                </a:lnSpc>
              </a:pPr>
              <a:r>
                <a:rPr lang="de-DE" sz="2000" dirty="0" err="1" smtClean="0"/>
                <a:t>Semis</a:t>
              </a:r>
              <a:r>
                <a:rPr lang="de-DE" sz="2000" dirty="0" smtClean="0"/>
                <a:t> à la </a:t>
              </a:r>
              <a:r>
                <a:rPr lang="de-DE" sz="2000" dirty="0" err="1" smtClean="0"/>
                <a:t>volée</a:t>
              </a:r>
              <a:r>
                <a:rPr lang="de-DE" sz="2000" dirty="0" smtClean="0"/>
                <a:t> </a:t>
              </a:r>
              <a:r>
                <a:rPr lang="de-DE" sz="2000" i="1" dirty="0" err="1" smtClean="0"/>
                <a:t>vs</a:t>
              </a:r>
              <a:r>
                <a:rPr lang="de-DE" sz="2000" i="1" dirty="0" smtClean="0"/>
                <a:t> en </a:t>
              </a:r>
              <a:r>
                <a:rPr lang="de-DE" sz="2000" i="1" dirty="0" err="1" smtClean="0"/>
                <a:t>rangs</a:t>
              </a:r>
              <a:endParaRPr lang="de-DE" sz="2000" i="1" dirty="0" smtClean="0"/>
            </a:p>
            <a:p>
              <a:pPr>
                <a:lnSpc>
                  <a:spcPct val="97000"/>
                </a:lnSpc>
              </a:pPr>
              <a:r>
                <a:rPr lang="de-DE" sz="2000" dirty="0" smtClean="0"/>
                <a:t>Interrang 16 cm </a:t>
              </a:r>
              <a:r>
                <a:rPr lang="de-DE" sz="2000" i="1" dirty="0" err="1" smtClean="0"/>
                <a:t>vs</a:t>
              </a:r>
              <a:r>
                <a:rPr lang="de-DE" sz="2000" i="1" dirty="0" smtClean="0"/>
                <a:t> 12 cm</a:t>
              </a:r>
            </a:p>
            <a:p>
              <a:pPr>
                <a:lnSpc>
                  <a:spcPct val="97000"/>
                </a:lnSpc>
              </a:pPr>
              <a:r>
                <a:rPr lang="de-DE" sz="2000" dirty="0" smtClean="0"/>
                <a:t>Interrang 32 cm </a:t>
              </a:r>
              <a:r>
                <a:rPr lang="de-DE" sz="2000" i="1" dirty="0" err="1" smtClean="0"/>
                <a:t>vs</a:t>
              </a:r>
              <a:r>
                <a:rPr lang="de-DE" sz="2000" i="1" dirty="0" smtClean="0"/>
                <a:t> 12 cm</a:t>
              </a:r>
            </a:p>
            <a:p>
              <a:pPr>
                <a:lnSpc>
                  <a:spcPct val="97000"/>
                </a:lnSpc>
              </a:pPr>
              <a:r>
                <a:rPr lang="de-DE" sz="2000" dirty="0" err="1" smtClean="0"/>
                <a:t>Densité</a:t>
              </a:r>
              <a:r>
                <a:rPr lang="de-DE" sz="2000" dirty="0" smtClean="0"/>
                <a:t> de </a:t>
              </a:r>
              <a:r>
                <a:rPr lang="de-DE" sz="2000" dirty="0" err="1" smtClean="0"/>
                <a:t>semis</a:t>
              </a:r>
              <a:r>
                <a:rPr lang="de-DE" sz="2000" dirty="0" smtClean="0"/>
                <a:t> +25%</a:t>
              </a:r>
            </a:p>
            <a:p>
              <a:pPr>
                <a:lnSpc>
                  <a:spcPct val="97000"/>
                </a:lnSpc>
              </a:pPr>
              <a:r>
                <a:rPr lang="de-DE" sz="2000" dirty="0" err="1" smtClean="0"/>
                <a:t>Profondeur</a:t>
              </a:r>
              <a:r>
                <a:rPr lang="de-DE" sz="2000" dirty="0" smtClean="0"/>
                <a:t> de </a:t>
              </a:r>
              <a:r>
                <a:rPr lang="de-DE" sz="2000" dirty="0" err="1" smtClean="0"/>
                <a:t>semis</a:t>
              </a:r>
              <a:r>
                <a:rPr lang="de-DE" sz="2000" dirty="0" smtClean="0"/>
                <a:t> 4 cm </a:t>
              </a:r>
              <a:r>
                <a:rPr lang="de-DE" sz="2000" i="1" dirty="0" err="1" smtClean="0"/>
                <a:t>vs</a:t>
              </a:r>
              <a:r>
                <a:rPr lang="de-DE" sz="2000" i="1" dirty="0" smtClean="0"/>
                <a:t> 2 cm</a:t>
              </a:r>
              <a:endParaRPr lang="de-DE" sz="2000" dirty="0" smtClean="0"/>
            </a:p>
            <a:p>
              <a:pPr>
                <a:lnSpc>
                  <a:spcPct val="97000"/>
                </a:lnSpc>
              </a:pPr>
              <a:r>
                <a:rPr lang="de-DE" sz="2000" dirty="0" err="1" smtClean="0"/>
                <a:t>Association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blé+féverole</a:t>
              </a:r>
              <a:r>
                <a:rPr lang="de-DE" sz="2000" dirty="0" smtClean="0"/>
                <a:t> en </a:t>
              </a:r>
              <a:r>
                <a:rPr lang="de-DE" sz="2000" dirty="0" err="1" smtClean="0"/>
                <a:t>rangs</a:t>
              </a:r>
              <a:endParaRPr lang="de-DE" sz="2000" dirty="0" smtClean="0"/>
            </a:p>
            <a:p>
              <a:pPr>
                <a:lnSpc>
                  <a:spcPct val="97000"/>
                </a:lnSpc>
              </a:pPr>
              <a:r>
                <a:rPr lang="de-DE" sz="2000" dirty="0" err="1" smtClean="0"/>
                <a:t>Association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blé+féverole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mélangé</a:t>
              </a:r>
              <a:endParaRPr lang="de-DE" sz="2000" dirty="0" smtClean="0"/>
            </a:p>
            <a:p>
              <a:pPr>
                <a:lnSpc>
                  <a:spcPct val="97000"/>
                </a:lnSpc>
              </a:pPr>
              <a:r>
                <a:rPr lang="de-DE" sz="2000" dirty="0" err="1" smtClean="0"/>
                <a:t>Semis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sous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couvert</a:t>
              </a:r>
              <a:r>
                <a:rPr lang="de-DE" sz="2000" dirty="0" smtClean="0"/>
                <a:t> de </a:t>
              </a:r>
              <a:r>
                <a:rPr lang="de-DE" sz="2000" dirty="0" err="1" smtClean="0"/>
                <a:t>luzerne</a:t>
              </a:r>
              <a:endParaRPr lang="en-GB" sz="2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21995" y="5023104"/>
              <a:ext cx="187509" cy="794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59795" y="3812112"/>
              <a:ext cx="187509" cy="291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99878" y="3202421"/>
              <a:ext cx="319770" cy="1702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895333" y="3149329"/>
              <a:ext cx="146835" cy="2722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378987" y="5076943"/>
              <a:ext cx="514821" cy="794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937691" y="3147557"/>
              <a:ext cx="292936" cy="2722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77696" y="3382102"/>
              <a:ext cx="352451" cy="921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26992" y="5023104"/>
              <a:ext cx="497059" cy="525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020440" y="5596127"/>
              <a:ext cx="358548" cy="272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660951" y="5012898"/>
              <a:ext cx="358548" cy="805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00688" y="4378086"/>
              <a:ext cx="358548" cy="272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206421" y="3195338"/>
              <a:ext cx="141769" cy="1772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47757" y="3115450"/>
              <a:ext cx="7811479" cy="27610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7224774" y="2750225"/>
              <a:ext cx="876721" cy="3582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7000"/>
                </a:lnSpc>
              </a:pPr>
              <a:r>
                <a:rPr lang="de-DE" sz="2400" dirty="0" err="1" smtClean="0"/>
                <a:t>Colza</a:t>
              </a:r>
              <a:endParaRPr lang="en-GB" sz="2400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8582079" y="2742581"/>
              <a:ext cx="876721" cy="3582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7000"/>
                </a:lnSpc>
              </a:pPr>
              <a:r>
                <a:rPr lang="de-DE" sz="2400" dirty="0" err="1" smtClean="0"/>
                <a:t>Blé</a:t>
              </a:r>
              <a:endParaRPr lang="en-GB" sz="2400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9963504" y="2734806"/>
              <a:ext cx="876721" cy="3582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7000"/>
                </a:lnSpc>
              </a:pPr>
              <a:r>
                <a:rPr lang="de-DE" sz="2400" dirty="0" err="1" smtClean="0"/>
                <a:t>Orge</a:t>
              </a:r>
              <a:endParaRPr lang="en-GB" sz="2400" dirty="0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56988" y="5591819"/>
            <a:ext cx="1449239" cy="895852"/>
            <a:chOff x="-61712" y="4442766"/>
            <a:chExt cx="1691489" cy="1176919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04" y="4442766"/>
              <a:ext cx="1143712" cy="781492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1712" y="5126058"/>
              <a:ext cx="1691489" cy="493627"/>
            </a:xfrm>
            <a:prstGeom prst="rect">
              <a:avLst/>
            </a:prstGeom>
          </p:spPr>
        </p:pic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43"/>
    </mc:Choice>
    <mc:Fallback xmlns="">
      <p:transition spd="slow" advTm="11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73" x="6324600" y="2524125"/>
          <p14:tracePt t="11751" x="6324600" y="2519363"/>
          <p14:tracePt t="11760" x="6305550" y="2514600"/>
          <p14:tracePt t="11767" x="6272213" y="2509838"/>
          <p14:tracePt t="11774" x="6229350" y="2495550"/>
          <p14:tracePt t="11782" x="6196013" y="2490788"/>
          <p14:tracePt t="11791" x="6148388" y="2486025"/>
          <p14:tracePt t="11798" x="6100763" y="2481263"/>
          <p14:tracePt t="11807" x="6043613" y="2466975"/>
          <p14:tracePt t="11815" x="5991225" y="2462213"/>
          <p14:tracePt t="11823" x="5943600" y="2457450"/>
          <p14:tracePt t="11833" x="5891213" y="2457450"/>
          <p14:tracePt t="11844" x="5838825" y="2447925"/>
          <p14:tracePt t="11851" x="5791200" y="2447925"/>
          <p14:tracePt t="11858" x="5753100" y="2447925"/>
          <p14:tracePt t="11864" x="5710238" y="2447925"/>
          <p14:tracePt t="11874" x="5681663" y="2447925"/>
          <p14:tracePt t="11878" x="5638800" y="2447925"/>
          <p14:tracePt t="11886" x="5600700" y="2447925"/>
          <p14:tracePt t="11894" x="5567363" y="2447925"/>
          <p14:tracePt t="11903" x="5534025" y="2447925"/>
          <p14:tracePt t="11912" x="5510213" y="2447925"/>
          <p14:tracePt t="11921" x="5481638" y="2466975"/>
          <p14:tracePt t="11931" x="5457825" y="2471738"/>
          <p14:tracePt t="11942" x="5424488" y="2490788"/>
          <p14:tracePt t="11950" x="5414963" y="2495550"/>
          <p14:tracePt t="11960" x="5405438" y="2505075"/>
          <p14:tracePt t="11968" x="5400675" y="2509838"/>
          <p14:tracePt t="11979" x="5400675" y="2524125"/>
          <p14:tracePt t="11986" x="5400675" y="2538413"/>
          <p14:tracePt t="11993" x="5400675" y="2552700"/>
          <p14:tracePt t="12002" x="5400675" y="2571750"/>
          <p14:tracePt t="12007" x="5400675" y="2595563"/>
          <p14:tracePt t="12017" x="5405438" y="2628900"/>
          <p14:tracePt t="12026" x="5419725" y="2652713"/>
          <p14:tracePt t="12035" x="5443538" y="2686050"/>
          <p14:tracePt t="12039" x="5462588" y="2709863"/>
          <p14:tracePt t="12047" x="5491163" y="2724150"/>
          <p14:tracePt t="12054" x="5534025" y="2747963"/>
          <p14:tracePt t="12062" x="5576888" y="2771775"/>
          <p14:tracePt t="12070" x="5619750" y="2786063"/>
          <p14:tracePt t="12079" x="5653088" y="2790825"/>
          <p14:tracePt t="12086" x="5681663" y="2795588"/>
          <p14:tracePt t="12098" x="5715000" y="2800350"/>
          <p14:tracePt t="12108" x="5738813" y="2800350"/>
          <p14:tracePt t="12113" x="5772150" y="2800350"/>
          <p14:tracePt t="12121" x="5810250" y="2800350"/>
          <p14:tracePt t="12127" x="5843588" y="2800350"/>
          <p14:tracePt t="12136" x="5876925" y="2795588"/>
          <p14:tracePt t="12142" x="5919788" y="2790825"/>
          <p14:tracePt t="12151" x="5953125" y="2776538"/>
          <p14:tracePt t="12158" x="5972175" y="2762250"/>
          <p14:tracePt t="12167" x="5991225" y="2747963"/>
          <p14:tracePt t="12173" x="6015038" y="2738438"/>
          <p14:tracePt t="12183" x="6034088" y="2724150"/>
          <p14:tracePt t="12191" x="6043613" y="2714625"/>
          <p14:tracePt t="12199" x="6057900" y="2700338"/>
          <p14:tracePt t="12206" x="6057900" y="2695575"/>
          <p14:tracePt t="12216" x="6057900" y="2686050"/>
          <p14:tracePt t="12225" x="6057900" y="2671763"/>
          <p14:tracePt t="12236" x="6057900" y="2657475"/>
          <p14:tracePt t="12247" x="6038850" y="2624138"/>
          <p14:tracePt t="12254" x="6010275" y="2595563"/>
          <p14:tracePt t="12262" x="5991225" y="2576513"/>
          <p14:tracePt t="12271" x="5962650" y="2552700"/>
          <p14:tracePt t="12283" x="5924550" y="2524125"/>
          <p14:tracePt t="12296" x="5886450" y="2509838"/>
          <p14:tracePt t="12297" x="0" y="0"/>
        </p14:tracePtLst>
        <p14:tracePtLst>
          <p14:tracePt t="12808" x="7258050" y="2509838"/>
          <p14:tracePt t="12815" x="7243763" y="2505075"/>
          <p14:tracePt t="12824" x="7224713" y="2505075"/>
          <p14:tracePt t="12831" x="7210425" y="2505075"/>
          <p14:tracePt t="12839" x="7191375" y="2500313"/>
          <p14:tracePt t="12846" x="7153275" y="2481263"/>
          <p14:tracePt t="12854" x="7129463" y="2481263"/>
          <p14:tracePt t="12864" x="7105650" y="2476500"/>
          <p14:tracePt t="12871" x="7081838" y="2476500"/>
          <p14:tracePt t="12881" x="7053263" y="2471738"/>
          <p14:tracePt t="12889" x="7038975" y="2471738"/>
          <p14:tracePt t="12903" x="7000875" y="2471738"/>
          <p14:tracePt t="12914" x="6981825" y="2471738"/>
          <p14:tracePt t="12920" x="6962775" y="2471738"/>
          <p14:tracePt t="12927" x="6948488" y="2471738"/>
          <p14:tracePt t="12937" x="6934200" y="2481263"/>
          <p14:tracePt t="12950" x="6905625" y="2505075"/>
          <p14:tracePt t="12963" x="6891338" y="2524125"/>
          <p14:tracePt t="12967" x="6872288" y="2547938"/>
          <p14:tracePt t="12979" x="6853238" y="2576513"/>
          <p14:tracePt t="12992" x="6824663" y="2624138"/>
          <p14:tracePt t="12998" x="6815138" y="2647950"/>
          <p14:tracePt t="13009" x="6805613" y="2676525"/>
          <p14:tracePt t="13016" x="6805613" y="2695575"/>
          <p14:tracePt t="13023" x="6805613" y="2719388"/>
          <p14:tracePt t="13031" x="6805613" y="2733675"/>
          <p14:tracePt t="13038" x="6805613" y="2757488"/>
          <p14:tracePt t="13047" x="6805613" y="2771775"/>
          <p14:tracePt t="13056" x="6815138" y="2786063"/>
          <p14:tracePt t="13067" x="6843713" y="2814638"/>
          <p14:tracePt t="13074" x="6862763" y="2819400"/>
          <p14:tracePt t="13081" x="6900863" y="2838450"/>
          <p14:tracePt t="13088" x="6919913" y="2843213"/>
          <p14:tracePt t="13093" x="6934200" y="2847975"/>
          <p14:tracePt t="13102" x="6967538" y="2847975"/>
          <p14:tracePt t="13111" x="6991350" y="2847975"/>
          <p14:tracePt t="13118" x="7024688" y="2847975"/>
          <p14:tracePt t="13127" x="7072313" y="2847975"/>
          <p14:tracePt t="13134" x="7105650" y="2847975"/>
          <p14:tracePt t="13142" x="7129463" y="2847975"/>
          <p14:tracePt t="13150" x="7162800" y="2847975"/>
          <p14:tracePt t="13158" x="7181850" y="2847975"/>
          <p14:tracePt t="13166" x="7205663" y="2833688"/>
          <p14:tracePt t="13174" x="7224713" y="2824163"/>
          <p14:tracePt t="13182" x="7239000" y="2814638"/>
          <p14:tracePt t="13191" x="7277100" y="2790825"/>
          <p14:tracePt t="13198" x="7291388" y="2767013"/>
          <p14:tracePt t="13207" x="7315200" y="2738438"/>
          <p14:tracePt t="13213" x="7324725" y="2719388"/>
          <p14:tracePt t="13222" x="7334250" y="2700338"/>
          <p14:tracePt t="13230" x="7343775" y="2681288"/>
          <p14:tracePt t="13238" x="7348538" y="2662238"/>
          <p14:tracePt t="13246" x="7348538" y="2657475"/>
          <p14:tracePt t="13254" x="7353300" y="2647950"/>
          <p14:tracePt t="13262" x="7353300" y="2643188"/>
          <p14:tracePt t="13271" x="7353300" y="2638425"/>
          <p14:tracePt t="13292" x="7353300" y="2628900"/>
          <p14:tracePt t="13299" x="7353300" y="2624138"/>
          <p14:tracePt t="13312" x="7343775" y="2605088"/>
          <p14:tracePt t="13318" x="7324725" y="2595563"/>
          <p14:tracePt t="13326" x="7296150" y="2590800"/>
          <p14:tracePt t="13335" x="7262813" y="2571750"/>
          <p14:tracePt t="13335" x="0" y="0"/>
        </p14:tracePtLst>
        <p14:tracePtLst>
          <p14:tracePt t="13825" x="8786813" y="2547938"/>
          <p14:tracePt t="13831" x="8758238" y="2528888"/>
          <p14:tracePt t="13839" x="8724900" y="2524125"/>
          <p14:tracePt t="13847" x="8682038" y="2514600"/>
          <p14:tracePt t="13854" x="8643938" y="2514600"/>
          <p14:tracePt t="13864" x="8601075" y="2500313"/>
          <p14:tracePt t="13870" x="8567738" y="2495550"/>
          <p14:tracePt t="13878" x="8510588" y="2490788"/>
          <p14:tracePt t="13886" x="8458200" y="2481263"/>
          <p14:tracePt t="13898" x="8401050" y="2471738"/>
          <p14:tracePt t="13905" x="8343900" y="2471738"/>
          <p14:tracePt t="13919" x="8248650" y="2471738"/>
          <p14:tracePt t="13932" x="8191500" y="2471738"/>
          <p14:tracePt t="13936" x="8153400" y="2471738"/>
          <p14:tracePt t="13942" x="8120063" y="2471738"/>
          <p14:tracePt t="13950" x="8081963" y="2471738"/>
          <p14:tracePt t="13957" x="8053388" y="2476500"/>
          <p14:tracePt t="13966" x="8039100" y="2486025"/>
          <p14:tracePt t="13975" x="8020050" y="2500313"/>
          <p14:tracePt t="13983" x="8010525" y="2514600"/>
          <p14:tracePt t="13991" x="7996238" y="2538413"/>
          <p14:tracePt t="13999" x="7986713" y="2566988"/>
          <p14:tracePt t="14006" x="7972425" y="2590800"/>
          <p14:tracePt t="14018" x="7967663" y="2619375"/>
          <p14:tracePt t="14027" x="7962900" y="2643188"/>
          <p14:tracePt t="14036" x="7962900" y="2676525"/>
          <p14:tracePt t="14043" x="7962900" y="2709863"/>
          <p14:tracePt t="14048" x="7962900" y="2747963"/>
          <p14:tracePt t="14055" x="7972425" y="2781300"/>
          <p14:tracePt t="14063" x="7986713" y="2809875"/>
          <p14:tracePt t="14070" x="8015288" y="2838450"/>
          <p14:tracePt t="14077" x="8053388" y="2871788"/>
          <p14:tracePt t="14087" x="8101013" y="2890838"/>
          <p14:tracePt t="14094" x="8167688" y="2914650"/>
          <p14:tracePt t="14102" x="8224838" y="2933700"/>
          <p14:tracePt t="14110" x="8296275" y="2947988"/>
          <p14:tracePt t="14118" x="8377238" y="2947988"/>
          <p14:tracePt t="14126" x="8448675" y="2947988"/>
          <p14:tracePt t="14135" x="8510588" y="2947988"/>
          <p14:tracePt t="14142" x="8572500" y="2947988"/>
          <p14:tracePt t="14151" x="8624888" y="2938463"/>
          <p14:tracePt t="14164" x="8667750" y="2928938"/>
          <p14:tracePt t="14168" x="8715375" y="2909888"/>
          <p14:tracePt t="14174" x="8758238" y="2890838"/>
          <p14:tracePt t="14182" x="8796338" y="2867025"/>
          <p14:tracePt t="14194" x="8829675" y="2843213"/>
          <p14:tracePt t="14201" x="8853488" y="2824163"/>
          <p14:tracePt t="14215" x="8886825" y="2757488"/>
          <p14:tracePt t="14221" x="8901113" y="2733675"/>
          <p14:tracePt t="14234" x="8905875" y="2714625"/>
          <p14:tracePt t="14240" x="8910638" y="2695575"/>
          <p14:tracePt t="14248" x="8910638" y="2671763"/>
          <p14:tracePt t="14254" x="8910638" y="2662238"/>
          <p14:tracePt t="14263" x="8910638" y="2643188"/>
          <p14:tracePt t="14270" x="8910638" y="2628900"/>
          <p14:tracePt t="14278" x="8910638" y="2619375"/>
          <p14:tracePt t="14287" x="8905875" y="2605088"/>
          <p14:tracePt t="14294" x="8901113" y="2590800"/>
          <p14:tracePt t="14310" x="8877300" y="2566988"/>
          <p14:tracePt t="14318" x="8863013" y="2562225"/>
          <p14:tracePt t="14326" x="8839200" y="2552700"/>
          <p14:tracePt t="14334" x="8805863" y="2547938"/>
          <p14:tracePt t="14342" x="8772525" y="2543175"/>
          <p14:tracePt t="14351" x="8724900" y="2524125"/>
          <p14:tracePt t="14359" x="8672513" y="2514600"/>
          <p14:tracePt t="14366" x="8648700" y="2514600"/>
          <p14:tracePt t="14374" x="8624888" y="2509838"/>
          <p14:tracePt t="14383" x="8582025" y="2509838"/>
          <p14:tracePt t="14383" x="0" y="0"/>
        </p14:tracePtLst>
        <p14:tracePtLst>
          <p14:tracePt t="18167" x="6229350" y="3305175"/>
          <p14:tracePt t="18240" x="6224588" y="3305175"/>
          <p14:tracePt t="18288" x="6215063" y="3305175"/>
          <p14:tracePt t="18294" x="6210300" y="3305175"/>
          <p14:tracePt t="18304" x="6196013" y="3300413"/>
          <p14:tracePt t="18310" x="6167438" y="3290888"/>
          <p14:tracePt t="18319" x="6148388" y="3290888"/>
          <p14:tracePt t="18326" x="6110288" y="3281363"/>
          <p14:tracePt t="18335" x="6076950" y="3276600"/>
          <p14:tracePt t="18342" x="6053138" y="3276600"/>
          <p14:tracePt t="18351" x="6010275" y="3271838"/>
          <p14:tracePt t="18358" x="5967413" y="3257550"/>
          <p14:tracePt t="18366" x="5938838" y="3257550"/>
          <p14:tracePt t="18374" x="5905500" y="3252788"/>
          <p14:tracePt t="18382" x="5881688" y="3252788"/>
          <p14:tracePt t="18391" x="5862638" y="3252788"/>
          <p14:tracePt t="18398" x="5843588" y="3252788"/>
          <p14:tracePt t="18407" x="5834063" y="3252788"/>
          <p14:tracePt t="18414" x="5824538" y="3252788"/>
          <p14:tracePt t="18424" x="5815013" y="3252788"/>
          <p14:tracePt t="18435" x="5805488" y="3252788"/>
          <p14:tracePt t="18442" x="5800725" y="3252788"/>
          <p14:tracePt t="18449" x="5791200" y="3252788"/>
          <p14:tracePt t="18455" x="5776913" y="3252788"/>
          <p14:tracePt t="18463" x="5757863" y="3252788"/>
          <p14:tracePt t="18470" x="5738813" y="3252788"/>
          <p14:tracePt t="18481" x="5729288" y="3252788"/>
          <p14:tracePt t="18491" x="5705475" y="3257550"/>
          <p14:tracePt t="18500" x="5686425" y="3267075"/>
          <p14:tracePt t="18506" x="5667375" y="3276600"/>
          <p14:tracePt t="18510" x="5638800" y="3290888"/>
          <p14:tracePt t="18518" x="5619750" y="3305175"/>
          <p14:tracePt t="18526" x="5595938" y="3324225"/>
          <p14:tracePt t="18534" x="5581650" y="3352800"/>
          <p14:tracePt t="18542" x="5572125" y="3381375"/>
          <p14:tracePt t="18550" x="5553075" y="3424238"/>
          <p14:tracePt t="18562" x="5534025" y="3471863"/>
          <p14:tracePt t="18574" x="5510213" y="3595688"/>
          <p14:tracePt t="18582" x="5500688" y="3667125"/>
          <p14:tracePt t="18590" x="5486400" y="3738563"/>
          <p14:tracePt t="18598" x="5481638" y="3800475"/>
          <p14:tracePt t="18606" x="5467350" y="3876675"/>
          <p14:tracePt t="18616" x="5457825" y="3933825"/>
          <p14:tracePt t="18622" x="5443538" y="3995738"/>
          <p14:tracePt t="18631" x="5438775" y="4043363"/>
          <p14:tracePt t="18638" x="5424488" y="4095750"/>
          <p14:tracePt t="18647" x="5414963" y="4143375"/>
          <p14:tracePt t="18658" x="5414963" y="4181475"/>
          <p14:tracePt t="18675" x="5405438" y="4295775"/>
          <p14:tracePt t="18681" x="5405438" y="4333875"/>
          <p14:tracePt t="18686" x="5405438" y="4391025"/>
          <p14:tracePt t="18695" x="5405438" y="4414838"/>
          <p14:tracePt t="18702" x="5405438" y="4452938"/>
          <p14:tracePt t="18711" x="5405438" y="4495800"/>
          <p14:tracePt t="18719" x="5405438" y="4543425"/>
          <p14:tracePt t="18728" x="5429250" y="4600575"/>
          <p14:tracePt t="18734" x="5438775" y="4652963"/>
          <p14:tracePt t="18747" x="5462588" y="4700588"/>
          <p14:tracePt t="18753" x="5491163" y="4752975"/>
          <p14:tracePt t="18766" x="5524500" y="4829175"/>
          <p14:tracePt t="18776" x="5553075" y="4881563"/>
          <p14:tracePt t="18782" x="5562600" y="4914900"/>
          <p14:tracePt t="18790" x="5581650" y="4957763"/>
          <p14:tracePt t="18797" x="5591175" y="4981575"/>
          <p14:tracePt t="18807" x="5610225" y="5024438"/>
          <p14:tracePt t="18814" x="5619750" y="5053013"/>
          <p14:tracePt t="18823" x="5638800" y="5095875"/>
          <p14:tracePt t="18830" x="5653088" y="5138738"/>
          <p14:tracePt t="18838" x="5662613" y="5162550"/>
          <p14:tracePt t="18847" x="5667375" y="5195888"/>
          <p14:tracePt t="18854" x="5676900" y="5233988"/>
          <p14:tracePt t="18862" x="5691188" y="5267325"/>
          <p14:tracePt t="18870" x="5700713" y="5286375"/>
          <p14:tracePt t="18879" x="5710238" y="5319713"/>
          <p14:tracePt t="18886" x="5719763" y="5338763"/>
          <p14:tracePt t="18896" x="5743575" y="5376863"/>
          <p14:tracePt t="18903" x="5762625" y="5405438"/>
          <p14:tracePt t="18910" x="5776913" y="5419725"/>
          <p14:tracePt t="18918" x="5805488" y="5453063"/>
          <p14:tracePt t="18927" x="5834063" y="5481638"/>
          <p14:tracePt t="18938" x="5857875" y="5505450"/>
          <p14:tracePt t="18951" x="5924550" y="5562600"/>
          <p14:tracePt t="18958" x="5967413" y="5595938"/>
          <p14:tracePt t="18966" x="6005513" y="5634038"/>
          <p14:tracePt t="18975" x="6053138" y="5672138"/>
          <p14:tracePt t="18982" x="6081713" y="5695950"/>
          <p14:tracePt t="18992" x="6129338" y="5724525"/>
          <p14:tracePt t="18998" x="6162675" y="5748338"/>
          <p14:tracePt t="19007" x="6205538" y="5772150"/>
          <p14:tracePt t="19014" x="6248400" y="5786438"/>
          <p14:tracePt t="19022" x="6291263" y="5791200"/>
          <p14:tracePt t="19030" x="6343650" y="5805488"/>
          <p14:tracePt t="19038" x="6396038" y="5810250"/>
          <p14:tracePt t="19047" x="6448425" y="5815013"/>
          <p14:tracePt t="19054" x="6515100" y="5815013"/>
          <p14:tracePt t="19062" x="6577013" y="5824538"/>
          <p14:tracePt t="19070" x="6653213" y="5848350"/>
          <p14:tracePt t="19078" x="6729413" y="5857875"/>
          <p14:tracePt t="19086" x="6800850" y="5876925"/>
          <p14:tracePt t="19094" x="6900863" y="5881688"/>
          <p14:tracePt t="19102" x="7010400" y="5905500"/>
          <p14:tracePt t="19110" x="7100888" y="5915025"/>
          <p14:tracePt t="19119" x="7186613" y="5929313"/>
          <p14:tracePt t="19125" x="7267575" y="5929313"/>
          <p14:tracePt t="19134" x="7353300" y="5929313"/>
          <p14:tracePt t="19143" x="7424738" y="5929313"/>
          <p14:tracePt t="19150" x="7510463" y="5929313"/>
          <p14:tracePt t="19158" x="7596188" y="5929313"/>
          <p14:tracePt t="19166" x="7696200" y="5929313"/>
          <p14:tracePt t="19174" x="7781925" y="5924550"/>
          <p14:tracePt t="19182" x="7872413" y="5905500"/>
          <p14:tracePt t="19196" x="7977188" y="5895975"/>
          <p14:tracePt t="19198" x="8086725" y="5872163"/>
          <p14:tracePt t="19210" x="8172450" y="5867400"/>
          <p14:tracePt t="19217" x="8281988" y="5867400"/>
          <p14:tracePt t="19231" x="8439150" y="5857875"/>
          <p14:tracePt t="19237" x="8515350" y="5857875"/>
          <p14:tracePt t="19250" x="8586788" y="5857875"/>
          <p14:tracePt t="19259" x="8658225" y="5857875"/>
          <p14:tracePt t="19267" x="8720138" y="5857875"/>
          <p14:tracePt t="19274" x="8777288" y="5853113"/>
          <p14:tracePt t="19281" x="8834438" y="5838825"/>
          <p14:tracePt t="19288" x="8886825" y="5829300"/>
          <p14:tracePt t="19295" x="8943975" y="5810250"/>
          <p14:tracePt t="19304" x="8982075" y="5795963"/>
          <p14:tracePt t="19310" x="9029700" y="5772150"/>
          <p14:tracePt t="19319" x="9067800" y="5753100"/>
          <p14:tracePt t="19326" x="9091613" y="5719763"/>
          <p14:tracePt t="19334" x="9124950" y="5691188"/>
          <p14:tracePt t="19343" x="9158288" y="5653088"/>
          <p14:tracePt t="19351" x="9182100" y="5614988"/>
          <p14:tracePt t="19359" x="9215438" y="5572125"/>
          <p14:tracePt t="19366" x="9244013" y="5538788"/>
          <p14:tracePt t="19374" x="9277350" y="5486400"/>
          <p14:tracePt t="19382" x="9310688" y="5443538"/>
          <p14:tracePt t="19394" x="9353550" y="5381625"/>
          <p14:tracePt t="19403" x="9401175" y="5324475"/>
          <p14:tracePt t="19410" x="9434513" y="5262563"/>
          <p14:tracePt t="19419" x="9467850" y="5195888"/>
          <p14:tracePt t="19422" x="9486900" y="5133975"/>
          <p14:tracePt t="19430" x="9505950" y="5062538"/>
          <p14:tracePt t="19438" x="9534525" y="4976813"/>
          <p14:tracePt t="19447" x="9548813" y="4905375"/>
          <p14:tracePt t="19456" x="9553575" y="4833938"/>
          <p14:tracePt t="19463" x="9553575" y="4757738"/>
          <p14:tracePt t="19470" x="9553575" y="4686300"/>
          <p14:tracePt t="19479" x="9553575" y="4614863"/>
          <p14:tracePt t="19488" x="9553575" y="4557713"/>
          <p14:tracePt t="19493" x="9553575" y="4495800"/>
          <p14:tracePt t="19502" x="9553575" y="4429125"/>
          <p14:tracePt t="19510" x="9553575" y="4367213"/>
          <p14:tracePt t="19518" x="9539288" y="4310063"/>
          <p14:tracePt t="19526" x="9520238" y="4262438"/>
          <p14:tracePt t="19535" x="9520238" y="4205288"/>
          <p14:tracePt t="19542" x="9501188" y="4152900"/>
          <p14:tracePt t="19551" x="9491663" y="4114800"/>
          <p14:tracePt t="19561" x="9472613" y="4062413"/>
          <p14:tracePt t="19570" x="9458325" y="4019550"/>
          <p14:tracePt t="19577" x="9439275" y="3976688"/>
          <p14:tracePt t="19584" x="9429750" y="3938588"/>
          <p14:tracePt t="19589" x="9410700" y="3895725"/>
          <p14:tracePt t="19598" x="9386888" y="3852863"/>
          <p14:tracePt t="19606" x="9377363" y="3824288"/>
          <p14:tracePt t="19616" x="9363075" y="3781425"/>
          <p14:tracePt t="19622" x="9348788" y="3762375"/>
          <p14:tracePt t="19635" x="9315450" y="3724275"/>
          <p14:tracePt t="19642" x="9301163" y="3690938"/>
          <p14:tracePt t="19656" x="9253538" y="3624263"/>
          <p14:tracePt t="19662" x="9239250" y="3614738"/>
          <p14:tracePt t="19670" x="9210675" y="3576638"/>
          <p14:tracePt t="19679" x="9186863" y="3552825"/>
          <p14:tracePt t="19687" x="9153525" y="3529013"/>
          <p14:tracePt t="19695" x="9115425" y="3500438"/>
          <p14:tracePt t="19703" x="9086850" y="3490913"/>
          <p14:tracePt t="19712" x="9043988" y="3462338"/>
          <p14:tracePt t="19719" x="9010650" y="3452813"/>
          <p14:tracePt t="19726" x="8967788" y="3433763"/>
          <p14:tracePt t="19734" x="8924925" y="3424238"/>
          <p14:tracePt t="19742" x="8882063" y="3409950"/>
          <p14:tracePt t="19751" x="8829675" y="3405188"/>
          <p14:tracePt t="19761" x="8772525" y="3400425"/>
          <p14:tracePt t="19770" x="8710613" y="3400425"/>
          <p14:tracePt t="19778" x="8639175" y="3400425"/>
          <p14:tracePt t="19788" x="8572500" y="3400425"/>
          <p14:tracePt t="19794" x="8520113" y="3400425"/>
          <p14:tracePt t="19799" x="8453438" y="3400425"/>
          <p14:tracePt t="19806" x="8391525" y="3400425"/>
          <p14:tracePt t="19814" x="8329613" y="3400425"/>
          <p14:tracePt t="19822" x="8258175" y="3400425"/>
          <p14:tracePt t="19830" x="8196263" y="3390900"/>
          <p14:tracePt t="19838" x="8120063" y="3381375"/>
          <p14:tracePt t="19846" x="8048625" y="3367088"/>
          <p14:tracePt t="19855" x="7986713" y="3357563"/>
          <p14:tracePt t="19863" x="7920038" y="3352800"/>
          <p14:tracePt t="19870" x="7862888" y="3338513"/>
          <p14:tracePt t="19878" x="7810500" y="3333750"/>
          <p14:tracePt t="19886" x="7767638" y="3328988"/>
          <p14:tracePt t="19895" x="7710488" y="3324225"/>
          <p14:tracePt t="19902" x="7677150" y="3314700"/>
          <p14:tracePt t="19910" x="7624763" y="3314700"/>
          <p14:tracePt t="19918" x="7567613" y="3314700"/>
          <p14:tracePt t="19925" x="7524750" y="3314700"/>
          <p14:tracePt t="19935" x="7462838" y="3314700"/>
          <p14:tracePt t="19942" x="7410450" y="3314700"/>
          <p14:tracePt t="19951" x="7339013" y="3314700"/>
          <p14:tracePt t="19961" x="7258050" y="3314700"/>
          <p14:tracePt t="19970" x="7196138" y="3314700"/>
          <p14:tracePt t="19985" x="7043738" y="3314700"/>
          <p14:tracePt t="19990" x="6967538" y="3314700"/>
          <p14:tracePt t="19998" x="6896100" y="3314700"/>
          <p14:tracePt t="20006" x="6824663" y="3309938"/>
          <p14:tracePt t="20014" x="6762750" y="3309938"/>
          <p14:tracePt t="20022" x="6696075" y="3309938"/>
          <p14:tracePt t="20034" x="6643688" y="3309938"/>
          <p14:tracePt t="20042" x="6577013" y="3309938"/>
          <p14:tracePt t="20052" x="6524625" y="3309938"/>
          <p14:tracePt t="20057" x="6477000" y="3309938"/>
          <p14:tracePt t="20063" x="6419850" y="3309938"/>
          <p14:tracePt t="20070" x="6362700" y="3309938"/>
          <p14:tracePt t="20078" x="6310313" y="3309938"/>
          <p14:tracePt t="20086" x="6267450" y="3309938"/>
          <p14:tracePt t="20095" x="6219825" y="3309938"/>
          <p14:tracePt t="20103" x="6181725" y="3309938"/>
          <p14:tracePt t="20111" x="6148388" y="3309938"/>
          <p14:tracePt t="20118" x="6110288" y="3309938"/>
          <p14:tracePt t="20126" x="6086475" y="3309938"/>
          <p14:tracePt t="20135" x="6057900" y="3309938"/>
          <p14:tracePt t="20142" x="6029325" y="3309938"/>
          <p14:tracePt t="20151" x="6000750" y="3309938"/>
          <p14:tracePt t="20158" x="5976938" y="3309938"/>
          <p14:tracePt t="20166" x="5962650" y="3309938"/>
          <p14:tracePt t="20174" x="5938838" y="3309938"/>
          <p14:tracePt t="20182" x="5924550" y="3309938"/>
          <p14:tracePt t="20190" x="5905500" y="3309938"/>
          <p14:tracePt t="20199" x="5886450" y="3309938"/>
          <p14:tracePt t="20215" x="5872163" y="3309938"/>
          <p14:tracePt t="20230" x="5867400" y="3309938"/>
          <p14:tracePt t="20256" x="5862638" y="3309938"/>
          <p14:tracePt t="20256" x="0" y="0"/>
        </p14:tracePtLst>
        <p14:tracePtLst>
          <p14:tracePt t="22321" x="2324100" y="3090863"/>
          <p14:tracePt t="22327" x="2324100" y="3086100"/>
          <p14:tracePt t="22334" x="2324100" y="3081338"/>
          <p14:tracePt t="22346" x="2324100" y="3076575"/>
          <p14:tracePt t="22354" x="2324100" y="3071813"/>
          <p14:tracePt t="22368" x="2324100" y="3057525"/>
          <p14:tracePt t="22374" x="2309813" y="3043238"/>
          <p14:tracePt t="22381" x="2305050" y="3038475"/>
          <p14:tracePt t="22390" x="2295525" y="3028950"/>
          <p14:tracePt t="22398" x="2290763" y="3024188"/>
          <p14:tracePt t="22407" x="2271713" y="3009900"/>
          <p14:tracePt t="22415" x="2262188" y="3000375"/>
          <p14:tracePt t="22422" x="2233613" y="2986088"/>
          <p14:tracePt t="22430" x="2209800" y="2967038"/>
          <p14:tracePt t="22438" x="2181225" y="2952750"/>
          <p14:tracePt t="22447" x="2152650" y="2933700"/>
          <p14:tracePt t="22455" x="2109788" y="2924175"/>
          <p14:tracePt t="22463" x="2066925" y="2905125"/>
          <p14:tracePt t="22470" x="2033588" y="2900363"/>
          <p14:tracePt t="22479" x="1985963" y="2886075"/>
          <p14:tracePt t="22486" x="1928813" y="2867025"/>
          <p14:tracePt t="22495" x="1885950" y="2862263"/>
          <p14:tracePt t="22502" x="1838325" y="2857500"/>
          <p14:tracePt t="22511" x="1804988" y="2857500"/>
          <p14:tracePt t="22518" x="1771650" y="2857500"/>
          <p14:tracePt t="22527" x="1743075" y="2857500"/>
          <p14:tracePt t="22535" x="1695450" y="2857500"/>
          <p14:tracePt t="22542" x="1666875" y="2857500"/>
          <p14:tracePt t="22550" x="1652588" y="2857500"/>
          <p14:tracePt t="22558" x="1638300" y="2857500"/>
          <p14:tracePt t="22566" x="1624013" y="2857500"/>
          <p14:tracePt t="22575" x="1609725" y="2857500"/>
          <p14:tracePt t="22583" x="1595438" y="2857500"/>
          <p14:tracePt t="22590" x="1571625" y="2857500"/>
          <p14:tracePt t="22599" x="1552575" y="2857500"/>
          <p14:tracePt t="22606" x="1543050" y="2857500"/>
          <p14:tracePt t="22616" x="1533525" y="2857500"/>
          <p14:tracePt t="22623" x="1519238" y="2857500"/>
          <p14:tracePt t="22641" x="1509713" y="2857500"/>
          <p14:tracePt t="22655" x="1504950" y="2886075"/>
          <p14:tracePt t="22662" x="1495425" y="2905125"/>
          <p14:tracePt t="22672" x="1495425" y="2928938"/>
          <p14:tracePt t="22680" x="1495425" y="2943225"/>
          <p14:tracePt t="22686" x="1495425" y="2976563"/>
          <p14:tracePt t="22695" x="1500188" y="3005138"/>
          <p14:tracePt t="22702" x="1500188" y="3028950"/>
          <p14:tracePt t="22712" x="1504950" y="3048000"/>
          <p14:tracePt t="22718" x="1504950" y="3081338"/>
          <p14:tracePt t="22726" x="1519238" y="3105150"/>
          <p14:tracePt t="22733" x="1519238" y="3119438"/>
          <p14:tracePt t="22742" x="1519238" y="3138488"/>
          <p14:tracePt t="22750" x="1524000" y="3157538"/>
          <p14:tracePt t="22762" x="1543050" y="3176588"/>
          <p14:tracePt t="22771" x="1547813" y="3190875"/>
          <p14:tracePt t="22779" x="1566863" y="3214688"/>
          <p14:tracePt t="22785" x="1581150" y="3228975"/>
          <p14:tracePt t="22792" x="1595438" y="3243263"/>
          <p14:tracePt t="22799" x="1624013" y="3257550"/>
          <p14:tracePt t="22806" x="1657350" y="3290888"/>
          <p14:tracePt t="22814" x="1709738" y="3324225"/>
          <p14:tracePt t="22822" x="1743075" y="3333750"/>
          <p14:tracePt t="22831" x="1800225" y="3357563"/>
          <p14:tracePt t="22839" x="1866900" y="3376613"/>
          <p14:tracePt t="22846" x="1933575" y="3390900"/>
          <p14:tracePt t="22854" x="2005013" y="3390900"/>
          <p14:tracePt t="22864" x="2071688" y="3390900"/>
          <p14:tracePt t="22869" x="2152650" y="3390900"/>
          <p14:tracePt t="22879" x="2214563" y="3390900"/>
          <p14:tracePt t="22886" x="2262188" y="3390900"/>
          <p14:tracePt t="22894" x="2328863" y="3381375"/>
          <p14:tracePt t="22902" x="2352675" y="3376613"/>
          <p14:tracePt t="22910" x="2390775" y="3367088"/>
          <p14:tracePt t="22920" x="2419350" y="3343275"/>
          <p14:tracePt t="22938" x="2438400" y="3319463"/>
          <p14:tracePt t="22941" x="2447925" y="3300413"/>
          <p14:tracePt t="22950" x="2447925" y="3286125"/>
          <p14:tracePt t="22959" x="2452688" y="3271838"/>
          <p14:tracePt t="22966" x="2457450" y="3257550"/>
          <p14:tracePt t="22975" x="2462213" y="3238500"/>
          <p14:tracePt t="22982" x="2462213" y="3224213"/>
          <p14:tracePt t="22991" x="2462213" y="3209925"/>
          <p14:tracePt t="22998" x="2462213" y="3195638"/>
          <p14:tracePt t="23006" x="2462213" y="3190875"/>
          <p14:tracePt t="23014" x="2462213" y="3171825"/>
          <p14:tracePt t="23023" x="2462213" y="3157538"/>
          <p14:tracePt t="23030" x="2462213" y="3152775"/>
          <p14:tracePt t="23039" x="2462213" y="3148013"/>
          <p14:tracePt t="23047" x="2462213" y="3138488"/>
          <p14:tracePt t="23054" x="2447925" y="3124200"/>
          <p14:tracePt t="23064" x="2438400" y="3114675"/>
          <p14:tracePt t="23071" x="2428875" y="3105150"/>
          <p14:tracePt t="23079" x="2424113" y="3100388"/>
          <p14:tracePt t="23086" x="2405063" y="3095625"/>
          <p14:tracePt t="23103" x="2390775" y="3090863"/>
          <p14:tracePt t="23118" x="2386013" y="3090863"/>
          <p14:tracePt t="23126" x="2381250" y="3090863"/>
          <p14:tracePt t="23134" x="2376488" y="3090863"/>
          <p14:tracePt t="23135" x="0" y="0"/>
        </p14:tracePtLst>
        <p14:tracePtLst>
          <p14:tracePt t="23736" x="1876425" y="3328988"/>
          <p14:tracePt t="23743" x="1862138" y="3314700"/>
          <p14:tracePt t="23751" x="1852613" y="3305175"/>
          <p14:tracePt t="23758" x="1838325" y="3290888"/>
          <p14:tracePt t="23766" x="1819275" y="3286125"/>
          <p14:tracePt t="23774" x="1790700" y="3271838"/>
          <p14:tracePt t="23783" x="1771650" y="3267075"/>
          <p14:tracePt t="23790" x="1762125" y="3262313"/>
          <p14:tracePt t="23798" x="1743075" y="3262313"/>
          <p14:tracePt t="23807" x="1724025" y="3252788"/>
          <p14:tracePt t="23814" x="1714500" y="3248025"/>
          <p14:tracePt t="23822" x="1704975" y="3248025"/>
          <p14:tracePt t="23831" x="1685925" y="3248025"/>
          <p14:tracePt t="23842" x="1671638" y="3248025"/>
          <p14:tracePt t="23849" x="1652588" y="3248025"/>
          <p14:tracePt t="23857" x="1638300" y="3248025"/>
          <p14:tracePt t="23868" x="1614488" y="3257550"/>
          <p14:tracePt t="23871" x="1600200" y="3262313"/>
          <p14:tracePt t="23882" x="1571625" y="3276600"/>
          <p14:tracePt t="23890" x="1552575" y="3290888"/>
          <p14:tracePt t="23897" x="1528763" y="3305175"/>
          <p14:tracePt t="23902" x="1514475" y="3314700"/>
          <p14:tracePt t="23911" x="1500188" y="3333750"/>
          <p14:tracePt t="23918" x="1481138" y="3362325"/>
          <p14:tracePt t="23926" x="1466850" y="3405188"/>
          <p14:tracePt t="23934" x="1447800" y="3452813"/>
          <p14:tracePt t="23942" x="1443038" y="3495675"/>
          <p14:tracePt t="23950" x="1423988" y="3543300"/>
          <p14:tracePt t="23958" x="1409700" y="3609975"/>
          <p14:tracePt t="23966" x="1390650" y="3667125"/>
          <p14:tracePt t="23974" x="1381125" y="3724275"/>
          <p14:tracePt t="23982" x="1371600" y="3781425"/>
          <p14:tracePt t="23991" x="1362075" y="3843338"/>
          <p14:tracePt t="23998" x="1352550" y="3890963"/>
          <p14:tracePt t="24007" x="1347788" y="3971925"/>
          <p14:tracePt t="24014" x="1347788" y="4033838"/>
          <p14:tracePt t="24022" x="1347788" y="4114800"/>
          <p14:tracePt t="24034" x="1347788" y="4186238"/>
          <p14:tracePt t="24043" x="1347788" y="4271963"/>
          <p14:tracePt t="24051" x="1347788" y="4357688"/>
          <p14:tracePt t="24063" x="1347788" y="4529138"/>
          <p14:tracePt t="24074" x="1347788" y="4614863"/>
          <p14:tracePt t="24081" x="1347788" y="4695825"/>
          <p14:tracePt t="24087" x="1357313" y="4767263"/>
          <p14:tracePt t="24095" x="1362075" y="4833938"/>
          <p14:tracePt t="24104" x="1366838" y="4905375"/>
          <p14:tracePt t="24110" x="1385888" y="4967288"/>
          <p14:tracePt t="24119" x="1395413" y="5033963"/>
          <p14:tracePt t="24126" x="1419225" y="5095875"/>
          <p14:tracePt t="24134" x="1433513" y="5153025"/>
          <p14:tracePt t="24143" x="1447800" y="5205413"/>
          <p14:tracePt t="24150" x="1466850" y="5262563"/>
          <p14:tracePt t="24158" x="1490663" y="5319713"/>
          <p14:tracePt t="24166" x="1514475" y="5362575"/>
          <p14:tracePt t="24174" x="1533525" y="5414963"/>
          <p14:tracePt t="24182" x="1557338" y="5462588"/>
          <p14:tracePt t="24190" x="1585913" y="5505450"/>
          <p14:tracePt t="24199" x="1609725" y="5543550"/>
          <p14:tracePt t="24207" x="1624013" y="5576888"/>
          <p14:tracePt t="24215" x="1657350" y="5614988"/>
          <p14:tracePt t="24223" x="1676400" y="5634038"/>
          <p14:tracePt t="24230" x="1704975" y="5667375"/>
          <p14:tracePt t="24238" x="1738313" y="5695950"/>
          <p14:tracePt t="24247" x="1781175" y="5719763"/>
          <p14:tracePt t="24256" x="1814513" y="5748338"/>
          <p14:tracePt t="24264" x="1857375" y="5772150"/>
          <p14:tracePt t="24270" x="1909763" y="5786438"/>
          <p14:tracePt t="24278" x="1943100" y="5805488"/>
          <p14:tracePt t="24289" x="1990725" y="5815013"/>
          <p14:tracePt t="24294" x="2033588" y="5834063"/>
          <p14:tracePt t="24303" x="2090738" y="5834063"/>
          <p14:tracePt t="24310" x="2124075" y="5834063"/>
          <p14:tracePt t="24318" x="2147888" y="5834063"/>
          <p14:tracePt t="24326" x="2171700" y="5834063"/>
          <p14:tracePt t="24335" x="2200275" y="5824538"/>
          <p14:tracePt t="24342" x="2228850" y="5805488"/>
          <p14:tracePt t="24350" x="2238375" y="5795963"/>
          <p14:tracePt t="24358" x="2257425" y="5776913"/>
          <p14:tracePt t="24367" x="2281238" y="5743575"/>
          <p14:tracePt t="24374" x="2305050" y="5715000"/>
          <p14:tracePt t="24382" x="2319338" y="5672138"/>
          <p14:tracePt t="24389" x="2347913" y="5629275"/>
          <p14:tracePt t="24398" x="2366963" y="5576888"/>
          <p14:tracePt t="24405" x="2386013" y="5529263"/>
          <p14:tracePt t="24415" x="2395538" y="5486400"/>
          <p14:tracePt t="24421" x="2414588" y="5434013"/>
          <p14:tracePt t="24430" x="2438400" y="5376863"/>
          <p14:tracePt t="24438" x="2457450" y="5319713"/>
          <p14:tracePt t="24446" x="2471738" y="5248275"/>
          <p14:tracePt t="24454" x="2490788" y="5181600"/>
          <p14:tracePt t="24463" x="2509838" y="5110163"/>
          <p14:tracePt t="24470" x="2524125" y="5038725"/>
          <p14:tracePt t="24479" x="2533650" y="4967288"/>
          <p14:tracePt t="24488" x="2538413" y="4900613"/>
          <p14:tracePt t="24493" x="2543175" y="4848225"/>
          <p14:tracePt t="24503" x="2557463" y="4795838"/>
          <p14:tracePt t="24510" x="2562225" y="4743450"/>
          <p14:tracePt t="24519" x="2562225" y="4686300"/>
          <p14:tracePt t="24526" x="2562225" y="4638675"/>
          <p14:tracePt t="24534" x="2562225" y="4591050"/>
          <p14:tracePt t="24542" x="2562225" y="4543425"/>
          <p14:tracePt t="24551" x="2562225" y="4495800"/>
          <p14:tracePt t="24562" x="2562225" y="4429125"/>
          <p14:tracePt t="24572" x="2562225" y="4376738"/>
          <p14:tracePt t="24579" x="2562225" y="4314825"/>
          <p14:tracePt t="24588" x="2562225" y="4257675"/>
          <p14:tracePt t="24593" x="2557463" y="4205288"/>
          <p14:tracePt t="24599" x="2557463" y="4157663"/>
          <p14:tracePt t="24606" x="2547938" y="4119563"/>
          <p14:tracePt t="24616" x="2538413" y="4067175"/>
          <p14:tracePt t="24622" x="2524125" y="4043363"/>
          <p14:tracePt t="24631" x="2519363" y="4010025"/>
          <p14:tracePt t="24638" x="2514600" y="3990975"/>
          <p14:tracePt t="24646" x="2500313" y="3957638"/>
          <p14:tracePt t="24654" x="2500313" y="3938588"/>
          <p14:tracePt t="24663" x="2490788" y="3914775"/>
          <p14:tracePt t="24673" x="2476500" y="3890963"/>
          <p14:tracePt t="24682" x="2471738" y="3867150"/>
          <p14:tracePt t="24691" x="2466975" y="3852863"/>
          <p14:tracePt t="24700" x="2447925" y="3829050"/>
          <p14:tracePt t="24706" x="2438400" y="3814763"/>
          <p14:tracePt t="24712" x="2424113" y="3790950"/>
          <p14:tracePt t="24719" x="2419350" y="3776663"/>
          <p14:tracePt t="24728" x="2414588" y="3762375"/>
          <p14:tracePt t="24734" x="2405063" y="3748088"/>
          <p14:tracePt t="24743" x="2405063" y="3743325"/>
          <p14:tracePt t="24743" x="0" y="0"/>
        </p14:tracePtLst>
        <p14:tracePtLst>
          <p14:tracePt t="25720" x="1752600" y="3252788"/>
          <p14:tracePt t="25735" x="1747838" y="3252788"/>
          <p14:tracePt t="25742" x="1743075" y="3243263"/>
          <p14:tracePt t="25750" x="1738313" y="3243263"/>
          <p14:tracePt t="25758" x="1733550" y="3243263"/>
          <p14:tracePt t="25766" x="1728788" y="3243263"/>
          <p14:tracePt t="25774" x="1724025" y="3238500"/>
          <p14:tracePt t="25783" x="1719263" y="3238500"/>
          <p14:tracePt t="25790" x="1709738" y="3238500"/>
          <p14:tracePt t="25809" x="1704975" y="3233738"/>
          <p14:tracePt t="25817" x="1695450" y="3233738"/>
          <p14:tracePt t="25826" x="1690688" y="3233738"/>
          <p14:tracePt t="25835" x="1681163" y="3233738"/>
          <p14:tracePt t="25842" x="1666875" y="3233738"/>
          <p14:tracePt t="25847" x="1652588" y="3233738"/>
          <p14:tracePt t="25854" x="1633538" y="3224213"/>
          <p14:tracePt t="25862" x="1628775" y="3224213"/>
          <p14:tracePt t="25870" x="1609725" y="3219450"/>
          <p14:tracePt t="25880" x="1590675" y="3219450"/>
          <p14:tracePt t="25886" x="1581150" y="3214688"/>
          <p14:tracePt t="25896" x="1566863" y="3214688"/>
          <p14:tracePt t="25903" x="1547813" y="3214688"/>
          <p14:tracePt t="25910" x="1543050" y="3214688"/>
          <p14:tracePt t="25918" x="1538288" y="3214688"/>
          <p14:tracePt t="25926" x="1528763" y="3214688"/>
          <p14:tracePt t="25934" x="1524000" y="3214688"/>
          <p14:tracePt t="25942" x="1519238" y="3214688"/>
          <p14:tracePt t="25952" x="1509713" y="3214688"/>
          <p14:tracePt t="25960" x="1495425" y="3219450"/>
          <p14:tracePt t="25972" x="1485900" y="3224213"/>
          <p14:tracePt t="25980" x="1471613" y="3233738"/>
          <p14:tracePt t="25984" x="1457325" y="3243263"/>
          <p14:tracePt t="25994" x="1457325" y="3248025"/>
          <p14:tracePt t="26002" x="1447800" y="3252788"/>
          <p14:tracePt t="26007" x="1433513" y="3257550"/>
          <p14:tracePt t="26014" x="1433513" y="3262313"/>
          <p14:tracePt t="26023" x="1423988" y="3267075"/>
          <p14:tracePt t="26035" x="1414463" y="3276600"/>
          <p14:tracePt t="26042" x="1409700" y="3286125"/>
          <p14:tracePt t="26049" x="1409700" y="3290888"/>
          <p14:tracePt t="26055" x="1404938" y="3300413"/>
          <p14:tracePt t="26063" x="1400175" y="3309938"/>
          <p14:tracePt t="26069" x="1400175" y="3319463"/>
          <p14:tracePt t="26082" x="1395413" y="3328988"/>
          <p14:tracePt t="26089" x="1390650" y="3343275"/>
          <p14:tracePt t="26104" x="1381125" y="3367088"/>
          <p14:tracePt t="26110" x="1381125" y="3371850"/>
          <p14:tracePt t="26118" x="1381125" y="3381375"/>
          <p14:tracePt t="26126" x="1376363" y="3390900"/>
          <p14:tracePt t="26133" x="1371600" y="3405188"/>
          <p14:tracePt t="26142" x="1371600" y="3409950"/>
          <p14:tracePt t="26151" x="1371600" y="3419475"/>
          <p14:tracePt t="26159" x="1371600" y="3429000"/>
          <p14:tracePt t="26166" x="1371600" y="3433763"/>
          <p14:tracePt t="26174" x="1371600" y="3438525"/>
          <p14:tracePt t="26183" x="1371600" y="3443288"/>
          <p14:tracePt t="26190" x="1371600" y="3448050"/>
          <p14:tracePt t="26206" x="1371600" y="3457575"/>
          <p14:tracePt t="26214" x="1371600" y="3462338"/>
          <p14:tracePt t="26271" x="1371600" y="3467100"/>
          <p14:tracePt t="26278" x="1371600" y="3476625"/>
          <p14:tracePt t="26295" x="1376363" y="3481388"/>
          <p14:tracePt t="26304" x="1381125" y="3486150"/>
          <p14:tracePt t="26312" x="1385888" y="3490913"/>
          <p14:tracePt t="26318" x="1395413" y="3490913"/>
          <p14:tracePt t="26327" x="1404938" y="3495675"/>
          <p14:tracePt t="26334" x="1409700" y="3500438"/>
          <p14:tracePt t="26344" x="1419225" y="3500438"/>
          <p14:tracePt t="26355" x="1433513" y="3500438"/>
          <p14:tracePt t="26366" x="1443038" y="3500438"/>
          <p14:tracePt t="26380" x="1457325" y="3500438"/>
          <p14:tracePt t="26387" x="1462088" y="3500438"/>
          <p14:tracePt t="26393" x="1476375" y="3500438"/>
          <p14:tracePt t="26400" x="1495425" y="3505200"/>
          <p14:tracePt t="26407" x="1500188" y="3505200"/>
          <p14:tracePt t="26415" x="1514475" y="3509963"/>
          <p14:tracePt t="26423" x="1524000" y="3509963"/>
          <p14:tracePt t="26439" x="1538288" y="3509963"/>
          <p14:tracePt t="26455" x="1543050" y="3509963"/>
          <p14:tracePt t="26463" x="1552575" y="3509963"/>
          <p14:tracePt t="26481" x="1557338" y="3509963"/>
          <p14:tracePt t="26497" x="1566863" y="3509963"/>
          <p14:tracePt t="26502" x="1571625" y="3509963"/>
          <p14:tracePt t="26510" x="1576388" y="3509963"/>
          <p14:tracePt t="26528" x="1595438" y="3519488"/>
          <p14:tracePt t="26534" x="1609725" y="3519488"/>
          <p14:tracePt t="26542" x="1614488" y="3524250"/>
          <p14:tracePt t="26550" x="1619250" y="3524250"/>
          <p14:tracePt t="26558" x="1633538" y="3529013"/>
          <p14:tracePt t="26566" x="1647825" y="3529013"/>
          <p14:tracePt t="26574" x="1657350" y="3529013"/>
          <p14:tracePt t="26581" x="1666875" y="3529013"/>
          <p14:tracePt t="26591" x="1671638" y="3529013"/>
          <p14:tracePt t="26598" x="1676400" y="3529013"/>
          <p14:tracePt t="26616" x="1681163" y="3529013"/>
          <p14:tracePt t="26623" x="1685925" y="3529013"/>
          <p14:tracePt t="26632" x="1690688" y="3529013"/>
          <p14:tracePt t="26646" x="1704975" y="3538538"/>
          <p14:tracePt t="26654" x="1709738" y="3538538"/>
          <p14:tracePt t="26662" x="1714500" y="3543300"/>
          <p14:tracePt t="26673" x="1724025" y="3543300"/>
          <p14:tracePt t="26686" x="1752600" y="3548063"/>
          <p14:tracePt t="26695" x="1766888" y="3548063"/>
          <p14:tracePt t="26704" x="1776413" y="3548063"/>
          <p14:tracePt t="26710" x="1795463" y="3552825"/>
          <p14:tracePt t="26718" x="1814513" y="3552825"/>
          <p14:tracePt t="26726" x="1838325" y="3557588"/>
          <p14:tracePt t="26735" x="1847850" y="3562350"/>
          <p14:tracePt t="26742" x="1862138" y="3562350"/>
          <p14:tracePt t="26752" x="1881188" y="3562350"/>
          <p14:tracePt t="26764" x="1905000" y="3562350"/>
          <p14:tracePt t="26770" x="1924050" y="3562350"/>
          <p14:tracePt t="26775" x="1938338" y="3562350"/>
          <p14:tracePt t="26782" x="1962150" y="3567113"/>
          <p14:tracePt t="26798" x="2005013" y="3576638"/>
          <p14:tracePt t="26810" x="2019300" y="3576638"/>
          <p14:tracePt t="26817" x="2047875" y="3586163"/>
          <p14:tracePt t="26824" x="2062163" y="3586163"/>
          <p14:tracePt t="26831" x="2076450" y="3590925"/>
          <p14:tracePt t="26840" x="2095500" y="3590925"/>
          <p14:tracePt t="26850" x="2114550" y="3590925"/>
          <p14:tracePt t="26860" x="2119313" y="3590925"/>
          <p14:tracePt t="26867" x="2147888" y="3595688"/>
          <p14:tracePt t="26873" x="2157413" y="3595688"/>
          <p14:tracePt t="26881" x="2176463" y="3595688"/>
          <p14:tracePt t="26889" x="2190750" y="3595688"/>
          <p14:tracePt t="26895" x="2200275" y="3595688"/>
          <p14:tracePt t="26902" x="2219325" y="3595688"/>
          <p14:tracePt t="26913" x="2233613" y="3595688"/>
          <p14:tracePt t="26917" x="2247900" y="3595688"/>
          <p14:tracePt t="26926" x="2262188" y="3595688"/>
          <p14:tracePt t="26934" x="2276475" y="3595688"/>
          <p14:tracePt t="26941" x="2300288" y="3595688"/>
          <p14:tracePt t="26955" x="2309813" y="3595688"/>
          <p14:tracePt t="26969" x="2352675" y="3595688"/>
          <p14:tracePt t="26973" x="2366963" y="3595688"/>
          <p14:tracePt t="26981" x="2386013" y="3595688"/>
          <p14:tracePt t="26990" x="2400300" y="3595688"/>
          <p14:tracePt t="26998" x="2433638" y="3609975"/>
          <p14:tracePt t="27007" x="2447925" y="3609975"/>
          <p14:tracePt t="27015" x="2462213" y="3609975"/>
          <p14:tracePt t="27026" x="2486025" y="3614738"/>
          <p14:tracePt t="27034" x="2514600" y="3619500"/>
          <p14:tracePt t="27042" x="2533650" y="3619500"/>
          <p14:tracePt t="27051" x="2557463" y="3624263"/>
          <p14:tracePt t="27057" x="2571750" y="3624263"/>
          <p14:tracePt t="27062" x="2595563" y="3624263"/>
          <p14:tracePt t="27070" x="2614613" y="3624263"/>
          <p14:tracePt t="27078" x="2633663" y="3624263"/>
          <p14:tracePt t="27086" x="2657475" y="3624263"/>
          <p14:tracePt t="27095" x="2671763" y="3624263"/>
          <p14:tracePt t="27104" x="2695575" y="3633788"/>
          <p14:tracePt t="27110" x="2719388" y="3638550"/>
          <p14:tracePt t="27119" x="2738438" y="3638550"/>
          <p14:tracePt t="27126" x="2757488" y="3638550"/>
          <p14:tracePt t="27134" x="2786063" y="3643313"/>
          <p14:tracePt t="27143" x="2805113" y="3648075"/>
          <p14:tracePt t="27151" x="2824163" y="3648075"/>
          <p14:tracePt t="27158" x="2833688" y="3648075"/>
          <p14:tracePt t="27167" x="2847975" y="3657600"/>
          <p14:tracePt t="27174" x="2857500" y="3657600"/>
          <p14:tracePt t="27182" x="2862263" y="3657600"/>
          <p14:tracePt t="27190" x="2871788" y="3657600"/>
          <p14:tracePt t="27198" x="2876550" y="3657600"/>
          <p14:tracePt t="27206" x="2886075" y="3657600"/>
          <p14:tracePt t="27214" x="2890838" y="3657600"/>
          <p14:tracePt t="27222" x="2900363" y="3657600"/>
          <p14:tracePt t="27230" x="2905125" y="3657600"/>
          <p14:tracePt t="27238" x="2914650" y="3657600"/>
          <p14:tracePt t="27246" x="2924175" y="3657600"/>
          <p14:tracePt t="27257" x="2933700" y="3657600"/>
          <p14:tracePt t="27267" x="2943225" y="3657600"/>
          <p14:tracePt t="27272" x="2967038" y="3657600"/>
          <p14:tracePt t="27281" x="2986088" y="3662363"/>
          <p14:tracePt t="27291" x="3009900" y="3662363"/>
          <p14:tracePt t="27293" x="3038475" y="3662363"/>
          <p14:tracePt t="27303" x="3048000" y="3662363"/>
          <p14:tracePt t="27310" x="3067050" y="3662363"/>
          <p14:tracePt t="27319" x="3086100" y="3662363"/>
          <p14:tracePt t="27326" x="3105150" y="3662363"/>
          <p14:tracePt t="27343" x="3124200" y="3662363"/>
          <p14:tracePt t="27358" x="3128963" y="3662363"/>
          <p14:tracePt t="27367" x="3138488" y="3662363"/>
          <p14:tracePt t="27374" x="3148013" y="3662363"/>
          <p14:tracePt t="27383" x="3152775" y="3662363"/>
          <p14:tracePt t="27389" x="3162300" y="3662363"/>
          <p14:tracePt t="27398" x="3171825" y="3657600"/>
          <p14:tracePt t="27405" x="3190875" y="3652838"/>
          <p14:tracePt t="27415" x="3200400" y="3652838"/>
          <p14:tracePt t="27423" x="3205163" y="3648075"/>
          <p14:tracePt t="27430" x="3214688" y="3648075"/>
          <p14:tracePt t="27438" x="3219450" y="3648075"/>
          <p14:tracePt t="27446" x="3224213" y="3648075"/>
          <p14:tracePt t="27454" x="3228975" y="3648075"/>
          <p14:tracePt t="27463" x="3238500" y="3643313"/>
          <p14:tracePt t="27471" x="3243263" y="3643313"/>
          <p14:tracePt t="27479" x="3248025" y="3638550"/>
          <p14:tracePt t="27495" x="3257550" y="3638550"/>
          <p14:tracePt t="27503" x="3262313" y="3633788"/>
          <p14:tracePt t="27528" x="3267075" y="3633788"/>
          <p14:tracePt t="27543" x="3276600" y="3633788"/>
          <p14:tracePt t="27550" x="3286125" y="3629025"/>
          <p14:tracePt t="27558" x="3286125" y="3624263"/>
          <p14:tracePt t="27566" x="3295650" y="3619500"/>
          <p14:tracePt t="27574" x="3305175" y="3614738"/>
          <p14:tracePt t="27583" x="3309938" y="3609975"/>
          <p14:tracePt t="27590" x="3319463" y="3600450"/>
          <p14:tracePt t="27599" x="3324225" y="3595688"/>
          <p14:tracePt t="27606" x="3328988" y="3590925"/>
          <p14:tracePt t="27623" x="3338513" y="3576638"/>
          <p14:tracePt t="27639" x="3338513" y="3567113"/>
          <p14:tracePt t="27651" x="3338513" y="3562350"/>
          <p14:tracePt t="27668" x="3338513" y="3557588"/>
          <p14:tracePt t="27670" x="3338513" y="3552825"/>
          <p14:tracePt t="27681" x="3338513" y="3548063"/>
          <p14:tracePt t="27687" x="3338513" y="3538538"/>
          <p14:tracePt t="27698" x="3338513" y="3533775"/>
          <p14:tracePt t="27705" x="3338513" y="3529013"/>
          <p14:tracePt t="27719" x="3338513" y="3524250"/>
          <p14:tracePt t="27726" x="3338513" y="3514725"/>
          <p14:tracePt t="27735" x="3338513" y="3509963"/>
          <p14:tracePt t="27750" x="3338513" y="3505200"/>
          <p14:tracePt t="27758" x="3338513" y="3495675"/>
          <p14:tracePt t="27783" x="3338513" y="3486150"/>
          <p14:tracePt t="27790" x="3338513" y="3476625"/>
          <p14:tracePt t="27807" x="3324225" y="3467100"/>
          <p14:tracePt t="27823" x="3314700" y="3462338"/>
          <p14:tracePt t="27834" x="3309938" y="3457575"/>
          <p14:tracePt t="27855" x="3290888" y="3443288"/>
          <p14:tracePt t="27866" x="3281363" y="3433763"/>
          <p14:tracePt t="27878" x="3271838" y="3424238"/>
          <p14:tracePt t="27889" x="3267075" y="3424238"/>
          <p14:tracePt t="27921" x="3257550" y="3419475"/>
          <p14:tracePt t="27931" x="3243263" y="3409950"/>
          <p14:tracePt t="27950" x="3219450" y="3409950"/>
          <p14:tracePt t="27958" x="3205163" y="3409950"/>
          <p14:tracePt t="27967" x="3190875" y="3405188"/>
          <p14:tracePt t="27973" x="3186113" y="3405188"/>
          <p14:tracePt t="27982" x="3181350" y="3405188"/>
          <p14:tracePt t="27996" x="3176588" y="3405188"/>
          <p14:tracePt t="28002" x="3171825" y="3405188"/>
          <p14:tracePt t="28016" x="3167063" y="3405188"/>
          <p14:tracePt t="28033" x="3162300" y="3409950"/>
          <p14:tracePt t="28047" x="0" y="0"/>
        </p14:tracePtLst>
        <p14:tracePtLst>
          <p14:tracePt t="29152" x="4081463" y="3514725"/>
          <p14:tracePt t="29266" x="4095750" y="3514725"/>
          <p14:tracePt t="29282" x="4138613" y="3514725"/>
          <p14:tracePt t="29292" x="4167188" y="3514725"/>
          <p14:tracePt t="29294" x="4191000" y="3514725"/>
          <p14:tracePt t="29304" x="4233863" y="3529013"/>
          <p14:tracePt t="29311" x="4267200" y="3529013"/>
          <p14:tracePt t="29319" x="4310063" y="3538538"/>
          <p14:tracePt t="29326" x="4343400" y="3552825"/>
          <p14:tracePt t="29334" x="4386263" y="3552825"/>
          <p14:tracePt t="29342" x="4419600" y="3557588"/>
          <p14:tracePt t="29350" x="4443413" y="3562350"/>
          <p14:tracePt t="29358" x="4476750" y="3562350"/>
          <p14:tracePt t="29366" x="4491038" y="3567113"/>
          <p14:tracePt t="29375" x="4514850" y="3567113"/>
          <p14:tracePt t="29382" x="4524375" y="3567113"/>
          <p14:tracePt t="29391" x="4548188" y="3576638"/>
          <p14:tracePt t="29398" x="4557713" y="3576638"/>
          <p14:tracePt t="29406" x="4572000" y="3576638"/>
          <p14:tracePt t="29416" x="4591050" y="3581400"/>
          <p14:tracePt t="29422" x="4600575" y="3581400"/>
          <p14:tracePt t="29430" x="4633913" y="3586163"/>
          <p14:tracePt t="29438" x="4648200" y="3586163"/>
          <p14:tracePt t="29455" x="4686300" y="3590925"/>
          <p14:tracePt t="29462" x="4710113" y="3590925"/>
          <p14:tracePt t="29474" x="4733925" y="3590925"/>
          <p14:tracePt t="29481" x="4752975" y="3590925"/>
          <p14:tracePt t="29486" x="4772025" y="3590925"/>
          <p14:tracePt t="29495" x="4795838" y="3590925"/>
          <p14:tracePt t="29501" x="4814888" y="3590925"/>
          <p14:tracePt t="29511" x="4819650" y="3590925"/>
          <p14:tracePt t="29518" x="4838700" y="3590925"/>
          <p14:tracePt t="29526" x="4852988" y="3581400"/>
          <p14:tracePt t="29533" x="4857750" y="3576638"/>
          <p14:tracePt t="29542" x="4862513" y="3571875"/>
          <p14:tracePt t="29550" x="4862513" y="3562350"/>
          <p14:tracePt t="29558" x="4867275" y="3557588"/>
          <p14:tracePt t="29566" x="4867275" y="3543300"/>
          <p14:tracePt t="29574" x="4867275" y="3533775"/>
          <p14:tracePt t="29582" x="4872038" y="3524250"/>
          <p14:tracePt t="29590" x="4872038" y="3514725"/>
          <p14:tracePt t="29599" x="4872038" y="3495675"/>
          <p14:tracePt t="29606" x="4872038" y="3486150"/>
          <p14:tracePt t="29614" x="4872038" y="3471863"/>
          <p14:tracePt t="29622" x="4872038" y="3457575"/>
          <p14:tracePt t="29632" x="4872038" y="3452813"/>
          <p14:tracePt t="29638" x="4872038" y="3438525"/>
          <p14:tracePt t="29646" x="4862513" y="3424238"/>
          <p14:tracePt t="29654" x="4848225" y="3409950"/>
          <p14:tracePt t="29663" x="4829175" y="3390900"/>
          <p14:tracePt t="29670" x="4810125" y="3381375"/>
          <p14:tracePt t="29679" x="4786313" y="3362325"/>
          <p14:tracePt t="29686" x="4752975" y="3352800"/>
          <p14:tracePt t="29695" x="4719638" y="3348038"/>
          <p14:tracePt t="29702" x="4676775" y="3328988"/>
          <p14:tracePt t="29712" x="4643438" y="3324225"/>
          <p14:tracePt t="29718" x="4595813" y="3305175"/>
          <p14:tracePt t="29728" x="4562475" y="3300413"/>
          <p14:tracePt t="29734" x="4529138" y="3295650"/>
          <p14:tracePt t="29743" x="4486275" y="3286125"/>
          <p14:tracePt t="29753" x="4452938" y="3286125"/>
          <p14:tracePt t="29761" x="4419600" y="3286125"/>
          <p14:tracePt t="29769" x="4410075" y="3286125"/>
          <p14:tracePt t="29782" x="4371975" y="3286125"/>
          <p14:tracePt t="29792" x="4362450" y="3286125"/>
          <p14:tracePt t="29798" x="4352925" y="3286125"/>
          <p14:tracePt t="29807" x="4338638" y="3286125"/>
          <p14:tracePt t="29814" x="4333875" y="3286125"/>
          <p14:tracePt t="29824" x="4329113" y="3295650"/>
          <p14:tracePt t="29832" x="4319588" y="3300413"/>
          <p14:tracePt t="29841" x="4310063" y="3305175"/>
          <p14:tracePt t="29856" x="4305300" y="3309938"/>
          <p14:tracePt t="29865" x="4305300" y="3314700"/>
          <p14:tracePt t="29879" x="4305300" y="3319463"/>
          <p14:tracePt t="29886" x="4305300" y="3328988"/>
          <p14:tracePt t="29903" x="4305300" y="3338513"/>
          <p14:tracePt t="29922" x="4305300" y="3348038"/>
          <p14:tracePt t="29926" x="4305300" y="3357563"/>
          <p14:tracePt t="29934" x="4305300" y="3362325"/>
          <p14:tracePt t="29943" x="4305300" y="3367088"/>
          <p14:tracePt t="29953" x="4305300" y="3371850"/>
          <p14:tracePt t="29963" x="4305300" y="3376613"/>
          <p14:tracePt t="30031" x="0" y="0"/>
        </p14:tracePtLst>
        <p14:tracePtLst>
          <p14:tracePt t="31312" x="6124575" y="3252788"/>
          <p14:tracePt t="31369" x="6115050" y="3252788"/>
          <p14:tracePt t="31407" x="6105525" y="3252788"/>
          <p14:tracePt t="31415" x="6091238" y="3252788"/>
          <p14:tracePt t="31422" x="6081713" y="3248025"/>
          <p14:tracePt t="31430" x="6072188" y="3243263"/>
          <p14:tracePt t="31439" x="6062663" y="3238500"/>
          <p14:tracePt t="31447" x="6043613" y="3233738"/>
          <p14:tracePt t="31454" x="6029325" y="3233738"/>
          <p14:tracePt t="31462" x="6015038" y="3228975"/>
          <p14:tracePt t="31470" x="6000750" y="3224213"/>
          <p14:tracePt t="31480" x="5981700" y="3224213"/>
          <p14:tracePt t="31486" x="5967413" y="3224213"/>
          <p14:tracePt t="31493" x="5953125" y="3224213"/>
          <p14:tracePt t="31502" x="5938838" y="3224213"/>
          <p14:tracePt t="31511" x="5929313" y="3224213"/>
          <p14:tracePt t="31517" x="5915025" y="3224213"/>
          <p14:tracePt t="31526" x="5900738" y="3224213"/>
          <p14:tracePt t="31535" x="5895975" y="3224213"/>
          <p14:tracePt t="31542" x="5891213" y="3224213"/>
          <p14:tracePt t="31550" x="5876925" y="3224213"/>
          <p14:tracePt t="31567" x="5872163" y="3224213"/>
          <p14:tracePt t="31574" x="5867400" y="3224213"/>
          <p14:tracePt t="31586" x="5857875" y="3224213"/>
          <p14:tracePt t="31604" x="5843588" y="3224213"/>
          <p14:tracePt t="31612" x="5838825" y="3224213"/>
          <p14:tracePt t="31618" x="5824538" y="3224213"/>
          <p14:tracePt t="31625" x="5815013" y="3224213"/>
          <p14:tracePt t="31631" x="5800725" y="3224213"/>
          <p14:tracePt t="31639" x="5781675" y="3224213"/>
          <p14:tracePt t="31647" x="5762625" y="3219450"/>
          <p14:tracePt t="31655" x="5743575" y="3219450"/>
          <p14:tracePt t="31662" x="5734050" y="3219450"/>
          <p14:tracePt t="31673" x="5715000" y="3214688"/>
          <p14:tracePt t="31682" x="5710238" y="3214688"/>
          <p14:tracePt t="31691" x="5705475" y="3214688"/>
          <p14:tracePt t="31702" x="5695950" y="3214688"/>
          <p14:tracePt t="31719" x="5691188" y="3214688"/>
          <p14:tracePt t="31743" x="5686425" y="3214688"/>
          <p14:tracePt t="31753" x="5681663" y="3214688"/>
          <p14:tracePt t="31763" x="5672138" y="3214688"/>
          <p14:tracePt t="31769" x="5657850" y="3219450"/>
          <p14:tracePt t="31777" x="5643563" y="3224213"/>
          <p14:tracePt t="31784" x="5624513" y="3228975"/>
          <p14:tracePt t="31799" x="5610225" y="3233738"/>
          <p14:tracePt t="31806" x="5605463" y="3243263"/>
          <p14:tracePt t="31814" x="5600700" y="3248025"/>
          <p14:tracePt t="31822" x="5595938" y="3248025"/>
          <p14:tracePt t="31830" x="5591175" y="3252788"/>
          <p14:tracePt t="31841" x="5591175" y="3257550"/>
          <p14:tracePt t="31850" x="5591175" y="3262313"/>
          <p14:tracePt t="31859" x="5591175" y="3276600"/>
          <p14:tracePt t="31867" x="5586413" y="3286125"/>
          <p14:tracePt t="31881" x="5581650" y="3305175"/>
          <p14:tracePt t="31896" x="5581650" y="3314700"/>
          <p14:tracePt t="31902" x="5581650" y="3319463"/>
          <p14:tracePt t="31910" x="5581650" y="3324225"/>
          <p14:tracePt t="31919" x="5581650" y="3338513"/>
          <p14:tracePt t="31934" x="5581650" y="3343275"/>
          <p14:tracePt t="31942" x="5581650" y="3348038"/>
          <p14:tracePt t="31951" x="5581650" y="3357563"/>
          <p14:tracePt t="31958" x="5581650" y="3362325"/>
          <p14:tracePt t="31966" x="5581650" y="3367088"/>
          <p14:tracePt t="31975" x="5581650" y="3376613"/>
          <p14:tracePt t="31982" x="5581650" y="3381375"/>
          <p14:tracePt t="31999" x="5591175" y="3390900"/>
          <p14:tracePt t="32007" x="5595938" y="3395663"/>
          <p14:tracePt t="32015" x="5605463" y="3395663"/>
          <p14:tracePt t="32022" x="5610225" y="3400425"/>
          <p14:tracePt t="32030" x="5614988" y="3409950"/>
          <p14:tracePt t="32038" x="5624513" y="3414713"/>
          <p14:tracePt t="32047" x="5629275" y="3414713"/>
          <p14:tracePt t="32054" x="5638800" y="3429000"/>
          <p14:tracePt t="32063" x="5648325" y="3438525"/>
          <p14:tracePt t="32070" x="5653088" y="3438525"/>
          <p14:tracePt t="32079" x="5662613" y="3448050"/>
          <p14:tracePt t="32085" x="5662613" y="3452813"/>
          <p14:tracePt t="32094" x="5672138" y="3457575"/>
          <p14:tracePt t="32104" x="5686425" y="3462338"/>
          <p14:tracePt t="32110" x="5686425" y="3467100"/>
          <p14:tracePt t="32119" x="5695950" y="3471863"/>
          <p14:tracePt t="32127" x="5700713" y="3471863"/>
          <p14:tracePt t="32134" x="5705475" y="3471863"/>
          <p14:tracePt t="32142" x="5719763" y="3476625"/>
          <p14:tracePt t="32151" x="5738813" y="3486150"/>
          <p14:tracePt t="32158" x="5743575" y="3486150"/>
          <p14:tracePt t="32167" x="5772150" y="3490913"/>
          <p14:tracePt t="32174" x="5776913" y="3490913"/>
          <p14:tracePt t="32181" x="5791200" y="3490913"/>
          <p14:tracePt t="32190" x="5805488" y="3490913"/>
          <p14:tracePt t="32199" x="5819775" y="3495675"/>
          <p14:tracePt t="32206" x="5834063" y="3495675"/>
          <p14:tracePt t="32215" x="5843588" y="3500438"/>
          <p14:tracePt t="32222" x="5853113" y="3500438"/>
          <p14:tracePt t="32230" x="5862638" y="3500438"/>
          <p14:tracePt t="32238" x="5872163" y="3509963"/>
          <p14:tracePt t="32254" x="5881688" y="3509963"/>
          <p14:tracePt t="32263" x="5891213" y="3509963"/>
          <p14:tracePt t="32279" x="5900738" y="3509963"/>
          <p14:tracePt t="32286" x="5910263" y="3509963"/>
          <p14:tracePt t="32295" x="5919788" y="3509963"/>
          <p14:tracePt t="32304" x="5934075" y="3509963"/>
          <p14:tracePt t="32310" x="5938838" y="3509963"/>
          <p14:tracePt t="32319" x="5953125" y="3509963"/>
          <p14:tracePt t="32327" x="5962650" y="3509963"/>
          <p14:tracePt t="32334" x="5976938" y="3509963"/>
          <p14:tracePt t="32345" x="5981700" y="3509963"/>
          <p14:tracePt t="32359" x="5995988" y="3500438"/>
          <p14:tracePt t="32366" x="6005513" y="3500438"/>
          <p14:tracePt t="32375" x="6015038" y="3490913"/>
          <p14:tracePt t="32383" x="6019800" y="3486150"/>
          <p14:tracePt t="32390" x="6024563" y="3476625"/>
          <p14:tracePt t="32398" x="6034088" y="3471863"/>
          <p14:tracePt t="32406" x="6038850" y="3467100"/>
          <p14:tracePt t="32415" x="6043613" y="3452813"/>
          <p14:tracePt t="32422" x="6053138" y="3452813"/>
          <p14:tracePt t="32431" x="6062663" y="3448050"/>
          <p14:tracePt t="32438" x="6067425" y="3429000"/>
          <p14:tracePt t="32446" x="6067425" y="3424238"/>
          <p14:tracePt t="32455" x="6072188" y="3424238"/>
          <p14:tracePt t="32462" x="6081713" y="3419475"/>
          <p14:tracePt t="32470" x="6081713" y="3414713"/>
          <p14:tracePt t="32480" x="6081713" y="3409950"/>
          <p14:tracePt t="32495" x="6091238" y="3395663"/>
          <p14:tracePt t="32502" x="6091238" y="3390900"/>
          <p14:tracePt t="32510" x="6091238" y="3381375"/>
          <p14:tracePt t="32518" x="6091238" y="3371850"/>
          <p14:tracePt t="32536" x="6091238" y="3362325"/>
          <p14:tracePt t="32542" x="6091238" y="3357563"/>
          <p14:tracePt t="32550" x="6091238" y="3352800"/>
          <p14:tracePt t="32558" x="6091238" y="3343275"/>
          <p14:tracePt t="32583" x="6091238" y="3338513"/>
          <p14:tracePt t="32589" x="6091238" y="3333750"/>
          <p14:tracePt t="32599" x="6091238" y="3328988"/>
          <p14:tracePt t="32606" x="6091238" y="3324225"/>
          <p14:tracePt t="32615" x="6091238" y="3314700"/>
          <p14:tracePt t="32632" x="6091238" y="3309938"/>
          <p14:tracePt t="32641" x="6091238" y="3305175"/>
          <p14:tracePt t="32657" x="6091238" y="3300413"/>
          <p14:tracePt t="32753" x="6091238" y="3290888"/>
          <p14:tracePt t="32951" x="0" y="0"/>
        </p14:tracePtLst>
        <p14:tracePtLst>
          <p14:tracePt t="34014" x="7162800" y="3205163"/>
          <p14:tracePt t="34022" x="7153275" y="3200400"/>
          <p14:tracePt t="34030" x="7148513" y="3195638"/>
          <p14:tracePt t="34038" x="7143750" y="3190875"/>
          <p14:tracePt t="34046" x="7138988" y="3190875"/>
          <p14:tracePt t="34055" x="7134225" y="3186113"/>
          <p14:tracePt t="34063" x="7124700" y="3181350"/>
          <p14:tracePt t="34070" x="7115175" y="3181350"/>
          <p14:tracePt t="34079" x="7115175" y="3176588"/>
          <p14:tracePt t="34086" x="7100888" y="3176588"/>
          <p14:tracePt t="34103" x="7096125" y="3176588"/>
          <p14:tracePt t="34113" x="7081838" y="3171825"/>
          <p14:tracePt t="34126" x="7072313" y="3171825"/>
          <p14:tracePt t="34134" x="7058025" y="3171825"/>
          <p14:tracePt t="34142" x="7053263" y="3171825"/>
          <p14:tracePt t="34150" x="7038975" y="3171825"/>
          <p14:tracePt t="34158" x="7034213" y="3171825"/>
          <p14:tracePt t="34167" x="7019925" y="3171825"/>
          <p14:tracePt t="34174" x="7010400" y="3171825"/>
          <p14:tracePt t="34182" x="6996113" y="3171825"/>
          <p14:tracePt t="34190" x="6996113" y="3176588"/>
          <p14:tracePt t="34198" x="6981825" y="3176588"/>
          <p14:tracePt t="34206" x="6977063" y="3186113"/>
          <p14:tracePt t="34215" x="6967538" y="3195638"/>
          <p14:tracePt t="34223" x="6958013" y="3195638"/>
          <p14:tracePt t="34230" x="6948488" y="3205163"/>
          <p14:tracePt t="34238" x="6948488" y="3209925"/>
          <p14:tracePt t="34246" x="6934200" y="3219450"/>
          <p14:tracePt t="34254" x="6929438" y="3228975"/>
          <p14:tracePt t="34263" x="6924675" y="3243263"/>
          <p14:tracePt t="34270" x="6910388" y="3257550"/>
          <p14:tracePt t="34282" x="6910388" y="3262313"/>
          <p14:tracePt t="34295" x="6896100" y="3286125"/>
          <p14:tracePt t="34302" x="6891338" y="3300413"/>
          <p14:tracePt t="34311" x="6886575" y="3319463"/>
          <p14:tracePt t="34320" x="6881813" y="3333750"/>
          <p14:tracePt t="34334" x="6881813" y="3343275"/>
          <p14:tracePt t="34342" x="6881813" y="3357563"/>
          <p14:tracePt t="34350" x="6881813" y="3362325"/>
          <p14:tracePt t="34358" x="6881813" y="3371850"/>
          <p14:tracePt t="34367" x="6881813" y="3376613"/>
          <p14:tracePt t="34383" x="6881813" y="3381375"/>
          <p14:tracePt t="34390" x="6881813" y="3390900"/>
          <p14:tracePt t="34398" x="6891338" y="3400425"/>
          <p14:tracePt t="34406" x="6891338" y="3405188"/>
          <p14:tracePt t="34415" x="6896100" y="3414713"/>
          <p14:tracePt t="34422" x="6905625" y="3424238"/>
          <p14:tracePt t="34431" x="6915150" y="3433763"/>
          <p14:tracePt t="34439" x="6915150" y="3438525"/>
          <p14:tracePt t="34446" x="6929438" y="3438525"/>
          <p14:tracePt t="34454" x="6938963" y="3443288"/>
          <p14:tracePt t="34462" x="6958013" y="3452813"/>
          <p14:tracePt t="34470" x="6981825" y="3452813"/>
          <p14:tracePt t="34479" x="6991350" y="3457575"/>
          <p14:tracePt t="34488" x="7024688" y="3462338"/>
          <p14:tracePt t="34493" x="7043738" y="3462338"/>
          <p14:tracePt t="34503" x="7067550" y="3467100"/>
          <p14:tracePt t="34509" x="7077075" y="3467100"/>
          <p14:tracePt t="34518" x="7105650" y="3486150"/>
          <p14:tracePt t="34526" x="7124700" y="3486150"/>
          <p14:tracePt t="34535" x="7148513" y="3490913"/>
          <p14:tracePt t="34542" x="7162800" y="3490913"/>
          <p14:tracePt t="34560" x="7210425" y="3505200"/>
          <p14:tracePt t="34567" x="7239000" y="3509963"/>
          <p14:tracePt t="34575" x="7258050" y="3509963"/>
          <p14:tracePt t="34583" x="7277100" y="3514725"/>
          <p14:tracePt t="34591" x="7296150" y="3514725"/>
          <p14:tracePt t="34597" x="7319963" y="3514725"/>
          <p14:tracePt t="34606" x="7343775" y="3514725"/>
          <p14:tracePt t="34615" x="7367588" y="3514725"/>
          <p14:tracePt t="34622" x="7386638" y="3514725"/>
          <p14:tracePt t="34630" x="7410450" y="3509963"/>
          <p14:tracePt t="34639" x="7424738" y="3505200"/>
          <p14:tracePt t="34647" x="7429500" y="3495675"/>
          <p14:tracePt t="34654" x="7434263" y="3486150"/>
          <p14:tracePt t="34662" x="7434263" y="3481388"/>
          <p14:tracePt t="34671" x="7439025" y="3462338"/>
          <p14:tracePt t="34683" x="7439025" y="3448050"/>
          <p14:tracePt t="34690" x="7439025" y="3438525"/>
          <p14:tracePt t="34705" x="7439025" y="3405188"/>
          <p14:tracePt t="34709" x="7439025" y="3395663"/>
          <p14:tracePt t="34718" x="7439025" y="3381375"/>
          <p14:tracePt t="34726" x="7439025" y="3371850"/>
          <p14:tracePt t="34734" x="7439025" y="3362325"/>
          <p14:tracePt t="34743" x="7439025" y="3352800"/>
          <p14:tracePt t="34750" x="7439025" y="3343275"/>
          <p14:tracePt t="34767" x="7439025" y="3338513"/>
          <p14:tracePt t="34774" x="7439025" y="3333750"/>
          <p14:tracePt t="34791" x="7439025" y="3328988"/>
          <p14:tracePt t="34799" x="7439025" y="3324225"/>
          <p14:tracePt t="34806" x="7439025" y="3319463"/>
          <p14:tracePt t="34814" x="7429500" y="3305175"/>
          <p14:tracePt t="34830" x="7424738" y="3300413"/>
          <p14:tracePt t="34838" x="7410450" y="3300413"/>
          <p14:tracePt t="34847" x="7400925" y="3295650"/>
          <p14:tracePt t="34855" x="7391400" y="3295650"/>
          <p14:tracePt t="34862" x="7381875" y="3290888"/>
          <p14:tracePt t="34872" x="7367588" y="3290888"/>
          <p14:tracePt t="34872" x="0" y="0"/>
        </p14:tracePtLst>
        <p14:tracePtLst>
          <p14:tracePt t="36438" x="6100763" y="3371850"/>
          <p14:tracePt t="36487" x="6100763" y="3367088"/>
          <p14:tracePt t="36495" x="6100763" y="3362325"/>
          <p14:tracePt t="36510" x="6100763" y="3357563"/>
          <p14:tracePt t="36519" x="6100763" y="3352800"/>
          <p14:tracePt t="36526" x="6100763" y="3343275"/>
          <p14:tracePt t="36535" x="6096000" y="3343275"/>
          <p14:tracePt t="36543" x="6086475" y="3333750"/>
          <p14:tracePt t="36550" x="6081713" y="3328988"/>
          <p14:tracePt t="36558" x="6072188" y="3324225"/>
          <p14:tracePt t="36572" x="6057900" y="3319463"/>
          <p14:tracePt t="36583" x="6038850" y="3314700"/>
          <p14:tracePt t="36594" x="6024563" y="3305175"/>
          <p14:tracePt t="36600" x="6015038" y="3305175"/>
          <p14:tracePt t="36606" x="5991225" y="3290888"/>
          <p14:tracePt t="36616" x="5981700" y="3290888"/>
          <p14:tracePt t="36622" x="5967413" y="3286125"/>
          <p14:tracePt t="36630" x="5938838" y="3276600"/>
          <p14:tracePt t="36639" x="5915025" y="3271838"/>
          <p14:tracePt t="36646" x="5886450" y="3262313"/>
          <p14:tracePt t="36654" x="5853113" y="3252788"/>
          <p14:tracePt t="36663" x="5829300" y="3252788"/>
          <p14:tracePt t="36670" x="5800725" y="3248025"/>
          <p14:tracePt t="36678" x="5781675" y="3248025"/>
          <p14:tracePt t="36686" x="5767388" y="3248025"/>
          <p14:tracePt t="36696" x="5757863" y="3248025"/>
          <p14:tracePt t="36702" x="5738813" y="3243263"/>
          <p14:tracePt t="36711" x="5738813" y="3238500"/>
          <p14:tracePt t="36730" x="5724525" y="3238500"/>
          <p14:tracePt t="36738" x="5719763" y="3238500"/>
          <p14:tracePt t="36747" x="5705475" y="3238500"/>
          <p14:tracePt t="36755" x="5695950" y="3238500"/>
          <p14:tracePt t="36761" x="5681663" y="3238500"/>
          <p14:tracePt t="36767" x="5662613" y="3238500"/>
          <p14:tracePt t="36774" x="5653088" y="3238500"/>
          <p14:tracePt t="36785" x="5643563" y="3238500"/>
          <p14:tracePt t="36794" x="5634038" y="3238500"/>
          <p14:tracePt t="36802" x="5624513" y="3238500"/>
          <p14:tracePt t="36806" x="5619750" y="3243263"/>
          <p14:tracePt t="36814" x="5614988" y="3243263"/>
          <p14:tracePt t="36822" x="5600700" y="3248025"/>
          <p14:tracePt t="36830" x="5600700" y="3252788"/>
          <p14:tracePt t="36841" x="5591175" y="3257550"/>
          <p14:tracePt t="36852" x="5576888" y="3262313"/>
          <p14:tracePt t="36866" x="5562600" y="3267075"/>
          <p14:tracePt t="36872" x="5553075" y="3276600"/>
          <p14:tracePt t="36880" x="5543550" y="3276600"/>
          <p14:tracePt t="36887" x="5534025" y="3286125"/>
          <p14:tracePt t="36894" x="5524500" y="3286125"/>
          <p14:tracePt t="36902" x="5514975" y="3300413"/>
          <p14:tracePt t="36919" x="5510213" y="3309938"/>
          <p14:tracePt t="36926" x="5500688" y="3319463"/>
          <p14:tracePt t="36933" x="5500688" y="3333750"/>
          <p14:tracePt t="36942" x="5500688" y="3338513"/>
          <p14:tracePt t="36951" x="5500688" y="3343275"/>
          <p14:tracePt t="36959" x="5500688" y="3357563"/>
          <p14:tracePt t="36967" x="5500688" y="3362325"/>
          <p14:tracePt t="36974" x="5500688" y="3376613"/>
          <p14:tracePt t="36982" x="5500688" y="3390900"/>
          <p14:tracePt t="36991" x="5505450" y="3400425"/>
          <p14:tracePt t="36999" x="5505450" y="3405188"/>
          <p14:tracePt t="37006" x="5514975" y="3419475"/>
          <p14:tracePt t="37014" x="5524500" y="3433763"/>
          <p14:tracePt t="37022" x="5529263" y="3448050"/>
          <p14:tracePt t="37031" x="5543550" y="3457575"/>
          <p14:tracePt t="37038" x="5553075" y="3467100"/>
          <p14:tracePt t="37046" x="5567363" y="3481388"/>
          <p14:tracePt t="37057" x="5572125" y="3490913"/>
          <p14:tracePt t="37067" x="5586413" y="3495675"/>
          <p14:tracePt t="37075" x="5605463" y="3500438"/>
          <p14:tracePt t="37081" x="5614988" y="3509963"/>
          <p14:tracePt t="37087" x="5634038" y="3514725"/>
          <p14:tracePt t="37095" x="5643563" y="3514725"/>
          <p14:tracePt t="37103" x="5657850" y="3514725"/>
          <p14:tracePt t="37111" x="5667375" y="3514725"/>
          <p14:tracePt t="37118" x="5676900" y="3519488"/>
          <p14:tracePt t="37125" x="5691188" y="3519488"/>
          <p14:tracePt t="37133" x="5700713" y="3519488"/>
          <p14:tracePt t="37142" x="5715000" y="3519488"/>
          <p14:tracePt t="37150" x="5729288" y="3519488"/>
          <p14:tracePt t="37159" x="5743575" y="3519488"/>
          <p14:tracePt t="37167" x="5767388" y="3519488"/>
          <p14:tracePt t="37175" x="5781675" y="3519488"/>
          <p14:tracePt t="37183" x="5815013" y="3533775"/>
          <p14:tracePt t="37192" x="5838825" y="3538538"/>
          <p14:tracePt t="37203" x="5867400" y="3538538"/>
          <p14:tracePt t="37211" x="5891213" y="3538538"/>
          <p14:tracePt t="37219" x="5915025" y="3538538"/>
          <p14:tracePt t="37226" x="5948363" y="3533775"/>
          <p14:tracePt t="37230" x="5967413" y="3529013"/>
          <p14:tracePt t="37238" x="6005513" y="3524250"/>
          <p14:tracePt t="37246" x="6019800" y="3524250"/>
          <p14:tracePt t="37254" x="6053138" y="3509963"/>
          <p14:tracePt t="37263" x="6057900" y="3509963"/>
          <p14:tracePt t="37275" x="6076950" y="3505200"/>
          <p14:tracePt t="37283" x="6086475" y="3500438"/>
          <p14:tracePt t="37297" x="6105525" y="3495675"/>
          <p14:tracePt t="37302" x="6115050" y="3486150"/>
          <p14:tracePt t="37313" x="6124575" y="3486150"/>
          <p14:tracePt t="37328" x="6138863" y="3481388"/>
          <p14:tracePt t="37334" x="6143625" y="3476625"/>
          <p14:tracePt t="37342" x="6148388" y="3471863"/>
          <p14:tracePt t="37350" x="6153150" y="3471863"/>
          <p14:tracePt t="37358" x="6157913" y="3462338"/>
          <p14:tracePt t="37375" x="6157913" y="3452813"/>
          <p14:tracePt t="37391" x="6162675" y="3443288"/>
          <p14:tracePt t="37398" x="6162675" y="3429000"/>
          <p14:tracePt t="37414" x="6162675" y="3414713"/>
          <p14:tracePt t="37422" x="6167438" y="3409950"/>
          <p14:tracePt t="37423" x="0" y="0"/>
        </p14:tracePtLst>
        <p14:tracePtLst>
          <p14:tracePt t="57073" x="2157413" y="3600450"/>
          <p14:tracePt t="57081" x="2152650" y="3600450"/>
          <p14:tracePt t="57145" x="2147888" y="3600450"/>
          <p14:tracePt t="57158" x="2143125" y="3600450"/>
          <p14:tracePt t="57194" x="2138363" y="3600450"/>
          <p14:tracePt t="57201" x="2128838" y="3600450"/>
          <p14:tracePt t="57217" x="2109788" y="3600450"/>
          <p14:tracePt t="57222" x="2095500" y="3600450"/>
          <p14:tracePt t="57230" x="2071688" y="3600450"/>
          <p14:tracePt t="57238" x="2062163" y="3600450"/>
          <p14:tracePt t="57247" x="2028825" y="3600450"/>
          <p14:tracePt t="57255" x="2014538" y="3600450"/>
          <p14:tracePt t="57263" x="1990725" y="3600450"/>
          <p14:tracePt t="57270" x="1966913" y="3600450"/>
          <p14:tracePt t="57279" x="1933575" y="3600450"/>
          <p14:tracePt t="57287" x="1914525" y="3600450"/>
          <p14:tracePt t="57294" x="1895475" y="3605213"/>
          <p14:tracePt t="57304" x="1885950" y="3605213"/>
          <p14:tracePt t="57311" x="1871663" y="3609975"/>
          <p14:tracePt t="57318" x="1862138" y="3614738"/>
          <p14:tracePt t="57326" x="1852613" y="3614738"/>
          <p14:tracePt t="57343" x="1847850" y="3619500"/>
          <p14:tracePt t="57351" x="1843088" y="3619500"/>
          <p14:tracePt t="57358" x="1828800" y="3629025"/>
          <p14:tracePt t="57384" x="1819275" y="3629025"/>
          <p14:tracePt t="57390" x="1814513" y="3629025"/>
          <p14:tracePt t="57407" x="1809750" y="3633788"/>
          <p14:tracePt t="57414" x="1795463" y="3638550"/>
          <p14:tracePt t="57431" x="1785938" y="3643313"/>
          <p14:tracePt t="57438" x="1776413" y="3648075"/>
          <p14:tracePt t="57455" x="1766888" y="3652838"/>
          <p14:tracePt t="57463" x="1752600" y="3657600"/>
          <p14:tracePt t="57470" x="1747838" y="3657600"/>
          <p14:tracePt t="57479" x="1733550" y="3667125"/>
          <p14:tracePt t="57486" x="1724025" y="3671888"/>
          <p14:tracePt t="57494" x="1704975" y="3676650"/>
          <p14:tracePt t="57502" x="1695450" y="3676650"/>
          <p14:tracePt t="57513" x="1690688" y="3681413"/>
          <p14:tracePt t="57518" x="1681163" y="3686175"/>
          <p14:tracePt t="57527" x="1671638" y="3686175"/>
          <p14:tracePt t="57534" x="1662113" y="3690938"/>
          <p14:tracePt t="57543" x="1657350" y="3695700"/>
          <p14:tracePt t="57550" x="1643063" y="3705225"/>
          <p14:tracePt t="57558" x="1624013" y="3719513"/>
          <p14:tracePt t="57567" x="1604963" y="3729038"/>
          <p14:tracePt t="57580" x="1576388" y="3743325"/>
          <p14:tracePt t="57591" x="1533525" y="3771900"/>
          <p14:tracePt t="57598" x="1514475" y="3790950"/>
          <p14:tracePt t="57611" x="1500188" y="3805238"/>
          <p14:tracePt t="57615" x="1485900" y="3819525"/>
          <p14:tracePt t="57623" x="1471613" y="3829050"/>
          <p14:tracePt t="57631" x="1466850" y="3843338"/>
          <p14:tracePt t="57638" x="1462088" y="3852863"/>
          <p14:tracePt t="57646" x="1462088" y="3857625"/>
          <p14:tracePt t="57654" x="1462088" y="3871913"/>
          <p14:tracePt t="57662" x="1462088" y="3881438"/>
          <p14:tracePt t="57670" x="1462088" y="3890963"/>
          <p14:tracePt t="57680" x="1462088" y="3895725"/>
          <p14:tracePt t="57686" x="1462088" y="3910013"/>
          <p14:tracePt t="57698" x="1462088" y="3914775"/>
          <p14:tracePt t="57712" x="1476375" y="3938588"/>
          <p14:tracePt t="57719" x="1476375" y="3943350"/>
          <p14:tracePt t="57728" x="1481138" y="3952875"/>
          <p14:tracePt t="57734" x="1490663" y="3962400"/>
          <p14:tracePt t="57743" x="1504950" y="3976688"/>
          <p14:tracePt t="57750" x="1514475" y="3981450"/>
          <p14:tracePt t="57758" x="1533525" y="4000500"/>
          <p14:tracePt t="57766" x="1547813" y="4010025"/>
          <p14:tracePt t="57775" x="1571625" y="4029075"/>
          <p14:tracePt t="57782" x="1590675" y="4038600"/>
          <p14:tracePt t="57790" x="1628775" y="4052888"/>
          <p14:tracePt t="57799" x="1652588" y="4057650"/>
          <p14:tracePt t="57805" x="1685925" y="4071938"/>
          <p14:tracePt t="57814" x="1714500" y="4081463"/>
          <p14:tracePt t="57822" x="1733550" y="4086225"/>
          <p14:tracePt t="57830" x="1757363" y="4090988"/>
          <p14:tracePt t="57838" x="1785938" y="4100513"/>
          <p14:tracePt t="57846" x="1804988" y="4105275"/>
          <p14:tracePt t="57854" x="1828800" y="4110038"/>
          <p14:tracePt t="57862" x="1857375" y="4129088"/>
          <p14:tracePt t="57870" x="1881188" y="4133850"/>
          <p14:tracePt t="57878" x="1924050" y="4157663"/>
          <p14:tracePt t="57887" x="1976438" y="4171950"/>
          <p14:tracePt t="57893" x="2014538" y="4176713"/>
          <p14:tracePt t="57903" x="2066925" y="4191000"/>
          <p14:tracePt t="57912" x="2124075" y="4195763"/>
          <p14:tracePt t="57918" x="2176463" y="4200525"/>
          <p14:tracePt t="57928" x="2228850" y="4205288"/>
          <p14:tracePt t="57934" x="2281238" y="4219575"/>
          <p14:tracePt t="57942" x="2338388" y="4224338"/>
          <p14:tracePt t="57950" x="2386013" y="4233863"/>
          <p14:tracePt t="57959" x="2428875" y="4238625"/>
          <p14:tracePt t="57966" x="2471738" y="4238625"/>
          <p14:tracePt t="57974" x="2509838" y="4238625"/>
          <p14:tracePt t="57982" x="2543175" y="4238625"/>
          <p14:tracePt t="57991" x="2571750" y="4238625"/>
          <p14:tracePt t="57998" x="2605088" y="4238625"/>
          <p14:tracePt t="58007" x="2638425" y="4238625"/>
          <p14:tracePt t="58014" x="2671763" y="4238625"/>
          <p14:tracePt t="58022" x="2705100" y="4238625"/>
          <p14:tracePt t="58029" x="2733675" y="4238625"/>
          <p14:tracePt t="58039" x="2762250" y="4238625"/>
          <p14:tracePt t="58047" x="2786063" y="4238625"/>
          <p14:tracePt t="58054" x="2814638" y="4238625"/>
          <p14:tracePt t="58062" x="2857500" y="4238625"/>
          <p14:tracePt t="58071" x="2890838" y="4238625"/>
          <p14:tracePt t="58081" x="2928938" y="4248150"/>
          <p14:tracePt t="58090" x="2971800" y="4248150"/>
          <p14:tracePt t="58104" x="3057525" y="4248150"/>
          <p14:tracePt t="58109" x="3090863" y="4248150"/>
          <p14:tracePt t="58122" x="3124200" y="4248150"/>
          <p14:tracePt t="58131" x="3143250" y="4248150"/>
          <p14:tracePt t="58138" x="3162300" y="4243388"/>
          <p14:tracePt t="58143" x="3167063" y="4243388"/>
          <p14:tracePt t="58151" x="3176588" y="4233863"/>
          <p14:tracePt t="58162" x="3186113" y="4229100"/>
          <p14:tracePt t="58173" x="3186113" y="4224338"/>
          <p14:tracePt t="58178" x="3190875" y="4210050"/>
          <p14:tracePt t="58183" x="3190875" y="4205288"/>
          <p14:tracePt t="58191" x="3195638" y="4191000"/>
          <p14:tracePt t="58198" x="3195638" y="4171950"/>
          <p14:tracePt t="58206" x="3195638" y="4152900"/>
          <p14:tracePt t="58216" x="3205163" y="4129088"/>
          <p14:tracePt t="58224" x="3219450" y="4095750"/>
          <p14:tracePt t="58234" x="3224213" y="4062413"/>
          <p14:tracePt t="58241" x="3224213" y="4029075"/>
          <p14:tracePt t="58245" x="3224213" y="3990975"/>
          <p14:tracePt t="58257" x="3243263" y="3948113"/>
          <p14:tracePt t="58265" x="3243263" y="3914775"/>
          <p14:tracePt t="58275" x="3243263" y="3876675"/>
          <p14:tracePt t="58280" x="3243263" y="3843338"/>
          <p14:tracePt t="58287" x="3243263" y="3819525"/>
          <p14:tracePt t="58294" x="3243263" y="3786188"/>
          <p14:tracePt t="58304" x="3243263" y="3752850"/>
          <p14:tracePt t="58311" x="3243263" y="3733800"/>
          <p14:tracePt t="58318" x="3238500" y="3709988"/>
          <p14:tracePt t="58327" x="3233738" y="3690938"/>
          <p14:tracePt t="58335" x="3228975" y="3671888"/>
          <p14:tracePt t="58346" x="3224213" y="3652838"/>
          <p14:tracePt t="58354" x="3209925" y="3638550"/>
          <p14:tracePt t="58363" x="3190875" y="3609975"/>
          <p14:tracePt t="58370" x="3181350" y="3590925"/>
          <p14:tracePt t="58375" x="3171825" y="3586163"/>
          <p14:tracePt t="58383" x="3152775" y="3562350"/>
          <p14:tracePt t="58390" x="3133725" y="3543300"/>
          <p14:tracePt t="58398" x="3114675" y="3538538"/>
          <p14:tracePt t="58406" x="3095625" y="3529013"/>
          <p14:tracePt t="58415" x="3067050" y="3509963"/>
          <p14:tracePt t="58422" x="3038475" y="3505200"/>
          <p14:tracePt t="58430" x="3005138" y="3500438"/>
          <p14:tracePt t="58438" x="2971800" y="3490913"/>
          <p14:tracePt t="58446" x="2952750" y="3486150"/>
          <p14:tracePt t="58455" x="2928938" y="3486150"/>
          <p14:tracePt t="58462" x="2909888" y="3486150"/>
          <p14:tracePt t="58470" x="2900363" y="3486150"/>
          <p14:tracePt t="58481" x="2886075" y="3486150"/>
          <p14:tracePt t="58491" x="2881313" y="3486150"/>
          <p14:tracePt t="58499" x="2867025" y="3486150"/>
          <p14:tracePt t="58507" x="2852738" y="3490913"/>
          <p14:tracePt t="58511" x="2847975" y="3495675"/>
          <p14:tracePt t="58519" x="2824163" y="3509963"/>
          <p14:tracePt t="58527" x="2819400" y="3514725"/>
          <p14:tracePt t="58539" x="2800350" y="3529013"/>
          <p14:tracePt t="58548" x="2786063" y="3533775"/>
          <p14:tracePt t="58553" x="2776538" y="3543300"/>
          <p14:tracePt t="58560" x="2762250" y="3552825"/>
          <p14:tracePt t="58567" x="2752725" y="3557588"/>
          <p14:tracePt t="58575" x="2738438" y="3562350"/>
          <p14:tracePt t="58582" x="2724150" y="3567113"/>
          <p14:tracePt t="58590" x="2709863" y="3571875"/>
          <p14:tracePt t="58598" x="2709863" y="3576638"/>
          <p14:tracePt t="58606" x="2695575" y="3581400"/>
          <p14:tracePt t="58623" x="2690813" y="3581400"/>
          <p14:tracePt t="58630" x="2681288" y="3586163"/>
          <p14:tracePt t="58638" x="2671763" y="3595688"/>
          <p14:tracePt t="58646" x="2667000" y="3595688"/>
          <p14:tracePt t="58653" x="2667000" y="3600450"/>
          <p14:tracePt t="58664" x="2657475" y="3605213"/>
          <p14:tracePt t="58670" x="2643188" y="3619500"/>
          <p14:tracePt t="58678" x="2633663" y="3624263"/>
          <p14:tracePt t="58686" x="2628900" y="3633788"/>
          <p14:tracePt t="58695" x="2624138" y="3638550"/>
          <p14:tracePt t="58702" x="2614613" y="3648075"/>
          <p14:tracePt t="58712" x="2605088" y="3662363"/>
          <p14:tracePt t="58718" x="2605088" y="3667125"/>
          <p14:tracePt t="58728" x="2595563" y="3676650"/>
          <p14:tracePt t="58734" x="2590800" y="3681413"/>
          <p14:tracePt t="58743" x="2590800" y="3695700"/>
          <p14:tracePt t="58750" x="2586038" y="3705225"/>
          <p14:tracePt t="58758" x="2586038" y="3714750"/>
          <p14:tracePt t="58766" x="2581275" y="3733800"/>
          <p14:tracePt t="58774" x="2581275" y="3738563"/>
          <p14:tracePt t="58786" x="2581275" y="3757613"/>
          <p14:tracePt t="58794" x="2581275" y="3771900"/>
          <p14:tracePt t="58809" x="2581275" y="3800475"/>
          <p14:tracePt t="58813" x="2581275" y="3810000"/>
          <p14:tracePt t="58822" x="2581275" y="3824288"/>
          <p14:tracePt t="58831" x="2581275" y="3838575"/>
          <p14:tracePt t="58838" x="2581275" y="3848100"/>
          <p14:tracePt t="58846" x="2581275" y="3862388"/>
          <p14:tracePt t="58854" x="2581275" y="3871913"/>
          <p14:tracePt t="58862" x="2590800" y="3895725"/>
          <p14:tracePt t="58870" x="2595563" y="3910013"/>
          <p14:tracePt t="58878" x="2600325" y="3933825"/>
          <p14:tracePt t="58886" x="2605088" y="3962400"/>
          <p14:tracePt t="58902" x="2624138" y="3995738"/>
          <p14:tracePt t="58911" x="2628900" y="4014788"/>
          <p14:tracePt t="58918" x="2647950" y="4033838"/>
          <p14:tracePt t="58926" x="2652713" y="4052888"/>
          <p14:tracePt t="58934" x="2662238" y="4067175"/>
          <p14:tracePt t="58944" x="2671763" y="4076700"/>
          <p14:tracePt t="58950" x="2686050" y="4090988"/>
          <p14:tracePt t="58958" x="2695575" y="4100513"/>
          <p14:tracePt t="58965" x="2705100" y="4110038"/>
          <p14:tracePt t="58977" x="2719388" y="4124325"/>
          <p14:tracePt t="58986" x="2724150" y="4129088"/>
          <p14:tracePt t="58999" x="2747963" y="4143375"/>
          <p14:tracePt t="59005" x="2762250" y="4148138"/>
          <p14:tracePt t="59014" x="2771775" y="4152900"/>
          <p14:tracePt t="59023" x="2781300" y="4157663"/>
          <p14:tracePt t="59030" x="2800350" y="4162425"/>
          <p14:tracePt t="59038" x="2814638" y="4167188"/>
          <p14:tracePt t="59047" x="2819400" y="4171950"/>
          <p14:tracePt t="59054" x="2838450" y="4171950"/>
          <p14:tracePt t="59063" x="2847975" y="4171950"/>
          <p14:tracePt t="59071" x="2871788" y="4171950"/>
          <p14:tracePt t="59078" x="2881313" y="4171950"/>
          <p14:tracePt t="59086" x="2900363" y="4171950"/>
          <p14:tracePt t="59096" x="2924175" y="4171950"/>
          <p14:tracePt t="59103" x="2933700" y="4171950"/>
          <p14:tracePt t="59112" x="2957513" y="4171950"/>
          <p14:tracePt t="59118" x="2976563" y="4171950"/>
          <p14:tracePt t="59127" x="2990850" y="4171950"/>
          <p14:tracePt t="59134" x="3009900" y="4171950"/>
          <p14:tracePt t="59143" x="3024188" y="4167188"/>
          <p14:tracePt t="59151" x="3043238" y="4162425"/>
          <p14:tracePt t="59158" x="3057525" y="4162425"/>
          <p14:tracePt t="59166" x="3071813" y="4157663"/>
          <p14:tracePt t="59174" x="3090863" y="4148138"/>
          <p14:tracePt t="59182" x="3105150" y="4143375"/>
          <p14:tracePt t="59190" x="3114675" y="4143375"/>
          <p14:tracePt t="59198" x="3128963" y="4138613"/>
          <p14:tracePt t="59207" x="3143250" y="4124325"/>
          <p14:tracePt t="59214" x="3148013" y="4119563"/>
          <p14:tracePt t="59222" x="3157538" y="4114800"/>
          <p14:tracePt t="59230" x="3162300" y="4105275"/>
          <p14:tracePt t="59238" x="3171825" y="4095750"/>
          <p14:tracePt t="59247" x="3181350" y="4081463"/>
          <p14:tracePt t="59254" x="3186113" y="4071938"/>
          <p14:tracePt t="59262" x="3195638" y="4057650"/>
          <p14:tracePt t="59271" x="3200400" y="4052888"/>
          <p14:tracePt t="59278" x="3200400" y="4043363"/>
          <p14:tracePt t="59296" x="3205163" y="4014788"/>
          <p14:tracePt t="59304" x="3205163" y="4005263"/>
          <p14:tracePt t="59311" x="3205163" y="3990975"/>
          <p14:tracePt t="59319" x="3205163" y="3976688"/>
          <p14:tracePt t="59327" x="3214688" y="3962400"/>
          <p14:tracePt t="59334" x="3214688" y="3952875"/>
          <p14:tracePt t="59342" x="3214688" y="3938588"/>
          <p14:tracePt t="59350" x="3214688" y="3929063"/>
          <p14:tracePt t="59360" x="3214688" y="3914775"/>
          <p14:tracePt t="59367" x="3214688" y="3905250"/>
          <p14:tracePt t="59374" x="3214688" y="3890963"/>
          <p14:tracePt t="59384" x="3214688" y="3886200"/>
          <p14:tracePt t="59396" x="3214688" y="3871913"/>
          <p14:tracePt t="59406" x="3209925" y="3857625"/>
          <p14:tracePt t="59416" x="3209925" y="3848100"/>
          <p14:tracePt t="59421" x="3205163" y="3838575"/>
          <p14:tracePt t="59430" x="3195638" y="3833813"/>
          <p14:tracePt t="59439" x="3186113" y="3819525"/>
          <p14:tracePt t="59446" x="3176588" y="3810000"/>
          <p14:tracePt t="59455" x="3171825" y="3800475"/>
          <p14:tracePt t="59461" x="3167063" y="3790950"/>
          <p14:tracePt t="59471" x="3152775" y="3781425"/>
          <p14:tracePt t="59479" x="3148013" y="3776663"/>
          <p14:tracePt t="59486" x="3133725" y="3767138"/>
          <p14:tracePt t="59494" x="3119438" y="3757613"/>
          <p14:tracePt t="59502" x="3105150" y="3743325"/>
          <p14:tracePt t="59511" x="3090863" y="3743325"/>
          <p14:tracePt t="59518" x="3081338" y="3738563"/>
          <p14:tracePt t="59526" x="3057525" y="3729038"/>
          <p14:tracePt t="59534" x="3043238" y="3724275"/>
          <p14:tracePt t="59542" x="3028950" y="3719513"/>
          <p14:tracePt t="59551" x="3014663" y="3714750"/>
          <p14:tracePt t="59560" x="2995613" y="3714750"/>
          <p14:tracePt t="59566" x="2962275" y="3695700"/>
          <p14:tracePt t="59575" x="2952750" y="3695700"/>
          <p14:tracePt t="59582" x="2933700" y="3695700"/>
          <p14:tracePt t="59590" x="2919413" y="3695700"/>
          <p14:tracePt t="59598" x="2900363" y="3695700"/>
          <p14:tracePt t="59606" x="2886075" y="3695700"/>
          <p14:tracePt t="59614" x="2876550" y="3695700"/>
          <p14:tracePt t="59623" x="2857500" y="3695700"/>
          <p14:tracePt t="59630" x="2847975" y="3695700"/>
          <p14:tracePt t="59638" x="2838450" y="3690938"/>
          <p14:tracePt t="59646" x="2824163" y="3690938"/>
          <p14:tracePt t="59655" x="2819400" y="3690938"/>
          <p14:tracePt t="59664" x="2814638" y="3690938"/>
          <p14:tracePt t="59670" x="2805113" y="3690938"/>
          <p14:tracePt t="59679" x="2795588" y="3690938"/>
          <p14:tracePt t="59686" x="2781300" y="3690938"/>
          <p14:tracePt t="59696" x="2776538" y="3690938"/>
          <p14:tracePt t="59702" x="2762250" y="3690938"/>
          <p14:tracePt t="59712" x="2757488" y="3690938"/>
          <p14:tracePt t="59718" x="2743200" y="3690938"/>
          <p14:tracePt t="59727" x="2733675" y="3690938"/>
          <p14:tracePt t="59735" x="2724150" y="3690938"/>
          <p14:tracePt t="59743" x="2714625" y="3690938"/>
          <p14:tracePt t="59751" x="2690813" y="3695700"/>
          <p14:tracePt t="59758" x="2686050" y="3700463"/>
          <p14:tracePt t="59766" x="2676525" y="3700463"/>
          <p14:tracePt t="59778" x="2667000" y="3709988"/>
          <p14:tracePt t="59787" x="2657475" y="3719513"/>
          <p14:tracePt t="59801" x="2633663" y="3743325"/>
          <p14:tracePt t="59808" x="2619375" y="3752850"/>
          <p14:tracePt t="59816" x="2605088" y="3776663"/>
          <p14:tracePt t="59822" x="2600325" y="3786188"/>
          <p14:tracePt t="59830" x="2595563" y="3800475"/>
          <p14:tracePt t="59839" x="2586038" y="3819525"/>
          <p14:tracePt t="59846" x="2586038" y="3833813"/>
          <p14:tracePt t="59855" x="2581275" y="3852863"/>
          <p14:tracePt t="59863" x="2581275" y="3857625"/>
          <p14:tracePt t="59870" x="2581275" y="3876675"/>
          <p14:tracePt t="59878" x="2581275" y="3895725"/>
          <p14:tracePt t="59887" x="2581275" y="3914775"/>
          <p14:tracePt t="59895" x="2581275" y="3924300"/>
          <p14:tracePt t="59904" x="2581275" y="3948113"/>
          <p14:tracePt t="59918" x="2586038" y="3990975"/>
          <p14:tracePt t="59927" x="2595563" y="4010025"/>
          <p14:tracePt t="59934" x="2605088" y="4024313"/>
          <p14:tracePt t="59945" x="2614613" y="4038600"/>
          <p14:tracePt t="59952" x="2638425" y="4067175"/>
          <p14:tracePt t="59958" x="2647950" y="4076700"/>
          <p14:tracePt t="59966" x="2662238" y="4086225"/>
          <p14:tracePt t="59975" x="2676525" y="4090988"/>
          <p14:tracePt t="59986" x="2681288" y="4095750"/>
          <p14:tracePt t="59998" x="2700338" y="4095750"/>
          <p14:tracePt t="60006" x="2705100" y="4100513"/>
          <p14:tracePt t="60014" x="2719388" y="4105275"/>
          <p14:tracePt t="60022" x="2728913" y="4105275"/>
          <p14:tracePt t="60030" x="2738438" y="4105275"/>
          <p14:tracePt t="60041" x="2752725" y="4100513"/>
          <p14:tracePt t="60049" x="2771775" y="4086225"/>
          <p14:tracePt t="60061" x="2790825" y="4076700"/>
          <p14:tracePt t="60066" x="2814638" y="4048125"/>
          <p14:tracePt t="60071" x="2828925" y="4029075"/>
          <p14:tracePt t="60078" x="2852738" y="4000500"/>
          <p14:tracePt t="60086" x="2871788" y="3971925"/>
          <p14:tracePt t="60094" x="2881313" y="3952875"/>
          <p14:tracePt t="60103" x="2895600" y="3929063"/>
          <p14:tracePt t="60111" x="2900363" y="3919538"/>
          <p14:tracePt t="60118" x="2905125" y="3900488"/>
          <p14:tracePt t="60127" x="2909888" y="3886200"/>
          <p14:tracePt t="60135" x="2914650" y="3871913"/>
          <p14:tracePt t="60146" x="2919413" y="3862388"/>
          <p14:tracePt t="60156" x="2919413" y="3857625"/>
          <p14:tracePt t="60168" x="2919413" y="3838575"/>
          <p14:tracePt t="60173" x="2919413" y="3824288"/>
          <p14:tracePt t="60190" x="2924175" y="3814763"/>
          <p14:tracePt t="60198" x="2924175" y="3805238"/>
          <p14:tracePt t="60207" x="2924175" y="3800475"/>
          <p14:tracePt t="60214" x="2924175" y="3786188"/>
          <p14:tracePt t="60222" x="2924175" y="3781425"/>
          <p14:tracePt t="60230" x="2924175" y="3767138"/>
          <p14:tracePt t="60238" x="2924175" y="3762375"/>
          <p14:tracePt t="60246" x="2924175" y="3757613"/>
          <p14:tracePt t="60254" x="2924175" y="3748088"/>
          <p14:tracePt t="60263" x="2919413" y="3733800"/>
          <p14:tracePt t="60270" x="2914650" y="3729038"/>
          <p14:tracePt t="60279" x="2909888" y="3719513"/>
          <p14:tracePt t="60286" x="2900363" y="3709988"/>
          <p14:tracePt t="60294" x="2895600" y="3705225"/>
          <p14:tracePt t="60316" x="2886075" y="3695700"/>
          <p14:tracePt t="60317" x="2876550" y="3695700"/>
          <p14:tracePt t="60326" x="2871788" y="3690938"/>
          <p14:tracePt t="60334" x="2862263" y="3690938"/>
          <p14:tracePt t="60341" x="2857500" y="3690938"/>
          <p14:tracePt t="60351" x="2847975" y="3690938"/>
          <p14:tracePt t="60363" x="2843213" y="3690938"/>
          <p14:tracePt t="60370" x="2838450" y="3690938"/>
          <p14:tracePt t="60392" x="2824163" y="3690938"/>
          <p14:tracePt t="60404" x="2819400" y="3690938"/>
          <p14:tracePt t="60411" x="2809875" y="3690938"/>
          <p14:tracePt t="60416" x="2805113" y="3690938"/>
          <p14:tracePt t="60423" x="2800350" y="3695700"/>
          <p14:tracePt t="60430" x="2800350" y="3705225"/>
          <p14:tracePt t="60438" x="2800350" y="3719513"/>
          <p14:tracePt t="60447" x="2795588" y="3724275"/>
          <p14:tracePt t="60454" x="2795588" y="3738563"/>
          <p14:tracePt t="60462" x="2795588" y="3757613"/>
          <p14:tracePt t="60471" x="2795588" y="3762375"/>
          <p14:tracePt t="60488" x="2795588" y="3771900"/>
          <p14:tracePt t="60502" x="2800350" y="3786188"/>
          <p14:tracePt t="60512" x="2800350" y="3790950"/>
          <p14:tracePt t="60519" x="2805113" y="3790950"/>
          <p14:tracePt t="60527" x="2814638" y="3800475"/>
          <p14:tracePt t="60540" x="2824163" y="3800475"/>
          <p14:tracePt t="60550" x="2838450" y="3800475"/>
          <p14:tracePt t="60559" x="2847975" y="3800475"/>
          <p14:tracePt t="60567" x="2857500" y="3800475"/>
          <p14:tracePt t="60582" x="2862263" y="3800475"/>
          <p14:tracePt t="60590" x="2867025" y="3800475"/>
          <p14:tracePt t="60598" x="2871788" y="3795713"/>
          <p14:tracePt t="60606" x="2876550" y="3790950"/>
          <p14:tracePt t="60624" x="2876550" y="3781425"/>
          <p14:tracePt t="60631" x="2876550" y="3767138"/>
          <p14:tracePt t="60658" x="2876550" y="3762375"/>
          <p14:tracePt t="60666" x="2876550" y="3748088"/>
          <p14:tracePt t="60690" x="2876550" y="3738563"/>
          <p14:tracePt t="61295" x="2871788" y="3748088"/>
          <p14:tracePt t="61304" x="2871788" y="3767138"/>
          <p14:tracePt t="61311" x="2871788" y="3781425"/>
          <p14:tracePt t="61318" x="2871788" y="3795713"/>
          <p14:tracePt t="61327" x="2871788" y="3819525"/>
          <p14:tracePt t="61335" x="2871788" y="3843338"/>
          <p14:tracePt t="61342" x="2871788" y="3862388"/>
          <p14:tracePt t="61350" x="2881313" y="3886200"/>
          <p14:tracePt t="61359" x="2886075" y="3914775"/>
          <p14:tracePt t="61367" x="2890838" y="3924300"/>
          <p14:tracePt t="61374" x="2890838" y="3938588"/>
          <p14:tracePt t="61385" x="2905125" y="3962400"/>
          <p14:tracePt t="61394" x="2905125" y="3976688"/>
          <p14:tracePt t="61403" x="2909888" y="3995738"/>
          <p14:tracePt t="61412" x="2914650" y="4005263"/>
          <p14:tracePt t="61419" x="2914650" y="4014788"/>
          <p14:tracePt t="61423" x="2919413" y="4029075"/>
          <p14:tracePt t="61439" x="2924175" y="4038600"/>
          <p14:tracePt t="61514" x="2924175" y="4043363"/>
          <p14:tracePt t="61521" x="2914650" y="4038600"/>
          <p14:tracePt t="61527" x="2900363" y="4024313"/>
          <p14:tracePt t="61534" x="2871788" y="4010025"/>
          <p14:tracePt t="61542" x="2847975" y="3990975"/>
          <p14:tracePt t="61550" x="2805113" y="3981450"/>
          <p14:tracePt t="61558" x="2767013" y="3962400"/>
          <p14:tracePt t="61566" x="2743200" y="3957638"/>
          <p14:tracePt t="61574" x="2719388" y="3952875"/>
          <p14:tracePt t="61582" x="2690813" y="3933825"/>
          <p14:tracePt t="61590" x="2671763" y="3933825"/>
          <p14:tracePt t="61598" x="2662238" y="3933825"/>
          <p14:tracePt t="61606" x="2652713" y="3933825"/>
          <p14:tracePt t="61615" x="2647950" y="3933825"/>
          <p14:tracePt t="61622" x="2643188" y="3933825"/>
          <p14:tracePt t="61638" x="2633663" y="3933825"/>
          <p14:tracePt t="61646" x="2624138" y="3943350"/>
          <p14:tracePt t="61664" x="2619375" y="3952875"/>
          <p14:tracePt t="61670" x="2609850" y="3962400"/>
          <p14:tracePt t="61679" x="2605088" y="3967163"/>
          <p14:tracePt t="61686" x="2605088" y="3976688"/>
          <p14:tracePt t="61695" x="2605088" y="3990975"/>
          <p14:tracePt t="61703" x="2605088" y="3995738"/>
          <p14:tracePt t="61711" x="2605088" y="4014788"/>
          <p14:tracePt t="61718" x="2605088" y="4024313"/>
          <p14:tracePt t="61731" x="2609850" y="4043363"/>
          <p14:tracePt t="61743" x="2638425" y="4071938"/>
          <p14:tracePt t="61750" x="2657475" y="4076700"/>
          <p14:tracePt t="61762" x="2676525" y="4090988"/>
          <p14:tracePt t="61768" x="2695575" y="4095750"/>
          <p14:tracePt t="61776" x="2724150" y="4100513"/>
          <p14:tracePt t="61783" x="2747963" y="4100513"/>
          <p14:tracePt t="61791" x="2771775" y="4100513"/>
          <p14:tracePt t="61798" x="2795588" y="4100513"/>
          <p14:tracePt t="61806" x="2819400" y="4100513"/>
          <p14:tracePt t="61814" x="2838450" y="4100513"/>
          <p14:tracePt t="61822" x="2852738" y="4100513"/>
          <p14:tracePt t="61830" x="2862263" y="4100513"/>
          <p14:tracePt t="61838" x="2876550" y="4086225"/>
          <p14:tracePt t="61846" x="2890838" y="4076700"/>
          <p14:tracePt t="61854" x="2900363" y="4062413"/>
          <p14:tracePt t="61862" x="2905125" y="4062413"/>
          <p14:tracePt t="61870" x="2909888" y="4048125"/>
          <p14:tracePt t="61877" x="2914650" y="4048125"/>
          <p14:tracePt t="61887" x="2914650" y="4038600"/>
          <p14:tracePt t="61895" x="2919413" y="4029075"/>
          <p14:tracePt t="61919" x="2919413" y="4024313"/>
          <p14:tracePt t="61951" x="2919413" y="4014788"/>
          <p14:tracePt t="61975" x="2914650" y="4014788"/>
          <p14:tracePt t="62007" x="2900363" y="4014788"/>
          <p14:tracePt t="62247" x="0" y="0"/>
        </p14:tracePtLst>
        <p14:tracePtLst>
          <p14:tracePt t="63162" x="4105275" y="3714750"/>
          <p14:tracePt t="63208" x="4105275" y="3709988"/>
          <p14:tracePt t="63214" x="4105275" y="3705225"/>
          <p14:tracePt t="63222" x="4100513" y="3705225"/>
          <p14:tracePt t="63230" x="4090988" y="3695700"/>
          <p14:tracePt t="63241" x="4090988" y="3690938"/>
          <p14:tracePt t="63249" x="4086225" y="3690938"/>
          <p14:tracePt t="63260" x="4071938" y="3676650"/>
          <p14:tracePt t="63266" x="4062413" y="3662363"/>
          <p14:tracePt t="63272" x="4052888" y="3657600"/>
          <p14:tracePt t="63279" x="4033838" y="3643313"/>
          <p14:tracePt t="63287" x="4024313" y="3638550"/>
          <p14:tracePt t="63294" x="4005263" y="3629025"/>
          <p14:tracePt t="63304" x="3986213" y="3619500"/>
          <p14:tracePt t="63311" x="3967163" y="3609975"/>
          <p14:tracePt t="63319" x="3952875" y="3609975"/>
          <p14:tracePt t="63327" x="3933825" y="3605213"/>
          <p14:tracePt t="63336" x="3910013" y="3595688"/>
          <p14:tracePt t="63346" x="3881438" y="3590925"/>
          <p14:tracePt t="63356" x="3857625" y="3590925"/>
          <p14:tracePt t="63363" x="3833813" y="3586163"/>
          <p14:tracePt t="63368" x="3805238" y="3586163"/>
          <p14:tracePt t="63375" x="3776663" y="3586163"/>
          <p14:tracePt t="63382" x="3743325" y="3586163"/>
          <p14:tracePt t="63390" x="3719513" y="3586163"/>
          <p14:tracePt t="63398" x="3686175" y="3586163"/>
          <p14:tracePt t="63407" x="3671888" y="3586163"/>
          <p14:tracePt t="63415" x="3657600" y="3586163"/>
          <p14:tracePt t="63426" x="3648075" y="3586163"/>
          <p14:tracePt t="63434" x="3638550" y="3586163"/>
          <p14:tracePt t="63441" x="3629025" y="3586163"/>
          <p14:tracePt t="63450" x="3624263" y="3586163"/>
          <p14:tracePt t="63456" x="3614738" y="3595688"/>
          <p14:tracePt t="63463" x="3609975" y="3614738"/>
          <p14:tracePt t="63471" x="3609975" y="3619500"/>
          <p14:tracePt t="63478" x="3605213" y="3638550"/>
          <p14:tracePt t="63495" x="3595688" y="3671888"/>
          <p14:tracePt t="63505" x="3590925" y="3695700"/>
          <p14:tracePt t="63512" x="3586163" y="3714750"/>
          <p14:tracePt t="63519" x="3586163" y="3729038"/>
          <p14:tracePt t="63528" x="3586163" y="3752850"/>
          <p14:tracePt t="63534" x="3586163" y="3781425"/>
          <p14:tracePt t="63542" x="3586163" y="3805238"/>
          <p14:tracePt t="63550" x="3586163" y="3829050"/>
          <p14:tracePt t="63558" x="3586163" y="3867150"/>
          <p14:tracePt t="63566" x="3586163" y="3890963"/>
          <p14:tracePt t="63575" x="3590925" y="3919538"/>
          <p14:tracePt t="63583" x="3595688" y="3943350"/>
          <p14:tracePt t="63590" x="3605213" y="3967163"/>
          <p14:tracePt t="63598" x="3614738" y="3986213"/>
          <p14:tracePt t="63606" x="3624263" y="4005263"/>
          <p14:tracePt t="63614" x="3643313" y="4033838"/>
          <p14:tracePt t="63625" x="3652838" y="4048125"/>
          <p14:tracePt t="63636" x="3671888" y="4067175"/>
          <p14:tracePt t="63643" x="3681413" y="4081463"/>
          <p14:tracePt t="63650" x="3690938" y="4086225"/>
          <p14:tracePt t="63657" x="3709988" y="4100513"/>
          <p14:tracePt t="63664" x="3724275" y="4105275"/>
          <p14:tracePt t="63672" x="3733800" y="4110038"/>
          <p14:tracePt t="63681" x="3752850" y="4124325"/>
          <p14:tracePt t="63687" x="3767138" y="4124325"/>
          <p14:tracePt t="63694" x="3781425" y="4124325"/>
          <p14:tracePt t="63702" x="3790950" y="4124325"/>
          <p14:tracePt t="63711" x="3800475" y="4124325"/>
          <p14:tracePt t="63717" x="3810000" y="4124325"/>
          <p14:tracePt t="63727" x="3824288" y="4124325"/>
          <p14:tracePt t="63738" x="3829050" y="4124325"/>
          <p14:tracePt t="63746" x="3838575" y="4124325"/>
          <p14:tracePt t="63755" x="3843338" y="4124325"/>
          <p14:tracePt t="63763" x="3848100" y="4119563"/>
          <p14:tracePt t="63769" x="3852863" y="4114800"/>
          <p14:tracePt t="63776" x="3857625" y="4105275"/>
          <p14:tracePt t="63784" x="3867150" y="4090988"/>
          <p14:tracePt t="63799" x="3871913" y="4081463"/>
          <p14:tracePt t="63806" x="3876675" y="4081463"/>
          <p14:tracePt t="63815" x="3881438" y="4076700"/>
          <p14:tracePt t="63822" x="3881438" y="4071938"/>
          <p14:tracePt t="63863" x="0" y="0"/>
        </p14:tracePtLst>
        <p14:tracePtLst>
          <p14:tracePt t="64563" x="6091238" y="3848100"/>
          <p14:tracePt t="64599" x="6091238" y="3843338"/>
          <p14:tracePt t="64617" x="6091238" y="3838575"/>
          <p14:tracePt t="64625" x="6091238" y="3829050"/>
          <p14:tracePt t="64634" x="6091238" y="3824288"/>
          <p14:tracePt t="64641" x="6091238" y="3814763"/>
          <p14:tracePt t="64649" x="6091238" y="3805238"/>
          <p14:tracePt t="64656" x="6091238" y="3800475"/>
          <p14:tracePt t="64662" x="6091238" y="3790950"/>
          <p14:tracePt t="64670" x="6091238" y="3786188"/>
          <p14:tracePt t="64678" x="6091238" y="3781425"/>
          <p14:tracePt t="64687" x="6091238" y="3771900"/>
          <p14:tracePt t="64699" x="6081713" y="3762375"/>
          <p14:tracePt t="64704" x="6072188" y="3752850"/>
          <p14:tracePt t="64720" x="6053138" y="3724275"/>
          <p14:tracePt t="64728" x="6048375" y="3719513"/>
          <p14:tracePt t="64735" x="6048375" y="3714750"/>
          <p14:tracePt t="64746" x="6034088" y="3700463"/>
          <p14:tracePt t="64753" x="6029325" y="3690938"/>
          <p14:tracePt t="64762" x="6015038" y="3676650"/>
          <p14:tracePt t="64767" x="6010275" y="3676650"/>
          <p14:tracePt t="64774" x="6005513" y="3667125"/>
          <p14:tracePt t="64786" x="6000750" y="3662363"/>
          <p14:tracePt t="64794" x="5991225" y="3662363"/>
          <p14:tracePt t="64800" x="5986463" y="3657600"/>
          <p14:tracePt t="64806" x="5972175" y="3648075"/>
          <p14:tracePt t="64814" x="5967413" y="3643313"/>
          <p14:tracePt t="64824" x="5957888" y="3638550"/>
          <p14:tracePt t="64834" x="5948363" y="3633788"/>
          <p14:tracePt t="64841" x="5934075" y="3633788"/>
          <p14:tracePt t="64849" x="5905500" y="3624263"/>
          <p14:tracePt t="64855" x="5900738" y="3624263"/>
          <p14:tracePt t="64862" x="5886450" y="3624263"/>
          <p14:tracePt t="64870" x="5867400" y="3614738"/>
          <p14:tracePt t="64878" x="5853113" y="3605213"/>
          <p14:tracePt t="64887" x="5838825" y="3600450"/>
          <p14:tracePt t="64894" x="5829300" y="3600450"/>
          <p14:tracePt t="64902" x="5815013" y="3595688"/>
          <p14:tracePt t="64911" x="5795963" y="3590925"/>
          <p14:tracePt t="64918" x="5791200" y="3590925"/>
          <p14:tracePt t="64926" x="5781675" y="3590925"/>
          <p14:tracePt t="64934" x="5772150" y="3586163"/>
          <p14:tracePt t="64945" x="5767388" y="3581400"/>
          <p14:tracePt t="64950" x="5762625" y="3581400"/>
          <p14:tracePt t="64958" x="5753100" y="3581400"/>
          <p14:tracePt t="64966" x="5748338" y="3581400"/>
          <p14:tracePt t="64974" x="5743575" y="3581400"/>
          <p14:tracePt t="64982" x="5734050" y="3581400"/>
          <p14:tracePt t="64999" x="5719763" y="3581400"/>
          <p14:tracePt t="65007" x="5710238" y="3581400"/>
          <p14:tracePt t="65016" x="5705475" y="3581400"/>
          <p14:tracePt t="65028" x="5695950" y="3581400"/>
          <p14:tracePt t="65035" x="5691188" y="3581400"/>
          <p14:tracePt t="65044" x="5681663" y="3581400"/>
          <p14:tracePt t="65049" x="5672138" y="3586163"/>
          <p14:tracePt t="65055" x="5667375" y="3590925"/>
          <p14:tracePt t="65063" x="5653088" y="3605213"/>
          <p14:tracePt t="65070" x="5638800" y="3609975"/>
          <p14:tracePt t="65078" x="5634038" y="3609975"/>
          <p14:tracePt t="65087" x="5624513" y="3624263"/>
          <p14:tracePt t="65094" x="5614988" y="3633788"/>
          <p14:tracePt t="65103" x="5600700" y="3643313"/>
          <p14:tracePt t="65112" x="5591175" y="3648075"/>
          <p14:tracePt t="65119" x="5591175" y="3667125"/>
          <p14:tracePt t="65127" x="5581650" y="3681413"/>
          <p14:tracePt t="65134" x="5581650" y="3690938"/>
          <p14:tracePt t="65142" x="5576888" y="3705225"/>
          <p14:tracePt t="65150" x="5576888" y="3724275"/>
          <p14:tracePt t="65162" x="5572125" y="3748088"/>
          <p14:tracePt t="65168" x="5567363" y="3762375"/>
          <p14:tracePt t="65179" x="5567363" y="3786188"/>
          <p14:tracePt t="65185" x="5562600" y="3819525"/>
          <p14:tracePt t="65190" x="5557838" y="3838575"/>
          <p14:tracePt t="65198" x="5557838" y="3862388"/>
          <p14:tracePt t="65206" x="5557838" y="3886200"/>
          <p14:tracePt t="65215" x="5557838" y="3905250"/>
          <p14:tracePt t="65222" x="5557838" y="3924300"/>
          <p14:tracePt t="65230" x="5557838" y="3938588"/>
          <p14:tracePt t="65240" x="5557838" y="3952875"/>
          <p14:tracePt t="65249" x="5557838" y="3971925"/>
          <p14:tracePt t="65259" x="5557838" y="3986213"/>
          <p14:tracePt t="65265" x="5557838" y="3995738"/>
          <p14:tracePt t="65272" x="5557838" y="4014788"/>
          <p14:tracePt t="65278" x="5557838" y="4033838"/>
          <p14:tracePt t="65285" x="5557838" y="4038600"/>
          <p14:tracePt t="65294" x="5557838" y="4057650"/>
          <p14:tracePt t="65303" x="5557838" y="4071938"/>
          <p14:tracePt t="65311" x="5557838" y="4081463"/>
          <p14:tracePt t="65320" x="5557838" y="4095750"/>
          <p14:tracePt t="65327" x="5562600" y="4105275"/>
          <p14:tracePt t="65334" x="5567363" y="4110038"/>
          <p14:tracePt t="65342" x="5576888" y="4119563"/>
          <p14:tracePt t="65351" x="5576888" y="4124325"/>
          <p14:tracePt t="65359" x="5581650" y="4124325"/>
          <p14:tracePt t="65367" x="5595938" y="4133850"/>
          <p14:tracePt t="65374" x="5595938" y="4138613"/>
          <p14:tracePt t="65383" x="5600700" y="4143375"/>
          <p14:tracePt t="65394" x="5610225" y="4143375"/>
          <p14:tracePt t="65403" x="5614988" y="4152900"/>
          <p14:tracePt t="65410" x="5624513" y="4157663"/>
          <p14:tracePt t="65422" x="5648325" y="4162425"/>
          <p14:tracePt t="65431" x="5657850" y="4167188"/>
          <p14:tracePt t="65438" x="5676900" y="4167188"/>
          <p14:tracePt t="65446" x="5691188" y="4176713"/>
          <p14:tracePt t="65454" x="5710238" y="4181475"/>
          <p14:tracePt t="65462" x="5724525" y="4186238"/>
          <p14:tracePt t="65470" x="5753100" y="4191000"/>
          <p14:tracePt t="65479" x="5786438" y="4200525"/>
          <p14:tracePt t="65486" x="5800725" y="4200525"/>
          <p14:tracePt t="65500" x="5829300" y="4200525"/>
          <p14:tracePt t="65515" x="5872163" y="4200525"/>
          <p14:tracePt t="65517" x="5895975" y="4200525"/>
          <p14:tracePt t="65528" x="5915025" y="4200525"/>
          <p14:tracePt t="65535" x="5934075" y="4195763"/>
          <p14:tracePt t="65543" x="5943600" y="4195763"/>
          <p14:tracePt t="65550" x="5957888" y="4191000"/>
          <p14:tracePt t="65562" x="5967413" y="4176713"/>
          <p14:tracePt t="65570" x="5976938" y="4171950"/>
          <p14:tracePt t="65579" x="5981700" y="4167188"/>
          <p14:tracePt t="65586" x="5991225" y="4157663"/>
          <p14:tracePt t="65591" x="6000750" y="4133850"/>
          <p14:tracePt t="65598" x="6010275" y="4119563"/>
          <p14:tracePt t="65606" x="6024563" y="4090988"/>
          <p14:tracePt t="65615" x="6034088" y="4081463"/>
          <p14:tracePt t="65622" x="6053138" y="4043363"/>
          <p14:tracePt t="65630" x="6062663" y="4014788"/>
          <p14:tracePt t="65638" x="6067425" y="3990975"/>
          <p14:tracePt t="65647" x="6076950" y="3962400"/>
          <p14:tracePt t="65657" x="6091238" y="3929063"/>
          <p14:tracePt t="65664" x="6096000" y="3900488"/>
          <p14:tracePt t="65673" x="6105525" y="3867150"/>
          <p14:tracePt t="65684" x="6110288" y="3843338"/>
          <p14:tracePt t="65690" x="6110288" y="3819525"/>
          <p14:tracePt t="65696" x="6115050" y="3790950"/>
          <p14:tracePt t="65702" x="6119813" y="3767138"/>
          <p14:tracePt t="65716" x="6119813" y="3743325"/>
          <p14:tracePt t="65722" x="6119813" y="3714750"/>
          <p14:tracePt t="65728" x="6119813" y="3700463"/>
          <p14:tracePt t="65736" x="6119813" y="3681413"/>
          <p14:tracePt t="65743" x="6119813" y="3667125"/>
          <p14:tracePt t="65750" x="6119813" y="3648075"/>
          <p14:tracePt t="65769" x="6119813" y="3629025"/>
          <p14:tracePt t="65787" x="6119813" y="3619500"/>
          <p14:tracePt t="65796" x="6119813" y="3614738"/>
          <p14:tracePt t="65801" x="6119813" y="3609975"/>
          <p14:tracePt t="65814" x="6119813" y="3600450"/>
          <p14:tracePt t="65822" x="6115050" y="3595688"/>
          <p14:tracePt t="65839" x="6110288" y="3590925"/>
          <p14:tracePt t="65919" x="6100763" y="3590925"/>
          <p14:tracePt t="65920" x="0" y="0"/>
        </p14:tracePtLst>
        <p14:tracePtLst>
          <p14:tracePt t="78648" x="3348038" y="4195763"/>
          <p14:tracePt t="78662" x="3338513" y="4195763"/>
          <p14:tracePt t="78670" x="3333750" y="4195763"/>
          <p14:tracePt t="78686" x="3319463" y="4195763"/>
          <p14:tracePt t="78712" x="3309938" y="4195763"/>
          <p14:tracePt t="78721" x="3305175" y="4195763"/>
          <p14:tracePt t="78729" x="3295650" y="4200525"/>
          <p14:tracePt t="78743" x="3286125" y="4210050"/>
          <p14:tracePt t="78750" x="3286125" y="4214813"/>
          <p14:tracePt t="78762" x="3281363" y="4219575"/>
          <p14:tracePt t="78774" x="3276600" y="4229100"/>
          <p14:tracePt t="78782" x="3276600" y="4248150"/>
          <p14:tracePt t="78790" x="3276600" y="4257675"/>
          <p14:tracePt t="78798" x="3276600" y="4276725"/>
          <p14:tracePt t="78806" x="3281363" y="4281488"/>
          <p14:tracePt t="78815" x="3286125" y="4291013"/>
          <p14:tracePt t="78822" x="3286125" y="4310063"/>
          <p14:tracePt t="78830" x="3300413" y="4324350"/>
          <p14:tracePt t="78838" x="3305175" y="4329113"/>
          <p14:tracePt t="78846" x="3319463" y="4343400"/>
          <p14:tracePt t="78854" x="3328988" y="4352925"/>
          <p14:tracePt t="78871" x="3352800" y="4381500"/>
          <p14:tracePt t="78878" x="3371850" y="4400550"/>
          <p14:tracePt t="78886" x="3381375" y="4410075"/>
          <p14:tracePt t="78895" x="3400425" y="4429125"/>
          <p14:tracePt t="78902" x="3424238" y="4448175"/>
          <p14:tracePt t="78912" x="3448050" y="4457700"/>
          <p14:tracePt t="78919" x="3462338" y="4467225"/>
          <p14:tracePt t="78927" x="3486150" y="4481513"/>
          <p14:tracePt t="78934" x="3500438" y="4486275"/>
          <p14:tracePt t="78942" x="3524250" y="4491038"/>
          <p14:tracePt t="78950" x="3538538" y="4495800"/>
          <p14:tracePt t="78960" x="3557588" y="4505325"/>
          <p14:tracePt t="78967" x="3576638" y="4510088"/>
          <p14:tracePt t="78974" x="3586163" y="4510088"/>
          <p14:tracePt t="78982" x="3600450" y="4510088"/>
          <p14:tracePt t="78990" x="3614738" y="4510088"/>
          <p14:tracePt t="78999" x="3633788" y="4514850"/>
          <p14:tracePt t="79007" x="3657600" y="4514850"/>
          <p14:tracePt t="79015" x="3676650" y="4514850"/>
          <p14:tracePt t="79026" x="3700463" y="4514850"/>
          <p14:tracePt t="79034" x="3729038" y="4514850"/>
          <p14:tracePt t="79044" x="3752850" y="4514850"/>
          <p14:tracePt t="79049" x="3781425" y="4514850"/>
          <p14:tracePt t="79056" x="3810000" y="4514850"/>
          <p14:tracePt t="79063" x="3838575" y="4514850"/>
          <p14:tracePt t="79070" x="3862388" y="4514850"/>
          <p14:tracePt t="79079" x="3886200" y="4514850"/>
          <p14:tracePt t="79086" x="3900488" y="4510088"/>
          <p14:tracePt t="79094" x="3919538" y="4505325"/>
          <p14:tracePt t="79101" x="3929063" y="4505325"/>
          <p14:tracePt t="79111" x="3948113" y="4500563"/>
          <p14:tracePt t="79119" x="3962400" y="4500563"/>
          <p14:tracePt t="79128" x="3986213" y="4500563"/>
          <p14:tracePt t="79134" x="3995738" y="4495800"/>
          <p14:tracePt t="79143" x="4010025" y="4495800"/>
          <p14:tracePt t="79150" x="4029075" y="4486275"/>
          <p14:tracePt t="79159" x="4043363" y="4481513"/>
          <p14:tracePt t="79167" x="4067175" y="4476750"/>
          <p14:tracePt t="79174" x="4086225" y="4471988"/>
          <p14:tracePt t="79183" x="4100513" y="4462463"/>
          <p14:tracePt t="79190" x="4105275" y="4452938"/>
          <p14:tracePt t="79198" x="4119563" y="4443413"/>
          <p14:tracePt t="79207" x="4129088" y="4433888"/>
          <p14:tracePt t="79217" x="4133850" y="4419600"/>
          <p14:tracePt t="79227" x="4138613" y="4410075"/>
          <p14:tracePt t="79236" x="4152900" y="4386263"/>
          <p14:tracePt t="79249" x="4162425" y="4367213"/>
          <p14:tracePt t="79254" x="4171950" y="4348163"/>
          <p14:tracePt t="79263" x="4171950" y="4343400"/>
          <p14:tracePt t="79270" x="4176713" y="4329113"/>
          <p14:tracePt t="79278" x="4176713" y="4324350"/>
          <p14:tracePt t="79300" x="4176713" y="4305300"/>
          <p14:tracePt t="79302" x="4176713" y="4286250"/>
          <p14:tracePt t="79309" x="4171950" y="4271963"/>
          <p14:tracePt t="79319" x="4167188" y="4257675"/>
          <p14:tracePt t="79326" x="4152900" y="4243388"/>
          <p14:tracePt t="79335" x="4148138" y="4243388"/>
          <p14:tracePt t="79343" x="4143375" y="4229100"/>
          <p14:tracePt t="79350" x="4133850" y="4219575"/>
          <p14:tracePt t="79359" x="4124325" y="4214813"/>
          <p14:tracePt t="79366" x="4110038" y="4200525"/>
          <p14:tracePt t="79374" x="4095750" y="4195763"/>
          <p14:tracePt t="79383" x="4086225" y="4195763"/>
          <p14:tracePt t="79391" x="4067175" y="4191000"/>
          <p14:tracePt t="79397" x="4048125" y="4181475"/>
          <p14:tracePt t="79407" x="4033838" y="4176713"/>
          <p14:tracePt t="79414" x="4010025" y="4176713"/>
          <p14:tracePt t="79422" x="3967163" y="4171950"/>
          <p14:tracePt t="79430" x="3938588" y="4171950"/>
          <p14:tracePt t="79438" x="3910013" y="4167188"/>
          <p14:tracePt t="79447" x="3876675" y="4152900"/>
          <p14:tracePt t="79454" x="3843338" y="4152900"/>
          <p14:tracePt t="79462" x="3819525" y="4152900"/>
          <p14:tracePt t="79470" x="3795713" y="4152900"/>
          <p14:tracePt t="79478" x="3776663" y="4152900"/>
          <p14:tracePt t="79486" x="3752850" y="4152900"/>
          <p14:tracePt t="79502" x="3724275" y="4152900"/>
          <p14:tracePt t="79511" x="3709988" y="4152900"/>
          <p14:tracePt t="79519" x="3700463" y="4152900"/>
          <p14:tracePt t="79527" x="3686175" y="4152900"/>
          <p14:tracePt t="79534" x="3667125" y="4152900"/>
          <p14:tracePt t="79543" x="3648075" y="4152900"/>
          <p14:tracePt t="79550" x="3643313" y="4152900"/>
          <p14:tracePt t="79562" x="3629025" y="4152900"/>
          <p14:tracePt t="79569" x="3624263" y="4152900"/>
          <p14:tracePt t="79573" x="3614738" y="4152900"/>
          <p14:tracePt t="79582" x="3609975" y="4157663"/>
          <p14:tracePt t="79599" x="3605213" y="4162425"/>
          <p14:tracePt t="79607" x="3600450" y="4167188"/>
          <p14:tracePt t="79614" x="3600450" y="4171950"/>
          <p14:tracePt t="79622" x="3600450" y="4181475"/>
          <p14:tracePt t="79629" x="3595688" y="4195763"/>
          <p14:tracePt t="79638" x="3590925" y="4205288"/>
          <p14:tracePt t="79646" x="3590925" y="4214813"/>
          <p14:tracePt t="79655" x="3590925" y="4233863"/>
          <p14:tracePt t="79664" x="3590925" y="4243388"/>
          <p14:tracePt t="79670" x="3590925" y="4257675"/>
          <p14:tracePt t="79678" x="3590925" y="4271963"/>
          <p14:tracePt t="79689" x="3590925" y="4291013"/>
          <p14:tracePt t="79700" x="3590925" y="4295775"/>
          <p14:tracePt t="79706" x="3590925" y="4300538"/>
          <p14:tracePt t="79716" x="3590925" y="4310063"/>
          <p14:tracePt t="79718" x="3590925" y="4314825"/>
          <p14:tracePt t="79727" x="3595688" y="4319588"/>
          <p14:tracePt t="79734" x="3600450" y="4329113"/>
          <p14:tracePt t="79743" x="3605213" y="4338638"/>
          <p14:tracePt t="79750" x="3609975" y="4348163"/>
          <p14:tracePt t="79760" x="3614738" y="4348163"/>
          <p14:tracePt t="79766" x="3624263" y="4362450"/>
          <p14:tracePt t="79775" x="3633788" y="4371975"/>
          <p14:tracePt t="79782" x="3643313" y="4376738"/>
          <p14:tracePt t="79791" x="3657600" y="4391025"/>
          <p14:tracePt t="79798" x="3667125" y="4400550"/>
          <p14:tracePt t="79807" x="3686175" y="4410075"/>
          <p14:tracePt t="79815" x="3705225" y="4419600"/>
          <p14:tracePt t="79822" x="3724275" y="4429125"/>
          <p14:tracePt t="79830" x="3743325" y="4438650"/>
          <p14:tracePt t="79838" x="3767138" y="4443413"/>
          <p14:tracePt t="79846" x="3786188" y="4448175"/>
          <p14:tracePt t="79854" x="3800475" y="4448175"/>
          <p14:tracePt t="79863" x="3824288" y="4452938"/>
          <p14:tracePt t="79870" x="3843338" y="4452938"/>
          <p14:tracePt t="79878" x="3852863" y="4452938"/>
          <p14:tracePt t="79886" x="3867150" y="4452938"/>
          <p14:tracePt t="79894" x="3886200" y="4452938"/>
          <p14:tracePt t="79902" x="3905250" y="4452938"/>
          <p14:tracePt t="79911" x="3929063" y="4452938"/>
          <p14:tracePt t="79919" x="3933825" y="4452938"/>
          <p14:tracePt t="79926" x="3952875" y="4452938"/>
          <p14:tracePt t="79934" x="3971925" y="4452938"/>
          <p14:tracePt t="79943" x="3976688" y="4452938"/>
          <p14:tracePt t="79950" x="3995738" y="4438650"/>
          <p14:tracePt t="79958" x="4014788" y="4433888"/>
          <p14:tracePt t="79967" x="4033838" y="4429125"/>
          <p14:tracePt t="79978" x="4048125" y="4419600"/>
          <p14:tracePt t="79985" x="4067175" y="4410075"/>
          <p14:tracePt t="80001" x="4086225" y="4400550"/>
          <p14:tracePt t="80005" x="4090988" y="4395788"/>
          <p14:tracePt t="80015" x="4095750" y="4391025"/>
          <p14:tracePt t="80029" x="4105275" y="4376738"/>
          <p14:tracePt t="80039" x="4105275" y="4371975"/>
          <p14:tracePt t="80050" x="4105275" y="4357688"/>
          <p14:tracePt t="80057" x="4105275" y="4343400"/>
          <p14:tracePt t="80065" x="4105275" y="4338638"/>
          <p14:tracePt t="80074" x="4110038" y="4333875"/>
          <p14:tracePt t="80083" x="4110038" y="4319588"/>
          <p14:tracePt t="80092" x="4110038" y="4314825"/>
          <p14:tracePt t="80096" x="4110038" y="4305300"/>
          <p14:tracePt t="80102" x="4110038" y="4295775"/>
          <p14:tracePt t="80110" x="4110038" y="4281488"/>
          <p14:tracePt t="80143" x="4110038" y="4276725"/>
          <p14:tracePt t="80149" x="4110038" y="4267200"/>
          <p14:tracePt t="80158" x="4105275" y="4262438"/>
          <p14:tracePt t="80166" x="4105275" y="4257675"/>
          <p14:tracePt t="80175" x="4100513" y="4252913"/>
          <p14:tracePt t="80182" x="4090988" y="4252913"/>
          <p14:tracePt t="80190" x="4076700" y="4248150"/>
          <p14:tracePt t="80198" x="4062413" y="4243388"/>
          <p14:tracePt t="80206" x="4043363" y="4238625"/>
          <p14:tracePt t="80214" x="4024313" y="4233863"/>
          <p14:tracePt t="80222" x="4014788" y="4224338"/>
          <p14:tracePt t="80230" x="3995738" y="4219575"/>
          <p14:tracePt t="80239" x="3967163" y="4214813"/>
          <p14:tracePt t="80246" x="3952875" y="4214813"/>
          <p14:tracePt t="80255" x="3933825" y="4210050"/>
          <p14:tracePt t="80262" x="3919538" y="4210050"/>
          <p14:tracePt t="80270" x="3900488" y="4205288"/>
          <p14:tracePt t="80279" x="3890963" y="4200525"/>
          <p14:tracePt t="80298" x="3867150" y="4200525"/>
          <p14:tracePt t="80310" x="3848100" y="4200525"/>
          <p14:tracePt t="80320" x="3843338" y="4200525"/>
          <p14:tracePt t="80344" x="3838575" y="4200525"/>
          <p14:tracePt t="80350" x="3829050" y="4200525"/>
          <p14:tracePt t="80367" x="3824288" y="4200525"/>
          <p14:tracePt t="80395" x="3819525" y="4200525"/>
          <p14:tracePt t="80415" x="0" y="0"/>
        </p14:tracePtLst>
        <p14:tracePtLst>
          <p14:tracePt t="82448" x="8472488" y="4100513"/>
          <p14:tracePt t="82471" x="8472488" y="4095750"/>
          <p14:tracePt t="82478" x="8462963" y="4086225"/>
          <p14:tracePt t="82486" x="8448675" y="4076700"/>
          <p14:tracePt t="82494" x="8434388" y="4076700"/>
          <p14:tracePt t="82502" x="8420100" y="4071938"/>
          <p14:tracePt t="82510" x="8405813" y="4071938"/>
          <p14:tracePt t="82518" x="8401050" y="4067175"/>
          <p14:tracePt t="82526" x="8386763" y="4067175"/>
          <p14:tracePt t="82534" x="8377238" y="4067175"/>
          <p14:tracePt t="82542" x="8367713" y="4067175"/>
          <p14:tracePt t="82550" x="8358188" y="4067175"/>
          <p14:tracePt t="82559" x="8343900" y="4067175"/>
          <p14:tracePt t="82575" x="8324850" y="4067175"/>
          <p14:tracePt t="82582" x="8320088" y="4067175"/>
          <p14:tracePt t="82590" x="8305800" y="4067175"/>
          <p14:tracePt t="82599" x="8301038" y="4067175"/>
          <p14:tracePt t="82606" x="8281988" y="4067175"/>
          <p14:tracePt t="82616" x="8262938" y="4067175"/>
          <p14:tracePt t="82622" x="8243888" y="4067175"/>
          <p14:tracePt t="82630" x="8220075" y="4067175"/>
          <p14:tracePt t="82638" x="8215313" y="4067175"/>
          <p14:tracePt t="82646" x="8201025" y="4067175"/>
          <p14:tracePt t="82655" x="8186738" y="4076700"/>
          <p14:tracePt t="82664" x="8172450" y="4081463"/>
          <p14:tracePt t="82671" x="8162925" y="4090988"/>
          <p14:tracePt t="82680" x="8148638" y="4100513"/>
          <p14:tracePt t="82689" x="8139113" y="4110038"/>
          <p14:tracePt t="82698" x="8124825" y="4119563"/>
          <p14:tracePt t="82716" x="8120063" y="4133850"/>
          <p14:tracePt t="82721" x="8115300" y="4143375"/>
          <p14:tracePt t="82725" x="8110538" y="4143375"/>
          <p14:tracePt t="82734" x="8101013" y="4152900"/>
          <p14:tracePt t="82742" x="8101013" y="4157663"/>
          <p14:tracePt t="82754" x="8096250" y="4171950"/>
          <p14:tracePt t="82762" x="8096250" y="4181475"/>
          <p14:tracePt t="82771" x="8096250" y="4191000"/>
          <p14:tracePt t="82778" x="8096250" y="4205288"/>
          <p14:tracePt t="82783" x="8096250" y="4224338"/>
          <p14:tracePt t="82790" x="8086725" y="4243388"/>
          <p14:tracePt t="82798" x="8086725" y="4262438"/>
          <p14:tracePt t="82806" x="8086725" y="4271963"/>
          <p14:tracePt t="82815" x="8086725" y="4286250"/>
          <p14:tracePt t="82822" x="8086725" y="4305300"/>
          <p14:tracePt t="82839" x="8086725" y="4314825"/>
          <p14:tracePt t="82846" x="8091488" y="4329113"/>
          <p14:tracePt t="82854" x="8096250" y="4333875"/>
          <p14:tracePt t="82871" x="8096250" y="4343400"/>
          <p14:tracePt t="82878" x="8105775" y="4357688"/>
          <p14:tracePt t="82886" x="8110538" y="4362450"/>
          <p14:tracePt t="82895" x="8115300" y="4367213"/>
          <p14:tracePt t="82912" x="8134350" y="4386263"/>
          <p14:tracePt t="82918" x="8139113" y="4391025"/>
          <p14:tracePt t="82930" x="8143875" y="4400550"/>
          <p14:tracePt t="82940" x="8153400" y="4405313"/>
          <p14:tracePt t="82951" x="8172450" y="4419600"/>
          <p14:tracePt t="82958" x="8177213" y="4424363"/>
          <p14:tracePt t="82968" x="8181975" y="4429125"/>
          <p14:tracePt t="82975" x="8186738" y="4433888"/>
          <p14:tracePt t="82982" x="8191500" y="4438650"/>
          <p14:tracePt t="82991" x="8201025" y="4448175"/>
          <p14:tracePt t="83002" x="8210550" y="4452938"/>
          <p14:tracePt t="83011" x="8220075" y="4457700"/>
          <p14:tracePt t="83017" x="8224838" y="4462463"/>
          <p14:tracePt t="83026" x="8239125" y="4467225"/>
          <p14:tracePt t="83033" x="8248650" y="4467225"/>
          <p14:tracePt t="83038" x="8253413" y="4471988"/>
          <p14:tracePt t="83046" x="8272463" y="4471988"/>
          <p14:tracePt t="83054" x="8291513" y="4476750"/>
          <p14:tracePt t="83062" x="8301038" y="4476750"/>
          <p14:tracePt t="83070" x="8315325" y="4476750"/>
          <p14:tracePt t="83078" x="8334375" y="4476750"/>
          <p14:tracePt t="83086" x="8358188" y="4481513"/>
          <p14:tracePt t="83094" x="8367713" y="4481513"/>
          <p14:tracePt t="83102" x="8386763" y="4481513"/>
          <p14:tracePt t="83110" x="8401050" y="4481513"/>
          <p14:tracePt t="83119" x="8410575" y="4481513"/>
          <p14:tracePt t="83127" x="8429625" y="4491038"/>
          <p14:tracePt t="83134" x="8443913" y="4491038"/>
          <p14:tracePt t="83143" x="8453438" y="4495800"/>
          <p14:tracePt t="83150" x="8477250" y="4500563"/>
          <p14:tracePt t="83159" x="8496300" y="4500563"/>
          <p14:tracePt t="83166" x="8520113" y="4500563"/>
          <p14:tracePt t="83174" x="8548688" y="4505325"/>
          <p14:tracePt t="83183" x="8572500" y="4505325"/>
          <p14:tracePt t="83191" x="8596313" y="4505325"/>
          <p14:tracePt t="83199" x="8620125" y="4505325"/>
          <p14:tracePt t="83206" x="8643938" y="4505325"/>
          <p14:tracePt t="83213" x="8662988" y="4505325"/>
          <p14:tracePt t="83222" x="8672513" y="4505325"/>
          <p14:tracePt t="83231" x="8686800" y="4505325"/>
          <p14:tracePt t="83238" x="8701088" y="4505325"/>
          <p14:tracePt t="83246" x="8720138" y="4495800"/>
          <p14:tracePt t="83254" x="8724900" y="4495800"/>
          <p14:tracePt t="83262" x="8729663" y="4491038"/>
          <p14:tracePt t="83270" x="8734425" y="4486275"/>
          <p14:tracePt t="83281" x="8753475" y="4476750"/>
          <p14:tracePt t="83295" x="8767763" y="4467225"/>
          <p14:tracePt t="83302" x="8782050" y="4452938"/>
          <p14:tracePt t="83310" x="8796338" y="4443413"/>
          <p14:tracePt t="83319" x="8796338" y="4438650"/>
          <p14:tracePt t="83326" x="8810625" y="4429125"/>
          <p14:tracePt t="83334" x="8815388" y="4424363"/>
          <p14:tracePt t="83344" x="8815388" y="4414838"/>
          <p14:tracePt t="83350" x="8820150" y="4405313"/>
          <p14:tracePt t="83358" x="8824913" y="4391025"/>
          <p14:tracePt t="83366" x="8829675" y="4386263"/>
          <p14:tracePt t="83378" x="8834438" y="4376738"/>
          <p14:tracePt t="83386" x="8834438" y="4367213"/>
          <p14:tracePt t="83395" x="8834438" y="4357688"/>
          <p14:tracePt t="83406" x="8834438" y="4329113"/>
          <p14:tracePt t="83414" x="8834438" y="4319588"/>
          <p14:tracePt t="83428" x="8834438" y="4305300"/>
          <p14:tracePt t="83432" x="8829675" y="4295775"/>
          <p14:tracePt t="83439" x="8824913" y="4291013"/>
          <p14:tracePt t="83447" x="8820150" y="4271963"/>
          <p14:tracePt t="83454" x="8810625" y="4257675"/>
          <p14:tracePt t="83463" x="8805863" y="4248150"/>
          <p14:tracePt t="83470" x="8791575" y="4233863"/>
          <p14:tracePt t="83478" x="8786813" y="4233863"/>
          <p14:tracePt t="83490" x="8777288" y="4224338"/>
          <p14:tracePt t="83500" x="8772525" y="4214813"/>
          <p14:tracePt t="83516" x="8743950" y="4195763"/>
          <p14:tracePt t="83517" x="8729663" y="4191000"/>
          <p14:tracePt t="83527" x="8715375" y="4186238"/>
          <p14:tracePt t="83534" x="8705850" y="4181475"/>
          <p14:tracePt t="83543" x="8686800" y="4176713"/>
          <p14:tracePt t="83550" x="8658225" y="4171950"/>
          <p14:tracePt t="83560" x="8634413" y="4157663"/>
          <p14:tracePt t="83566" x="8605838" y="4152900"/>
          <p14:tracePt t="83574" x="8582025" y="4148138"/>
          <p14:tracePt t="83582" x="8553450" y="4143375"/>
          <p14:tracePt t="83590" x="8529638" y="4133850"/>
          <p14:tracePt t="83598" x="8501063" y="4129088"/>
          <p14:tracePt t="83607" x="8477250" y="4119563"/>
          <p14:tracePt t="83614" x="8448675" y="4105275"/>
          <p14:tracePt t="83623" x="8429625" y="4100513"/>
          <p14:tracePt t="83630" x="8424863" y="4100513"/>
          <p14:tracePt t="83638" x="8405813" y="4090988"/>
          <p14:tracePt t="83647" x="8396288" y="4090988"/>
          <p14:tracePt t="83655" x="8382000" y="4081463"/>
          <p14:tracePt t="83663" x="8367713" y="4081463"/>
          <p14:tracePt t="83670" x="8358188" y="4081463"/>
          <p14:tracePt t="83679" x="8348663" y="4081463"/>
          <p14:tracePt t="83686" x="8339138" y="4081463"/>
          <p14:tracePt t="83695" x="8320088" y="4081463"/>
          <p14:tracePt t="83702" x="8310563" y="4081463"/>
          <p14:tracePt t="83712" x="8291513" y="4081463"/>
          <p14:tracePt t="83721" x="8277225" y="4081463"/>
          <p14:tracePt t="83731" x="8262938" y="4081463"/>
          <p14:tracePt t="83734" x="8248650" y="4081463"/>
          <p14:tracePt t="83748" x="8234363" y="4081463"/>
          <p14:tracePt t="83754" x="8220075" y="4081463"/>
          <p14:tracePt t="83762" x="8205788" y="4081463"/>
          <p14:tracePt t="83767" x="8201025" y="4081463"/>
          <p14:tracePt t="83775" x="8181975" y="4090988"/>
          <p14:tracePt t="83782" x="8167688" y="4100513"/>
          <p14:tracePt t="83791" x="8158163" y="4110038"/>
          <p14:tracePt t="83807" x="8153400" y="4124325"/>
          <p14:tracePt t="83814" x="8153400" y="4129088"/>
          <p14:tracePt t="83822" x="8148638" y="4143375"/>
          <p14:tracePt t="83830" x="8148638" y="4162425"/>
          <p14:tracePt t="83840" x="8148638" y="4171950"/>
          <p14:tracePt t="83849" x="8148638" y="4186238"/>
          <p14:tracePt t="83863" x="8148638" y="4210050"/>
          <p14:tracePt t="83873" x="8148638" y="4224338"/>
          <p14:tracePt t="83881" x="8148638" y="4229100"/>
          <p14:tracePt t="83887" x="8148638" y="4243388"/>
          <p14:tracePt t="83894" x="8148638" y="4252913"/>
          <p14:tracePt t="83902" x="8158163" y="4281488"/>
          <p14:tracePt t="83910" x="8158163" y="4291013"/>
          <p14:tracePt t="83918" x="8162925" y="4300538"/>
          <p14:tracePt t="83927" x="8167688" y="4310063"/>
          <p14:tracePt t="83936" x="8172450" y="4319588"/>
          <p14:tracePt t="83948" x="8181975" y="4329113"/>
          <p14:tracePt t="83955" x="8181975" y="4333875"/>
          <p14:tracePt t="83960" x="8186738" y="4333875"/>
          <p14:tracePt t="83969" x="8186738" y="4343400"/>
          <p14:tracePt t="83976" x="8186738" y="4352925"/>
          <p14:tracePt t="83982" x="8191500" y="4357688"/>
          <p14:tracePt t="84002" x="8196263" y="4362450"/>
          <p14:tracePt t="84010" x="8201025" y="4367213"/>
          <p14:tracePt t="84027" x="8205788" y="4371975"/>
          <p14:tracePt t="84030" x="8210550" y="4376738"/>
          <p14:tracePt t="84038" x="8215313" y="4376738"/>
          <p14:tracePt t="84046" x="0" y="0"/>
        </p14:tracePtLst>
        <p14:tracePtLst>
          <p14:tracePt t="85904" x="2905125" y="4538663"/>
          <p14:tracePt t="85919" x="2900363" y="4538663"/>
          <p14:tracePt t="85927" x="2881313" y="4529138"/>
          <p14:tracePt t="85934" x="2876550" y="4529138"/>
          <p14:tracePt t="85943" x="2862263" y="4529138"/>
          <p14:tracePt t="85950" x="2838450" y="4529138"/>
          <p14:tracePt t="85962" x="2819400" y="4524375"/>
          <p14:tracePt t="85970" x="2800350" y="4524375"/>
          <p14:tracePt t="85979" x="2776538" y="4524375"/>
          <p14:tracePt t="85986" x="2767013" y="4524375"/>
          <p14:tracePt t="85994" x="2743200" y="4519613"/>
          <p14:tracePt t="85998" x="2724150" y="4519613"/>
          <p14:tracePt t="86006" x="2705100" y="4519613"/>
          <p14:tracePt t="86014" x="2686050" y="4519613"/>
          <p14:tracePt t="86022" x="2681288" y="4519613"/>
          <p14:tracePt t="86031" x="2662238" y="4519613"/>
          <p14:tracePt t="86039" x="2643188" y="4519613"/>
          <p14:tracePt t="86046" x="2638425" y="4519613"/>
          <p14:tracePt t="86054" x="2624138" y="4519613"/>
          <p14:tracePt t="86062" x="2609850" y="4519613"/>
          <p14:tracePt t="86070" x="2600325" y="4519613"/>
          <p14:tracePt t="86079" x="2581275" y="4519613"/>
          <p14:tracePt t="86087" x="2566988" y="4524375"/>
          <p14:tracePt t="86094" x="2547938" y="4529138"/>
          <p14:tracePt t="86103" x="2538413" y="4533900"/>
          <p14:tracePt t="86109" x="2528888" y="4538663"/>
          <p14:tracePt t="86119" x="2519363" y="4548188"/>
          <p14:tracePt t="86126" x="2519363" y="4552950"/>
          <p14:tracePt t="86135" x="2514600" y="4562475"/>
          <p14:tracePt t="86143" x="2514600" y="4567238"/>
          <p14:tracePt t="86153" x="2514600" y="4581525"/>
          <p14:tracePt t="86161" x="2514600" y="4591050"/>
          <p14:tracePt t="86170" x="2514600" y="4595813"/>
          <p14:tracePt t="86180" x="2514600" y="4605338"/>
          <p14:tracePt t="86182" x="2514600" y="4610100"/>
          <p14:tracePt t="86191" x="2514600" y="4629150"/>
          <p14:tracePt t="86199" x="2519363" y="4638675"/>
          <p14:tracePt t="86206" x="2528888" y="4648200"/>
          <p14:tracePt t="86214" x="2538413" y="4657725"/>
          <p14:tracePt t="86223" x="2552700" y="4657725"/>
          <p14:tracePt t="86230" x="2571750" y="4676775"/>
          <p14:tracePt t="86239" x="2595563" y="4686300"/>
          <p14:tracePt t="86247" x="2624138" y="4695825"/>
          <p14:tracePt t="86254" x="2647950" y="4700588"/>
          <p14:tracePt t="86263" x="2686050" y="4714875"/>
          <p14:tracePt t="86271" x="2719388" y="4729163"/>
          <p14:tracePt t="86282" x="2767013" y="4738688"/>
          <p14:tracePt t="86294" x="2867025" y="4762500"/>
          <p14:tracePt t="86310" x="2971800" y="4772025"/>
          <p14:tracePt t="86318" x="3024188" y="4772025"/>
          <p14:tracePt t="86326" x="3081338" y="4772025"/>
          <p14:tracePt t="86334" x="3138488" y="4786313"/>
          <p14:tracePt t="86343" x="3195638" y="4786313"/>
          <p14:tracePt t="86353" x="3252788" y="4791075"/>
          <p14:tracePt t="86361" x="3305175" y="4791075"/>
          <p14:tracePt t="86375" x="3400425" y="4800600"/>
          <p14:tracePt t="86382" x="3467100" y="4800600"/>
          <p14:tracePt t="86389" x="3519488" y="4800600"/>
          <p14:tracePt t="86399" x="3576638" y="4800600"/>
          <p14:tracePt t="86407" x="3633788" y="4800600"/>
          <p14:tracePt t="86414" x="3681413" y="4800600"/>
          <p14:tracePt t="86422" x="3729038" y="4800600"/>
          <p14:tracePt t="86430" x="3771900" y="4791075"/>
          <p14:tracePt t="86438" x="3819525" y="4791075"/>
          <p14:tracePt t="86446" x="3833813" y="4786313"/>
          <p14:tracePt t="86454" x="3867150" y="4786313"/>
          <p14:tracePt t="86462" x="3900488" y="4781550"/>
          <p14:tracePt t="86469" x="3924300" y="4781550"/>
          <p14:tracePt t="86478" x="3967163" y="4781550"/>
          <p14:tracePt t="86486" x="4000500" y="4781550"/>
          <p14:tracePt t="86496" x="4029075" y="4781550"/>
          <p14:tracePt t="86502" x="4062413" y="4781550"/>
          <p14:tracePt t="86509" x="4095750" y="4781550"/>
          <p14:tracePt t="86519" x="4119563" y="4776788"/>
          <p14:tracePt t="86526" x="4157663" y="4767263"/>
          <p14:tracePt t="86535" x="4171950" y="4762500"/>
          <p14:tracePt t="86543" x="4186238" y="4757738"/>
          <p14:tracePt t="86550" x="4195763" y="4752975"/>
          <p14:tracePt t="86559" x="4200525" y="4748213"/>
          <p14:tracePt t="86567" x="4205288" y="4743450"/>
          <p14:tracePt t="86582" x="4205288" y="4738688"/>
          <p14:tracePt t="86590" x="4210050" y="4733925"/>
          <p14:tracePt t="86600" x="4210050" y="4729163"/>
          <p14:tracePt t="86606" x="4210050" y="4724400"/>
          <p14:tracePt t="86623" x="4210050" y="4719638"/>
          <p14:tracePt t="86631" x="4210050" y="4714875"/>
          <p14:tracePt t="86638" x="4210050" y="4710113"/>
          <p14:tracePt t="86647" x="4210050" y="4705350"/>
          <p14:tracePt t="86695" x="4210050" y="4695825"/>
          <p14:tracePt t="86702" x="4210050" y="4691063"/>
          <p14:tracePt t="86711" x="4205288" y="4686300"/>
          <p14:tracePt t="86722" x="4200525" y="4676775"/>
          <p14:tracePt t="86731" x="4200525" y="4672013"/>
          <p14:tracePt t="86737" x="4191000" y="4667250"/>
          <p14:tracePt t="86742" x="4186238" y="4662488"/>
          <p14:tracePt t="86752" x="4186238" y="4657725"/>
          <p14:tracePt t="86771" x="4181475" y="4657725"/>
          <p14:tracePt t="86801" x="4171950" y="4643438"/>
          <p14:tracePt t="86827" x="4167188" y="4643438"/>
          <p14:tracePt t="86841" x="4152900" y="4638675"/>
          <p14:tracePt t="86845" x="4138613" y="4638675"/>
          <p14:tracePt t="86854" x="4129088" y="4638675"/>
          <p14:tracePt t="86862" x="4119563" y="4638675"/>
          <p14:tracePt t="86871" x="4110038" y="4638675"/>
          <p14:tracePt t="86883" x="4110038" y="4633913"/>
          <p14:tracePt t="86890" x="4095750" y="4633913"/>
          <p14:tracePt t="86900" x="4090988" y="4633913"/>
          <p14:tracePt t="86921" x="4076700" y="4629150"/>
          <p14:tracePt t="86945" x="4057650" y="4629150"/>
          <p14:tracePt t="86951" x="4052888" y="4624388"/>
          <p14:tracePt t="86964" x="4033838" y="4624388"/>
          <p14:tracePt t="86971" x="4019550" y="4624388"/>
          <p14:tracePt t="86977" x="4005263" y="4614863"/>
          <p14:tracePt t="86982" x="3990975" y="4614863"/>
          <p14:tracePt t="86994" x="3976688" y="4614863"/>
          <p14:tracePt t="87003" x="3962400" y="4614863"/>
          <p14:tracePt t="87010" x="3957638" y="4614863"/>
          <p14:tracePt t="87016" x="3948113" y="4614863"/>
          <p14:tracePt t="87023" x="3943350" y="4614863"/>
          <p14:tracePt t="87030" x="3938588" y="4614863"/>
          <p14:tracePt t="87039" x="3929063" y="4614863"/>
          <p14:tracePt t="87045" x="3914775" y="4614863"/>
          <p14:tracePt t="87054" x="3905250" y="4614863"/>
          <p14:tracePt t="87063" x="3890963" y="4614863"/>
          <p14:tracePt t="87075" x="3867150" y="4614863"/>
          <p14:tracePt t="87082" x="3848100" y="4614863"/>
          <p14:tracePt t="87090" x="3838575" y="4614863"/>
          <p14:tracePt t="87097" x="3829050" y="4614863"/>
          <p14:tracePt t="87103" x="3824288" y="4614863"/>
          <p14:tracePt t="87118" x="3819525" y="4614863"/>
          <p14:tracePt t="87127" x="3814763" y="4614863"/>
          <p14:tracePt t="87134" x="3810000" y="4614863"/>
          <p14:tracePt t="87151" x="3805238" y="4619625"/>
          <p14:tracePt t="87166" x="3800475" y="4624388"/>
          <p14:tracePt t="87174" x="3795713" y="4633913"/>
          <p14:tracePt t="87182" x="3790950" y="4648200"/>
          <p14:tracePt t="87190" x="3786188" y="4652963"/>
          <p14:tracePt t="87207" x="3781425" y="4667250"/>
          <p14:tracePt t="87214" x="3781425" y="4672013"/>
          <p14:tracePt t="87225" x="3781425" y="4681538"/>
          <p14:tracePt t="87235" x="3781425" y="4686300"/>
          <p14:tracePt t="87243" x="3781425" y="4695825"/>
          <p14:tracePt t="87248" x="3781425" y="4714875"/>
          <p14:tracePt t="87254" x="3781425" y="4719638"/>
          <p14:tracePt t="87266" x="3781425" y="4729163"/>
          <p14:tracePt t="87274" x="3781425" y="4733925"/>
          <p14:tracePt t="87282" x="3781425" y="4743450"/>
          <p14:tracePt t="87300" x="3781425" y="4748213"/>
          <p14:tracePt t="87304" x="3781425" y="4752975"/>
          <p14:tracePt t="87310" x="3781425" y="4757738"/>
          <p14:tracePt t="87327" x="3790950" y="4767263"/>
          <p14:tracePt t="87344" x="3805238" y="4781550"/>
          <p14:tracePt t="87351" x="3810000" y="4781550"/>
          <p14:tracePt t="87359" x="3814763" y="4791075"/>
          <p14:tracePt t="87366" x="3824288" y="4795838"/>
          <p14:tracePt t="87373" x="3838575" y="4805363"/>
          <p14:tracePt t="87383" x="3852863" y="4810125"/>
          <p14:tracePt t="87390" x="3867150" y="4814888"/>
          <p14:tracePt t="87399" x="3886200" y="4819650"/>
          <p14:tracePt t="87406" x="3905250" y="4824413"/>
          <p14:tracePt t="87415" x="3924300" y="4829175"/>
          <p14:tracePt t="87422" x="3948113" y="4833938"/>
          <p14:tracePt t="87430" x="3976688" y="4833938"/>
          <p14:tracePt t="87438" x="3990975" y="4838700"/>
          <p14:tracePt t="87447" x="4019550" y="4843463"/>
          <p14:tracePt t="87454" x="4043363" y="4843463"/>
          <p14:tracePt t="87462" x="4067175" y="4843463"/>
          <p14:tracePt t="87470" x="4090988" y="4843463"/>
          <p14:tracePt t="87481" x="4119563" y="4843463"/>
          <p14:tracePt t="87492" x="4143375" y="4843463"/>
          <p14:tracePt t="87494" x="4152900" y="4843463"/>
          <p14:tracePt t="87502" x="4176713" y="4843463"/>
          <p14:tracePt t="87511" x="4200525" y="4843463"/>
          <p14:tracePt t="87518" x="4229100" y="4843463"/>
          <p14:tracePt t="87527" x="4238625" y="4843463"/>
          <p14:tracePt t="87539" x="4257675" y="4843463"/>
          <p14:tracePt t="87542" x="4295775" y="4829175"/>
          <p14:tracePt t="87552" x="4305300" y="4824413"/>
          <p14:tracePt t="87559" x="4333875" y="4805363"/>
          <p14:tracePt t="87566" x="4343400" y="4795838"/>
          <p14:tracePt t="87575" x="4348163" y="4781550"/>
          <p14:tracePt t="87583" x="4357688" y="4762500"/>
          <p14:tracePt t="87591" x="4362450" y="4738688"/>
          <p14:tracePt t="87601" x="4362450" y="4733925"/>
          <p14:tracePt t="87611" x="4362450" y="4719638"/>
          <p14:tracePt t="87618" x="4362450" y="4710113"/>
          <p14:tracePt t="87627" x="4362450" y="4691063"/>
          <p14:tracePt t="87633" x="4362450" y="4667250"/>
          <p14:tracePt t="87638" x="4357688" y="4643438"/>
          <p14:tracePt t="87645" x="4352925" y="4629150"/>
          <p14:tracePt t="87654" x="4329113" y="4595813"/>
          <p14:tracePt t="87663" x="4324350" y="4591050"/>
          <p14:tracePt t="87673" x="4305300" y="4576763"/>
          <p14:tracePt t="87683" x="4286250" y="4567238"/>
          <p14:tracePt t="87685" x="4267200" y="4548188"/>
          <p14:tracePt t="87694" x="4238625" y="4543425"/>
          <p14:tracePt t="87702" x="4214813" y="4538663"/>
          <p14:tracePt t="87712" x="4200525" y="4538663"/>
          <p14:tracePt t="87718" x="4181475" y="4538663"/>
          <p14:tracePt t="87726" x="4171950" y="4538663"/>
          <p14:tracePt t="87735" x="4162425" y="4538663"/>
          <p14:tracePt t="87743" x="4157663" y="4538663"/>
          <p14:tracePt t="87750" x="4148138" y="4538663"/>
          <p14:tracePt t="87759" x="4143375" y="4538663"/>
          <p14:tracePt t="87766" x="4138613" y="4538663"/>
          <p14:tracePt t="87776" x="4133850" y="4543425"/>
          <p14:tracePt t="87782" x="4129088" y="4543425"/>
          <p14:tracePt t="87790" x="4129088" y="4548188"/>
          <p14:tracePt t="87806" x="0" y="0"/>
        </p14:tracePtLst>
        <p14:tracePtLst>
          <p14:tracePt t="88560" x="6167438" y="4514850"/>
          <p14:tracePt t="88576" x="6162675" y="4514850"/>
          <p14:tracePt t="88594" x="6153150" y="4514850"/>
          <p14:tracePt t="88601" x="6143625" y="4510088"/>
          <p14:tracePt t="88617" x="6138863" y="4510088"/>
          <p14:tracePt t="88621" x="6129338" y="4510088"/>
          <p14:tracePt t="88630" x="6124575" y="4510088"/>
          <p14:tracePt t="88638" x="6119813" y="4505325"/>
          <p14:tracePt t="88647" x="6115050" y="4505325"/>
          <p14:tracePt t="88654" x="6105525" y="4505325"/>
          <p14:tracePt t="88663" x="6100763" y="4495800"/>
          <p14:tracePt t="88677" x="6096000" y="4495800"/>
          <p14:tracePt t="88682" x="6081713" y="4495800"/>
          <p14:tracePt t="88698" x="6076950" y="4495800"/>
          <p14:tracePt t="88704" x="6062663" y="4491038"/>
          <p14:tracePt t="88713" x="6043613" y="4491038"/>
          <p14:tracePt t="88718" x="6019800" y="4486275"/>
          <p14:tracePt t="88726" x="6000750" y="4486275"/>
          <p14:tracePt t="88734" x="5976938" y="4486275"/>
          <p14:tracePt t="88743" x="5957888" y="4476750"/>
          <p14:tracePt t="88751" x="5948363" y="4476750"/>
          <p14:tracePt t="88759" x="5934075" y="4471988"/>
          <p14:tracePt t="88766" x="5915025" y="4471988"/>
          <p14:tracePt t="88775" x="5910263" y="4471988"/>
          <p14:tracePt t="88783" x="5891213" y="4471988"/>
          <p14:tracePt t="88793" x="5881688" y="4471988"/>
          <p14:tracePt t="88810" x="5848350" y="4471988"/>
          <p14:tracePt t="88813" x="5829300" y="4471988"/>
          <p14:tracePt t="88823" x="5805488" y="4467225"/>
          <p14:tracePt t="88830" x="5791200" y="4467225"/>
          <p14:tracePt t="88838" x="5772150" y="4467225"/>
          <p14:tracePt t="88846" x="5757863" y="4467225"/>
          <p14:tracePt t="88854" x="5748338" y="4467225"/>
          <p14:tracePt t="88862" x="5734050" y="4467225"/>
          <p14:tracePt t="88870" x="5729288" y="4467225"/>
          <p14:tracePt t="88879" x="5719763" y="4467225"/>
          <p14:tracePt t="88886" x="5715000" y="4467225"/>
          <p14:tracePt t="88894" x="5705475" y="4471988"/>
          <p14:tracePt t="88902" x="5695950" y="4471988"/>
          <p14:tracePt t="88916" x="5691188" y="4476750"/>
          <p14:tracePt t="88932" x="5686425" y="4481513"/>
          <p14:tracePt t="88939" x="5681663" y="4491038"/>
          <p14:tracePt t="88948" x="5676900" y="4491038"/>
          <p14:tracePt t="88964" x="5672138" y="4505325"/>
          <p14:tracePt t="88970" x="5667375" y="4505325"/>
          <p14:tracePt t="88976" x="5657850" y="4514850"/>
          <p14:tracePt t="88983" x="5657850" y="4524375"/>
          <p14:tracePt t="88998" x="5657850" y="4529138"/>
          <p14:tracePt t="89006" x="5657850" y="4533900"/>
          <p14:tracePt t="89014" x="5657850" y="4543425"/>
          <p14:tracePt t="89022" x="5657850" y="4548188"/>
          <p14:tracePt t="89030" x="5657850" y="4552950"/>
          <p14:tracePt t="89039" x="5657850" y="4562475"/>
          <p14:tracePt t="89046" x="5662613" y="4572000"/>
          <p14:tracePt t="89063" x="5667375" y="4586288"/>
          <p14:tracePt t="89070" x="5676900" y="4595813"/>
          <p14:tracePt t="89082" x="5681663" y="4600575"/>
          <p14:tracePt t="89094" x="5691188" y="4610100"/>
          <p14:tracePt t="89106" x="5700713" y="4619625"/>
          <p14:tracePt t="89110" x="5710238" y="4629150"/>
          <p14:tracePt t="89118" x="5715000" y="4633913"/>
          <p14:tracePt t="89125" x="5724525" y="4638675"/>
          <p14:tracePt t="89134" x="5743575" y="4643438"/>
          <p14:tracePt t="89151" x="5762625" y="4648200"/>
          <p14:tracePt t="89158" x="5772150" y="4648200"/>
          <p14:tracePt t="89167" x="5786438" y="4652963"/>
          <p14:tracePt t="89174" x="5810250" y="4657725"/>
          <p14:tracePt t="89182" x="5838825" y="4667250"/>
          <p14:tracePt t="89191" x="5857875" y="4667250"/>
          <p14:tracePt t="89199" x="5881688" y="4672013"/>
          <p14:tracePt t="89206" x="5915025" y="4672013"/>
          <p14:tracePt t="89214" x="5938838" y="4681538"/>
          <p14:tracePt t="89223" x="5981700" y="4681538"/>
          <p14:tracePt t="89230" x="6015038" y="4686300"/>
          <p14:tracePt t="89238" x="6048375" y="4695825"/>
          <p14:tracePt t="89246" x="6072188" y="4695825"/>
          <p14:tracePt t="89254" x="6105525" y="4695825"/>
          <p14:tracePt t="89262" x="6143625" y="4695825"/>
          <p14:tracePt t="89270" x="6176963" y="4695825"/>
          <p14:tracePt t="89278" x="6210300" y="4695825"/>
          <p14:tracePt t="89288" x="6238875" y="4695825"/>
          <p14:tracePt t="89295" x="6286500" y="4695825"/>
          <p14:tracePt t="89304" x="6319838" y="4695825"/>
          <p14:tracePt t="89310" x="6367463" y="4695825"/>
          <p14:tracePt t="89319" x="6410325" y="4695825"/>
          <p14:tracePt t="89326" x="6438900" y="4695825"/>
          <p14:tracePt t="89334" x="6496050" y="4695825"/>
          <p14:tracePt t="89343" x="6529388" y="4695825"/>
          <p14:tracePt t="89349" x="6577013" y="4695825"/>
          <p14:tracePt t="89361" x="6610350" y="4695825"/>
          <p14:tracePt t="89372" x="6638925" y="4695825"/>
          <p14:tracePt t="89378" x="6681788" y="4695825"/>
          <p14:tracePt t="89386" x="6715125" y="4695825"/>
          <p14:tracePt t="89394" x="6743700" y="4695825"/>
          <p14:tracePt t="89400" x="6772275" y="4695825"/>
          <p14:tracePt t="89406" x="6805613" y="4700588"/>
          <p14:tracePt t="89416" x="6829425" y="4700588"/>
          <p14:tracePt t="89422" x="6877050" y="4710113"/>
          <p14:tracePt t="89430" x="6900863" y="4714875"/>
          <p14:tracePt t="89438" x="6943725" y="4724400"/>
          <p14:tracePt t="89446" x="6991350" y="4729163"/>
          <p14:tracePt t="89455" x="7034213" y="4738688"/>
          <p14:tracePt t="89462" x="7072313" y="4738688"/>
          <p14:tracePt t="89470" x="7115175" y="4743450"/>
          <p14:tracePt t="89478" x="7148513" y="4743450"/>
          <p14:tracePt t="89487" x="7196138" y="4743450"/>
          <p14:tracePt t="89493" x="7219950" y="4743450"/>
          <p14:tracePt t="89502" x="7253288" y="4743450"/>
          <p14:tracePt t="89511" x="7286625" y="4743450"/>
          <p14:tracePt t="89519" x="7300913" y="4743450"/>
          <p14:tracePt t="89526" x="7334250" y="4743450"/>
          <p14:tracePt t="89534" x="7348538" y="4743450"/>
          <p14:tracePt t="89545" x="7367588" y="4743450"/>
          <p14:tracePt t="89556" x="7391400" y="4743450"/>
          <p14:tracePt t="89567" x="7448550" y="4743450"/>
          <p14:tracePt t="89574" x="7481888" y="4743450"/>
          <p14:tracePt t="89586" x="7519988" y="4743450"/>
          <p14:tracePt t="89593" x="7562850" y="4752975"/>
          <p14:tracePt t="89600" x="7596188" y="4752975"/>
          <p14:tracePt t="89608" x="7634288" y="4752975"/>
          <p14:tracePt t="89615" x="7667625" y="4752975"/>
          <p14:tracePt t="89623" x="7691438" y="4752975"/>
          <p14:tracePt t="89633" x="7700963" y="4752975"/>
          <p14:tracePt t="89642" x="7720013" y="4752975"/>
          <p14:tracePt t="89658" x="7724775" y="4748213"/>
          <p14:tracePt t="89668" x="7729538" y="4738688"/>
          <p14:tracePt t="89679" x="7729538" y="4724400"/>
          <p14:tracePt t="89686" x="7729538" y="4719638"/>
          <p14:tracePt t="89694" x="7729538" y="4705350"/>
          <p14:tracePt t="89702" x="7734300" y="4700588"/>
          <p14:tracePt t="89711" x="7734300" y="4695825"/>
          <p14:tracePt t="89719" x="7734300" y="4686300"/>
          <p14:tracePt t="89726" x="7734300" y="4681538"/>
          <p14:tracePt t="89734" x="7734300" y="4676775"/>
          <p14:tracePt t="89742" x="7734300" y="4667250"/>
          <p14:tracePt t="89751" x="7734300" y="4657725"/>
          <p14:tracePt t="89762" x="7734300" y="4648200"/>
          <p14:tracePt t="89779" x="7734300" y="4643438"/>
          <p14:tracePt t="89790" x="7729538" y="4624388"/>
          <p14:tracePt t="89798" x="7720013" y="4619625"/>
          <p14:tracePt t="89806" x="7700963" y="4605338"/>
          <p14:tracePt t="89814" x="7681913" y="4595813"/>
          <p14:tracePt t="89822" x="7658100" y="4581525"/>
          <p14:tracePt t="89822" x="0" y="0"/>
        </p14:tracePtLst>
        <p14:tracePtLst>
          <p14:tracePt t="97944" x="2843213" y="4833938"/>
          <p14:tracePt t="97950" x="2838450" y="4829175"/>
          <p14:tracePt t="97975" x="2838450" y="4824413"/>
          <p14:tracePt t="98040" x="2833688" y="4824413"/>
          <p14:tracePt t="98114" x="2824163" y="4824413"/>
          <p14:tracePt t="98125" x="2814638" y="4824413"/>
          <p14:tracePt t="98134" x="2805113" y="4824413"/>
          <p14:tracePt t="98142" x="2795588" y="4824413"/>
          <p14:tracePt t="98150" x="2776538" y="4824413"/>
          <p14:tracePt t="98163" x="2762250" y="4824413"/>
          <p14:tracePt t="98169" x="2757488" y="4824413"/>
          <p14:tracePt t="98179" x="2738438" y="4824413"/>
          <p14:tracePt t="98181" x="2719388" y="4824413"/>
          <p14:tracePt t="98189" x="2714625" y="4824413"/>
          <p14:tracePt t="98198" x="2700338" y="4824413"/>
          <p14:tracePt t="98206" x="2690813" y="4824413"/>
          <p14:tracePt t="98223" x="2676525" y="4824413"/>
          <p14:tracePt t="98233" x="2671763" y="4833938"/>
          <p14:tracePt t="98242" x="2652713" y="4843463"/>
          <p14:tracePt t="98250" x="2643188" y="4852988"/>
          <p14:tracePt t="98260" x="2633663" y="4857750"/>
          <p14:tracePt t="98267" x="2633663" y="4867275"/>
          <p14:tracePt t="98271" x="2628900" y="4886325"/>
          <p14:tracePt t="98278" x="2624138" y="4895850"/>
          <p14:tracePt t="98287" x="2619375" y="4924425"/>
          <p14:tracePt t="98294" x="2619375" y="4938713"/>
          <p14:tracePt t="98304" x="2619375" y="4962525"/>
          <p14:tracePt t="98313" x="2609850" y="4981575"/>
          <p14:tracePt t="98330" x="2609850" y="5010150"/>
          <p14:tracePt t="98335" x="2609850" y="5033963"/>
          <p14:tracePt t="98342" x="2609850" y="5053013"/>
          <p14:tracePt t="98352" x="2609850" y="5072063"/>
          <p14:tracePt t="98359" x="2609850" y="5086350"/>
          <p14:tracePt t="98366" x="2609850" y="5100638"/>
          <p14:tracePt t="98378" x="2609850" y="5119688"/>
          <p14:tracePt t="98386" x="2609850" y="5138738"/>
          <p14:tracePt t="98395" x="2609850" y="5143500"/>
          <p14:tracePt t="98400" x="2609850" y="5162550"/>
          <p14:tracePt t="98405" x="2614613" y="5181600"/>
          <p14:tracePt t="98414" x="2619375" y="5191125"/>
          <p14:tracePt t="98422" x="2619375" y="5200650"/>
          <p14:tracePt t="98430" x="2628900" y="5210175"/>
          <p14:tracePt t="98438" x="2638425" y="5229225"/>
          <p14:tracePt t="98446" x="2638425" y="5243513"/>
          <p14:tracePt t="98454" x="2647950" y="5253038"/>
          <p14:tracePt t="98462" x="2652713" y="5267325"/>
          <p14:tracePt t="98471" x="2657475" y="5272088"/>
          <p14:tracePt t="98478" x="2662238" y="5281613"/>
          <p14:tracePt t="98486" x="2671763" y="5291138"/>
          <p14:tracePt t="98495" x="2676525" y="5300663"/>
          <p14:tracePt t="98514" x="2690813" y="5314950"/>
          <p14:tracePt t="98530" x="2705100" y="5324475"/>
          <p14:tracePt t="98537" x="2719388" y="5334000"/>
          <p14:tracePt t="98544" x="2724150" y="5334000"/>
          <p14:tracePt t="98554" x="2733675" y="5338763"/>
          <p14:tracePt t="98558" x="2743200" y="5343525"/>
          <p14:tracePt t="98566" x="2757488" y="5353050"/>
          <p14:tracePt t="98575" x="2762250" y="5357813"/>
          <p14:tracePt t="98582" x="2776538" y="5362575"/>
          <p14:tracePt t="98592" x="2795588" y="5376863"/>
          <p14:tracePt t="98607" x="2809875" y="5381625"/>
          <p14:tracePt t="98616" x="2814638" y="5381625"/>
          <p14:tracePt t="98621" x="2824163" y="5386388"/>
          <p14:tracePt t="98630" x="2833688" y="5395913"/>
          <p14:tracePt t="98638" x="2847975" y="5400675"/>
          <p14:tracePt t="98654" x="2862263" y="5400675"/>
          <p14:tracePt t="98671" x="2876550" y="5405438"/>
          <p14:tracePt t="98678" x="2881313" y="5405438"/>
          <p14:tracePt t="98686" x="2886075" y="5405438"/>
          <p14:tracePt t="98695" x="2900363" y="5405438"/>
          <p14:tracePt t="98703" x="2914650" y="5414963"/>
          <p14:tracePt t="98711" x="2924175" y="5414963"/>
          <p14:tracePt t="98718" x="2933700" y="5414963"/>
          <p14:tracePt t="98731" x="2947988" y="5414963"/>
          <p14:tracePt t="98740" x="2967038" y="5414963"/>
          <p14:tracePt t="98748" x="2986088" y="5414963"/>
          <p14:tracePt t="98755" x="2990850" y="5414963"/>
          <p14:tracePt t="98762" x="3009900" y="5414963"/>
          <p14:tracePt t="98769" x="3028950" y="5414963"/>
          <p14:tracePt t="98776" x="3052763" y="5414963"/>
          <p14:tracePt t="98783" x="3057525" y="5414963"/>
          <p14:tracePt t="98795" x="3076575" y="5414963"/>
          <p14:tracePt t="98801" x="3105150" y="5410200"/>
          <p14:tracePt t="98808" x="3119438" y="5410200"/>
          <p14:tracePt t="98815" x="3138488" y="5395913"/>
          <p14:tracePt t="98822" x="3167063" y="5386388"/>
          <p14:tracePt t="98830" x="3181350" y="5376863"/>
          <p14:tracePt t="98838" x="3195638" y="5367338"/>
          <p14:tracePt t="98846" x="3214688" y="5357813"/>
          <p14:tracePt t="98854" x="3228975" y="5343525"/>
          <p14:tracePt t="98862" x="3248025" y="5334000"/>
          <p14:tracePt t="98870" x="3252788" y="5324475"/>
          <p14:tracePt t="98878" x="3262313" y="5319713"/>
          <p14:tracePt t="98886" x="3271838" y="5310188"/>
          <p14:tracePt t="98895" x="3286125" y="5295900"/>
          <p14:tracePt t="98902" x="3295650" y="5281613"/>
          <p14:tracePt t="98911" x="3300413" y="5257800"/>
          <p14:tracePt t="98918" x="3309938" y="5238750"/>
          <p14:tracePt t="98926" x="3319463" y="5210175"/>
          <p14:tracePt t="98934" x="3324225" y="5195888"/>
          <p14:tracePt t="98946" x="3324225" y="5172075"/>
          <p14:tracePt t="98955" x="3338513" y="5153025"/>
          <p14:tracePt t="98961" x="3343275" y="5133975"/>
          <p14:tracePt t="98967" x="3348038" y="5129213"/>
          <p14:tracePt t="98975" x="3357563" y="5110163"/>
          <p14:tracePt t="98982" x="3357563" y="5095875"/>
          <p14:tracePt t="98991" x="3362325" y="5086350"/>
          <p14:tracePt t="99000" x="3362325" y="5076825"/>
          <p14:tracePt t="99007" x="3362325" y="5062538"/>
          <p14:tracePt t="99015" x="3367088" y="5048250"/>
          <p14:tracePt t="99022" x="3367088" y="5043488"/>
          <p14:tracePt t="99030" x="3367088" y="5029200"/>
          <p14:tracePt t="99037" x="3367088" y="5014913"/>
          <p14:tracePt t="99048" x="3367088" y="5005388"/>
          <p14:tracePt t="99055" x="3367088" y="4991100"/>
          <p14:tracePt t="99062" x="3362325" y="4972050"/>
          <p14:tracePt t="99070" x="3357563" y="4962525"/>
          <p14:tracePt t="99078" x="3352800" y="4953000"/>
          <p14:tracePt t="99086" x="3348038" y="4943475"/>
          <p14:tracePt t="99094" x="3338513" y="4929188"/>
          <p14:tracePt t="99103" x="3333750" y="4919663"/>
          <p14:tracePt t="99110" x="3328988" y="4910138"/>
          <p14:tracePt t="99118" x="3314700" y="4900613"/>
          <p14:tracePt t="99129" x="3309938" y="4895850"/>
          <p14:tracePt t="99137" x="3300413" y="4881563"/>
          <p14:tracePt t="99148" x="3290888" y="4876800"/>
          <p14:tracePt t="99154" x="3286125" y="4872038"/>
          <p14:tracePt t="99161" x="3281363" y="4862513"/>
          <p14:tracePt t="99166" x="3271838" y="4852988"/>
          <p14:tracePt t="99174" x="3267075" y="4852988"/>
          <p14:tracePt t="99182" x="3262313" y="4848225"/>
          <p14:tracePt t="99191" x="3262313" y="4843463"/>
          <p14:tracePt t="99198" x="3252788" y="4838700"/>
          <p14:tracePt t="99206" x="3248025" y="4833938"/>
          <p14:tracePt t="99222" x="3243263" y="4833938"/>
          <p14:tracePt t="99230" x="3238500" y="4829175"/>
          <p14:tracePt t="99238" x="3233738" y="4829175"/>
          <p14:tracePt t="99246" x="3228975" y="4829175"/>
          <p14:tracePt t="99254" x="3224213" y="4829175"/>
          <p14:tracePt t="99262" x="3219450" y="4829175"/>
          <p14:tracePt t="99270" x="3205163" y="4819650"/>
          <p14:tracePt t="99279" x="3195638" y="4819650"/>
          <p14:tracePt t="99286" x="3176588" y="4814888"/>
          <p14:tracePt t="99294" x="3162300" y="4814888"/>
          <p14:tracePt t="99304" x="3138488" y="4810125"/>
          <p14:tracePt t="99312" x="3119438" y="4810125"/>
          <p14:tracePt t="99319" x="3100388" y="4805363"/>
          <p14:tracePt t="99329" x="3067050" y="4805363"/>
          <p14:tracePt t="99337" x="3043238" y="4805363"/>
          <p14:tracePt t="99347" x="3009900" y="4805363"/>
          <p14:tracePt t="99359" x="2971800" y="4805363"/>
          <p14:tracePt t="99367" x="2962275" y="4805363"/>
          <p14:tracePt t="99375" x="2947988" y="4805363"/>
          <p14:tracePt t="99383" x="2943225" y="4805363"/>
          <p14:tracePt t="99394" x="2928938" y="4819650"/>
          <p14:tracePt t="99404" x="2924175" y="4819650"/>
          <p14:tracePt t="99406" x="2914650" y="4829175"/>
          <p14:tracePt t="99414" x="2909888" y="4843463"/>
          <p14:tracePt t="99422" x="2900363" y="4848225"/>
          <p14:tracePt t="99431" x="2895600" y="4862513"/>
          <p14:tracePt t="99438" x="2881313" y="4891088"/>
          <p14:tracePt t="99445" x="2871788" y="4910138"/>
          <p14:tracePt t="99457" x="2852738" y="4943475"/>
          <p14:tracePt t="99465" x="2847975" y="4962525"/>
          <p14:tracePt t="99476" x="2838450" y="4991100"/>
          <p14:tracePt t="99483" x="2824163" y="5014913"/>
          <p14:tracePt t="99487" x="2819400" y="5043488"/>
          <p14:tracePt t="99494" x="2814638" y="5067300"/>
          <p14:tracePt t="99502" x="2814638" y="5100638"/>
          <p14:tracePt t="99510" x="2814638" y="5124450"/>
          <p14:tracePt t="99518" x="2814638" y="5148263"/>
          <p14:tracePt t="99527" x="2814638" y="5181600"/>
          <p14:tracePt t="99534" x="2819400" y="5200650"/>
          <p14:tracePt t="99548" x="2833688" y="5229225"/>
          <p14:tracePt t="99555" x="2843213" y="5253038"/>
          <p14:tracePt t="99563" x="2857500" y="5276850"/>
          <p14:tracePt t="99569" x="2867025" y="5286375"/>
          <p14:tracePt t="99578" x="2881313" y="5300663"/>
          <p14:tracePt t="99584" x="2890838" y="5319713"/>
          <p14:tracePt t="99590" x="2900363" y="5329238"/>
          <p14:tracePt t="99598" x="2924175" y="5343525"/>
          <p14:tracePt t="99606" x="2933700" y="5353050"/>
          <p14:tracePt t="99614" x="2943225" y="5357813"/>
          <p14:tracePt t="99622" x="2952750" y="5367338"/>
          <p14:tracePt t="99631" x="2967038" y="5376863"/>
          <p14:tracePt t="99639" x="2971800" y="5376863"/>
          <p14:tracePt t="99646" x="2981325" y="5381625"/>
          <p14:tracePt t="99656" x="2995613" y="5381625"/>
          <p14:tracePt t="99665" x="3005138" y="5381625"/>
          <p14:tracePt t="99679" x="3024188" y="5391150"/>
          <p14:tracePt t="99686" x="3033713" y="5391150"/>
          <p14:tracePt t="99694" x="3043238" y="5391150"/>
          <p14:tracePt t="99702" x="3052763" y="5391150"/>
          <p14:tracePt t="99711" x="3062288" y="5391150"/>
          <p14:tracePt t="99718" x="3071813" y="5386388"/>
          <p14:tracePt t="99727" x="3086100" y="5381625"/>
          <p14:tracePt t="99734" x="3100388" y="5372100"/>
          <p14:tracePt t="99742" x="3109913" y="5367338"/>
          <p14:tracePt t="99750" x="3114675" y="5362575"/>
          <p14:tracePt t="99758" x="3138488" y="5357813"/>
          <p14:tracePt t="99767" x="3162300" y="5343525"/>
          <p14:tracePt t="99774" x="3176588" y="5338763"/>
          <p14:tracePt t="99785" x="3186113" y="5334000"/>
          <p14:tracePt t="99794" x="3214688" y="5319713"/>
          <p14:tracePt t="99801" x="3224213" y="5319713"/>
          <p14:tracePt t="99810" x="3238500" y="5305425"/>
          <p14:tracePt t="99815" x="3252788" y="5295900"/>
          <p14:tracePt t="99822" x="3262313" y="5281613"/>
          <p14:tracePt t="99830" x="3276600" y="5272088"/>
          <p14:tracePt t="99839" x="3281363" y="5257800"/>
          <p14:tracePt t="99846" x="3286125" y="5233988"/>
          <p14:tracePt t="99854" x="3295650" y="5195888"/>
          <p14:tracePt t="99867" x="3300413" y="5172075"/>
          <p14:tracePt t="99876" x="3300413" y="5138738"/>
          <p14:tracePt t="99883" x="3300413" y="5100638"/>
          <p14:tracePt t="99890" x="3300413" y="5067300"/>
          <p14:tracePt t="99895" x="3300413" y="5043488"/>
          <p14:tracePt t="99903" x="3300413" y="5010150"/>
          <p14:tracePt t="99920" x="3295650" y="4967288"/>
          <p14:tracePt t="99928" x="3286125" y="4938713"/>
          <p14:tracePt t="99935" x="3286125" y="4919663"/>
          <p14:tracePt t="99943" x="3271838" y="4895850"/>
          <p14:tracePt t="99951" x="3257550" y="4867275"/>
          <p14:tracePt t="99959" x="3243263" y="4843463"/>
          <p14:tracePt t="99966" x="3233738" y="4814888"/>
          <p14:tracePt t="99974" x="3214688" y="4795838"/>
          <p14:tracePt t="99982" x="3195638" y="4767263"/>
          <p14:tracePt t="99992" x="3162300" y="4733925"/>
          <p14:tracePt t="99999" x="3152775" y="4719638"/>
          <p14:tracePt t="100007" x="3138488" y="4710113"/>
          <p14:tracePt t="100014" x="3119438" y="4686300"/>
          <p14:tracePt t="100022" x="3100388" y="4672013"/>
          <p14:tracePt t="100029" x="3086100" y="4662488"/>
          <p14:tracePt t="100037" x="3071813" y="4652963"/>
          <p14:tracePt t="100058" x="3062288" y="4652963"/>
          <p14:tracePt t="100062" x="3048000" y="4648200"/>
          <p14:tracePt t="100070" x="3043238" y="4648200"/>
          <p14:tracePt t="100078" x="3028950" y="4648200"/>
          <p14:tracePt t="100086" x="3009900" y="4648200"/>
          <p14:tracePt t="100094" x="3000375" y="4648200"/>
          <p14:tracePt t="100104" x="2981325" y="4648200"/>
          <p14:tracePt t="100110" x="2947988" y="4657725"/>
          <p14:tracePt t="100118" x="2928938" y="4672013"/>
          <p14:tracePt t="100126" x="2909888" y="4686300"/>
          <p14:tracePt t="100135" x="2871788" y="4719638"/>
          <p14:tracePt t="100142" x="2843213" y="4733925"/>
          <p14:tracePt t="100150" x="2814638" y="4757738"/>
          <p14:tracePt t="100159" x="2805113" y="4786313"/>
          <p14:tracePt t="100166" x="2781300" y="4805363"/>
          <p14:tracePt t="100174" x="2767013" y="4833938"/>
          <p14:tracePt t="100182" x="2762250" y="4848225"/>
          <p14:tracePt t="100190" x="2752725" y="4872038"/>
          <p14:tracePt t="100199" x="2738438" y="4905375"/>
          <p14:tracePt t="100207" x="2733675" y="4933950"/>
          <p14:tracePt t="100215" x="2728913" y="4957763"/>
          <p14:tracePt t="100222" x="2728913" y="4976813"/>
          <p14:tracePt t="100230" x="2724150" y="5000625"/>
          <p14:tracePt t="100238" x="2724150" y="5019675"/>
          <p14:tracePt t="100246" x="2724150" y="5038725"/>
          <p14:tracePt t="100255" x="2724150" y="5062538"/>
          <p14:tracePt t="100262" x="2724150" y="5072063"/>
          <p14:tracePt t="100270" x="2724150" y="5091113"/>
          <p14:tracePt t="100278" x="2724150" y="5105400"/>
          <p14:tracePt t="100288" x="2724150" y="5110163"/>
          <p14:tracePt t="100294" x="2738438" y="5124450"/>
          <p14:tracePt t="100302" x="2747963" y="5138738"/>
          <p14:tracePt t="100314" x="2752725" y="5143500"/>
          <p14:tracePt t="100322" x="2762250" y="5153025"/>
          <p14:tracePt t="100330" x="2771775" y="5157788"/>
          <p14:tracePt t="100348" x="2786063" y="5167313"/>
          <p14:tracePt t="100351" x="2790825" y="5167313"/>
          <p14:tracePt t="100352" x="0" y="0"/>
        </p14:tracePtLst>
        <p14:tracePtLst>
          <p14:tracePt t="100743" x="4219575" y="4891088"/>
          <p14:tracePt t="100750" x="4219575" y="4886325"/>
          <p14:tracePt t="100759" x="4214813" y="4881563"/>
          <p14:tracePt t="100766" x="4210050" y="4881563"/>
          <p14:tracePt t="100774" x="4205288" y="4872038"/>
          <p14:tracePt t="100783" x="4191000" y="4862513"/>
          <p14:tracePt t="100798" x="4181475" y="4857750"/>
          <p14:tracePt t="100807" x="4176713" y="4857750"/>
          <p14:tracePt t="100814" x="4171950" y="4857750"/>
          <p14:tracePt t="100822" x="4157663" y="4852988"/>
          <p14:tracePt t="100830" x="4143375" y="4848225"/>
          <p14:tracePt t="100838" x="4129088" y="4848225"/>
          <p14:tracePt t="100851" x="4100513" y="4838700"/>
          <p14:tracePt t="100859" x="4076700" y="4838700"/>
          <p14:tracePt t="100868" x="4057650" y="4833938"/>
          <p14:tracePt t="100875" x="4033838" y="4833938"/>
          <p14:tracePt t="100880" x="4000500" y="4824413"/>
          <p14:tracePt t="100887" x="3967163" y="4824413"/>
          <p14:tracePt t="100896" x="3933825" y="4824413"/>
          <p14:tracePt t="100905" x="3910013" y="4819650"/>
          <p14:tracePt t="100913" x="3852863" y="4814888"/>
          <p14:tracePt t="100920" x="3829050" y="4814888"/>
          <p14:tracePt t="100927" x="3795713" y="4805363"/>
          <p14:tracePt t="100934" x="3762375" y="4805363"/>
          <p14:tracePt t="100948" x="3738563" y="4805363"/>
          <p14:tracePt t="100955" x="3714750" y="4805363"/>
          <p14:tracePt t="100961" x="3690938" y="4805363"/>
          <p14:tracePt t="100966" x="3671888" y="4805363"/>
          <p14:tracePt t="100974" x="3652838" y="4805363"/>
          <p14:tracePt t="100982" x="3648075" y="4805363"/>
          <p14:tracePt t="100992" x="3629025" y="4805363"/>
          <p14:tracePt t="100999" x="3619500" y="4814888"/>
          <p14:tracePt t="101005" x="3609975" y="4824413"/>
          <p14:tracePt t="101014" x="3605213" y="4829175"/>
          <p14:tracePt t="101022" x="3600450" y="4838700"/>
          <p14:tracePt t="101030" x="3590925" y="4852988"/>
          <p14:tracePt t="101046" x="3586163" y="4881563"/>
          <p14:tracePt t="101053" x="3586163" y="4910138"/>
          <p14:tracePt t="101062" x="3586163" y="4924425"/>
          <p14:tracePt t="101072" x="3586163" y="4948238"/>
          <p14:tracePt t="101079" x="3586163" y="4976813"/>
          <p14:tracePt t="101086" x="3586163" y="5000625"/>
          <p14:tracePt t="101093" x="3590925" y="5033963"/>
          <p14:tracePt t="101101" x="3605213" y="5062538"/>
          <p14:tracePt t="101111" x="3629025" y="5095875"/>
          <p14:tracePt t="101120" x="3657600" y="5133975"/>
          <p14:tracePt t="101127" x="3681413" y="5162550"/>
          <p14:tracePt t="101133" x="3700463" y="5181600"/>
          <p14:tracePt t="101143" x="3738563" y="5214938"/>
          <p14:tracePt t="101150" x="3776663" y="5238750"/>
          <p14:tracePt t="101159" x="3805238" y="5257800"/>
          <p14:tracePt t="101166" x="3824288" y="5267325"/>
          <p14:tracePt t="101174" x="3852863" y="5286375"/>
          <p14:tracePt t="101182" x="3886200" y="5305425"/>
          <p14:tracePt t="101192" x="3905250" y="5314950"/>
          <p14:tracePt t="101198" x="3938588" y="5324475"/>
          <p14:tracePt t="101206" x="3962400" y="5324475"/>
          <p14:tracePt t="101218" x="3995738" y="5324475"/>
          <p14:tracePt t="101230" x="4067175" y="5324475"/>
          <p14:tracePt t="101239" x="4100513" y="5324475"/>
          <p14:tracePt t="101246" x="4143375" y="5324475"/>
          <p14:tracePt t="101260" x="4167188" y="5319713"/>
          <p14:tracePt t="101270" x="4210050" y="5286375"/>
          <p14:tracePt t="101278" x="4219575" y="5267325"/>
          <p14:tracePt t="101291" x="4229100" y="5248275"/>
          <p14:tracePt t="101297" x="4233863" y="5214938"/>
          <p14:tracePt t="101304" x="4238625" y="5191125"/>
          <p14:tracePt t="101311" x="4238625" y="5157788"/>
          <p14:tracePt t="101320" x="4238625" y="5119688"/>
          <p14:tracePt t="101325" x="4238625" y="5086350"/>
          <p14:tracePt t="101334" x="4238625" y="5053013"/>
          <p14:tracePt t="101342" x="4238625" y="5029200"/>
          <p14:tracePt t="101350" x="4214813" y="4991100"/>
          <p14:tracePt t="101358" x="4210050" y="4976813"/>
          <p14:tracePt t="101365" x="4195763" y="4962525"/>
          <p14:tracePt t="101375" x="4191000" y="4953000"/>
          <p14:tracePt t="101384" x="4176713" y="4938713"/>
          <p14:tracePt t="101396" x="4167188" y="4929188"/>
          <p14:tracePt t="101403" x="4152900" y="4919663"/>
          <p14:tracePt t="101415" x="4138613" y="4914900"/>
          <p14:tracePt t="101416" x="0" y="0"/>
        </p14:tracePtLst>
        <p14:tracePtLst>
          <p14:tracePt t="102364" x="7329488" y="4762500"/>
          <p14:tracePt t="102370" x="7324725" y="4762500"/>
          <p14:tracePt t="102376" x="7319963" y="4762500"/>
          <p14:tracePt t="102382" x="7315200" y="4762500"/>
          <p14:tracePt t="102390" x="7310438" y="4762500"/>
          <p14:tracePt t="102399" x="7300913" y="4762500"/>
          <p14:tracePt t="102408" x="7296150" y="4762500"/>
          <p14:tracePt t="102415" x="7291388" y="4762500"/>
          <p14:tracePt t="102422" x="7281863" y="4762500"/>
          <p14:tracePt t="102430" x="7272338" y="4762500"/>
          <p14:tracePt t="102447" x="7258050" y="4762500"/>
          <p14:tracePt t="102455" x="7253288" y="4762500"/>
          <p14:tracePt t="102462" x="7243763" y="4762500"/>
          <p14:tracePt t="102471" x="7234238" y="4762500"/>
          <p14:tracePt t="102479" x="7219950" y="4762500"/>
          <p14:tracePt t="102486" x="7210425" y="4762500"/>
          <p14:tracePt t="102494" x="7196138" y="4762500"/>
          <p14:tracePt t="102502" x="7177088" y="4762500"/>
          <p14:tracePt t="102513" x="7167563" y="4762500"/>
          <p14:tracePt t="102518" x="7143750" y="4762500"/>
          <p14:tracePt t="102526" x="7119938" y="4762500"/>
          <p14:tracePt t="102534" x="7096125" y="4762500"/>
          <p14:tracePt t="102542" x="7067550" y="4762500"/>
          <p14:tracePt t="102550" x="7043738" y="4762500"/>
          <p14:tracePt t="102561" x="7005638" y="4762500"/>
          <p14:tracePt t="102569" x="6981825" y="4762500"/>
          <p14:tracePt t="102579" x="6967538" y="4762500"/>
          <p14:tracePt t="102588" x="6943725" y="4762500"/>
          <p14:tracePt t="102595" x="6924675" y="4762500"/>
          <p14:tracePt t="102600" x="6910388" y="4762500"/>
          <p14:tracePt t="102606" x="6900863" y="4762500"/>
          <p14:tracePt t="102615" x="6881813" y="4762500"/>
          <p14:tracePt t="102622" x="6867525" y="4762500"/>
          <p14:tracePt t="102631" x="6858000" y="4767263"/>
          <p14:tracePt t="102639" x="6848475" y="4767263"/>
          <p14:tracePt t="102646" x="6834188" y="4776788"/>
          <p14:tracePt t="102654" x="6815138" y="4791075"/>
          <p14:tracePt t="102662" x="6810375" y="4795838"/>
          <p14:tracePt t="102670" x="6796088" y="4810125"/>
          <p14:tracePt t="102678" x="6786563" y="4819650"/>
          <p14:tracePt t="102686" x="6767513" y="4838700"/>
          <p14:tracePt t="102694" x="6762750" y="4838700"/>
          <p14:tracePt t="102702" x="6753225" y="4852988"/>
          <p14:tracePt t="102710" x="6748463" y="4862513"/>
          <p14:tracePt t="102718" x="6743700" y="4867275"/>
          <p14:tracePt t="102726" x="6734175" y="4876800"/>
          <p14:tracePt t="102734" x="6734175" y="4895850"/>
          <p14:tracePt t="102743" x="6729413" y="4905375"/>
          <p14:tracePt t="102750" x="6729413" y="4914900"/>
          <p14:tracePt t="102759" x="6729413" y="4933950"/>
          <p14:tracePt t="102766" x="6729413" y="4948238"/>
          <p14:tracePt t="102775" x="6729413" y="4972050"/>
          <p14:tracePt t="102786" x="6729413" y="4991100"/>
          <p14:tracePt t="102794" x="6734175" y="5005388"/>
          <p14:tracePt t="102802" x="6738938" y="5033963"/>
          <p14:tracePt t="102813" x="6757988" y="5076825"/>
          <p14:tracePt t="102822" x="6757988" y="5091113"/>
          <p14:tracePt t="102830" x="6757988" y="5105400"/>
          <p14:tracePt t="102839" x="6762750" y="5124450"/>
          <p14:tracePt t="102847" x="6767513" y="5133975"/>
          <p14:tracePt t="102854" x="6777038" y="5157788"/>
          <p14:tracePt t="102862" x="6781800" y="5167313"/>
          <p14:tracePt t="102870" x="6791325" y="5181600"/>
          <p14:tracePt t="102878" x="6805613" y="5205413"/>
          <p14:tracePt t="102886" x="6815138" y="5224463"/>
          <p14:tracePt t="102895" x="6829425" y="5238750"/>
          <p14:tracePt t="102903" x="6838950" y="5253038"/>
          <p14:tracePt t="102910" x="6853238" y="5267325"/>
          <p14:tracePt t="102918" x="6862763" y="5276850"/>
          <p14:tracePt t="102926" x="6877050" y="5286375"/>
          <p14:tracePt t="102934" x="6881813" y="5295900"/>
          <p14:tracePt t="102942" x="6905625" y="5310188"/>
          <p14:tracePt t="102950" x="6919913" y="5324475"/>
          <p14:tracePt t="102959" x="6929438" y="5338763"/>
          <p14:tracePt t="102966" x="6953250" y="5362575"/>
          <p14:tracePt t="102974" x="6962775" y="5367338"/>
          <p14:tracePt t="102982" x="6967538" y="5367338"/>
          <p14:tracePt t="102992" x="6981825" y="5381625"/>
          <p14:tracePt t="102999" x="6991350" y="5386388"/>
          <p14:tracePt t="103007" x="7005638" y="5391150"/>
          <p14:tracePt t="103017" x="7010400" y="5391150"/>
          <p14:tracePt t="103025" x="7024688" y="5395913"/>
          <p14:tracePt t="103034" x="7038975" y="5395913"/>
          <p14:tracePt t="103043" x="7058025" y="5405438"/>
          <p14:tracePt t="103048" x="7072313" y="5405438"/>
          <p14:tracePt t="103055" x="7096125" y="5405438"/>
          <p14:tracePt t="103062" x="7115175" y="5405438"/>
          <p14:tracePt t="103071" x="7129463" y="5405438"/>
          <p14:tracePt t="103078" x="7153275" y="5400675"/>
          <p14:tracePt t="103085" x="7177088" y="5395913"/>
          <p14:tracePt t="103094" x="7205663" y="5386388"/>
          <p14:tracePt t="103103" x="7224713" y="5372100"/>
          <p14:tracePt t="103110" x="7253288" y="5357813"/>
          <p14:tracePt t="103119" x="7267575" y="5353050"/>
          <p14:tracePt t="103126" x="7281863" y="5343525"/>
          <p14:tracePt t="103138" x="7291388" y="5334000"/>
          <p14:tracePt t="103151" x="7319963" y="5319713"/>
          <p14:tracePt t="103159" x="7324725" y="5310188"/>
          <p14:tracePt t="103167" x="7339013" y="5295900"/>
          <p14:tracePt t="103174" x="7348538" y="5281613"/>
          <p14:tracePt t="103182" x="7353300" y="5257800"/>
          <p14:tracePt t="103191" x="7362825" y="5238750"/>
          <p14:tracePt t="103198" x="7362825" y="5205413"/>
          <p14:tracePt t="103207" x="7372350" y="5172075"/>
          <p14:tracePt t="103214" x="7377113" y="5138738"/>
          <p14:tracePt t="103222" x="7377113" y="5100638"/>
          <p14:tracePt t="103230" x="7391400" y="5062538"/>
          <p14:tracePt t="103238" x="7391400" y="5038725"/>
          <p14:tracePt t="103246" x="7391400" y="5014913"/>
          <p14:tracePt t="103254" x="7396163" y="4995863"/>
          <p14:tracePt t="103262" x="7396163" y="4972050"/>
          <p14:tracePt t="103271" x="7396163" y="4948238"/>
          <p14:tracePt t="103278" x="7396163" y="4924425"/>
          <p14:tracePt t="103287" x="7396163" y="4905375"/>
          <p14:tracePt t="103294" x="7396163" y="4886325"/>
          <p14:tracePt t="103303" x="7391400" y="4867275"/>
          <p14:tracePt t="103309" x="7386638" y="4852988"/>
          <p14:tracePt t="103319" x="7362825" y="4829175"/>
          <p14:tracePt t="103327" x="7348538" y="4810125"/>
          <p14:tracePt t="103336" x="7339013" y="4791075"/>
          <p14:tracePt t="103342" x="7324725" y="4776788"/>
          <p14:tracePt t="103350" x="7315200" y="4767263"/>
          <p14:tracePt t="103358" x="7300913" y="4748213"/>
          <p14:tracePt t="103367" x="7296150" y="4738688"/>
          <p14:tracePt t="103375" x="7281863" y="4729163"/>
          <p14:tracePt t="103382" x="7267575" y="4719638"/>
          <p14:tracePt t="103391" x="7258050" y="4710113"/>
          <p14:tracePt t="103406" x="7253288" y="4710113"/>
          <p14:tracePt t="103431" x="7243763" y="4705350"/>
          <p14:tracePt t="103438" x="7239000" y="4705350"/>
          <p14:tracePt t="103446" x="0" y="0"/>
        </p14:tracePtLst>
        <p14:tracePtLst>
          <p14:tracePt t="107624" x="3048000" y="5391150"/>
          <p14:tracePt t="107641" x="3038475" y="5386388"/>
          <p14:tracePt t="107650" x="3033713" y="5386388"/>
          <p14:tracePt t="107654" x="3028950" y="5386388"/>
          <p14:tracePt t="107671" x="3024188" y="5386388"/>
          <p14:tracePt t="107677" x="3019425" y="5386388"/>
          <p14:tracePt t="107687" x="3014663" y="5381625"/>
          <p14:tracePt t="107695" x="3005138" y="5381625"/>
          <p14:tracePt t="107702" x="3000375" y="5381625"/>
          <p14:tracePt t="107711" x="2990850" y="5381625"/>
          <p14:tracePt t="107718" x="2976563" y="5381625"/>
          <p14:tracePt t="107727" x="2971800" y="5381625"/>
          <p14:tracePt t="107733" x="2947988" y="5381625"/>
          <p14:tracePt t="107742" x="2928938" y="5381625"/>
          <p14:tracePt t="107751" x="2905125" y="5381625"/>
          <p14:tracePt t="107761" x="2881313" y="5381625"/>
          <p14:tracePt t="107769" x="2857500" y="5381625"/>
          <p14:tracePt t="107779" x="2824163" y="5381625"/>
          <p14:tracePt t="107787" x="2790825" y="5381625"/>
          <p14:tracePt t="107791" x="2767013" y="5372100"/>
          <p14:tracePt t="107799" x="2733675" y="5367338"/>
          <p14:tracePt t="107807" x="2700338" y="5367338"/>
          <p14:tracePt t="107814" x="2676525" y="5367338"/>
          <p14:tracePt t="107822" x="2647950" y="5367338"/>
          <p14:tracePt t="107830" x="2624138" y="5367338"/>
          <p14:tracePt t="107838" x="2600325" y="5367338"/>
          <p14:tracePt t="107846" x="2590800" y="5367338"/>
          <p14:tracePt t="107855" x="2571750" y="5367338"/>
          <p14:tracePt t="107862" x="2547938" y="5367338"/>
          <p14:tracePt t="107870" x="2533650" y="5367338"/>
          <p14:tracePt t="107878" x="2509838" y="5367338"/>
          <p14:tracePt t="107886" x="2495550" y="5367338"/>
          <p14:tracePt t="107894" x="2481263" y="5367338"/>
          <p14:tracePt t="107903" x="2462213" y="5367338"/>
          <p14:tracePt t="107910" x="2443163" y="5362575"/>
          <p14:tracePt t="107918" x="2428875" y="5362575"/>
          <p14:tracePt t="107928" x="2400300" y="5353050"/>
          <p14:tracePt t="107934" x="2381250" y="5353050"/>
          <p14:tracePt t="107942" x="2362200" y="5343525"/>
          <p14:tracePt t="107950" x="2338388" y="5343525"/>
          <p14:tracePt t="107959" x="2314575" y="5343525"/>
          <p14:tracePt t="107966" x="2281238" y="5343525"/>
          <p14:tracePt t="107975" x="2257425" y="5343525"/>
          <p14:tracePt t="107982" x="2233613" y="5343525"/>
          <p14:tracePt t="107990" x="2190750" y="5343525"/>
          <p14:tracePt t="107998" x="2166938" y="5343525"/>
          <p14:tracePt t="108007" x="2143125" y="5343525"/>
          <p14:tracePt t="108015" x="2128838" y="5343525"/>
          <p14:tracePt t="108038" x="2057400" y="5343525"/>
          <p14:tracePt t="108048" x="2038350" y="5343525"/>
          <p14:tracePt t="108055" x="2014538" y="5343525"/>
          <p14:tracePt t="108062" x="2000250" y="5343525"/>
          <p14:tracePt t="108070" x="1981200" y="5343525"/>
          <p14:tracePt t="108078" x="1957388" y="5343525"/>
          <p14:tracePt t="108086" x="1947863" y="5343525"/>
          <p14:tracePt t="108094" x="1933575" y="5343525"/>
          <p14:tracePt t="108101" x="1905000" y="5353050"/>
          <p14:tracePt t="108109" x="1885950" y="5353050"/>
          <p14:tracePt t="108119" x="1866900" y="5367338"/>
          <p14:tracePt t="108127" x="1847850" y="5372100"/>
          <p14:tracePt t="108135" x="1828800" y="5381625"/>
          <p14:tracePt t="108142" x="1809750" y="5391150"/>
          <p14:tracePt t="108150" x="1795463" y="5400675"/>
          <p14:tracePt t="108192" x="1762125" y="5429250"/>
          <p14:tracePt t="108227" x="1747838" y="5476875"/>
          <p14:tracePt t="108230" x="1747838" y="5491163"/>
          <p14:tracePt t="108240" x="1747838" y="5500688"/>
          <p14:tracePt t="108246" x="1747838" y="5510213"/>
          <p14:tracePt t="108254" x="1747838" y="5519738"/>
          <p14:tracePt t="108262" x="1747838" y="5538788"/>
          <p14:tracePt t="108271" x="1747838" y="5543550"/>
          <p14:tracePt t="108278" x="1752600" y="5553075"/>
          <p14:tracePt t="108339" x="1824038" y="5638800"/>
          <p14:tracePt t="108341" x="1838325" y="5653088"/>
          <p14:tracePt t="108448" x="2157413" y="5729288"/>
          <p14:tracePt t="108527" x="2657475" y="5795963"/>
          <p14:tracePt t="108534" x="2671763" y="5795963"/>
          <p14:tracePt t="108625" x="3067050" y="5853113"/>
          <p14:tracePt t="108632" x="3095625" y="5853113"/>
          <p14:tracePt t="108678" x="3309938" y="5881688"/>
          <p14:tracePt t="108744" x="3619500" y="5919788"/>
          <p14:tracePt t="108795" x="3709988" y="5910263"/>
          <p14:tracePt t="108797" x="3719513" y="5905500"/>
          <p14:tracePt t="108863" x="3848100" y="5895975"/>
          <p14:tracePt t="108891" x="3948113" y="5895975"/>
          <p14:tracePt t="108944" x="4195763" y="5895975"/>
          <p14:tracePt t="109008" x="4471988" y="5876925"/>
          <p14:tracePt t="109062" x="4548188" y="5829300"/>
          <p14:tracePt t="109127" x="4572000" y="5772150"/>
          <p14:tracePt t="109133" x="4572000" y="5762625"/>
          <p14:tracePt t="109154" x="4581525" y="5753100"/>
          <p14:tracePt t="109185" x="4586288" y="5729288"/>
          <p14:tracePt t="109193" x="4591050" y="5724525"/>
          <p14:tracePt t="109238" x="4600575" y="5700713"/>
          <p14:tracePt t="109276" x="4600575" y="5681663"/>
          <p14:tracePt t="109279" x="4600575" y="5676900"/>
          <p14:tracePt t="109318" x="4600575" y="5634038"/>
          <p14:tracePt t="109335" x="4595813" y="5629275"/>
          <p14:tracePt t="109343" x="4591050" y="5624513"/>
          <p14:tracePt t="109350" x="4581525" y="5619750"/>
          <p14:tracePt t="109358" x="4572000" y="5610225"/>
          <p14:tracePt t="109366" x="4567238" y="5610225"/>
          <p14:tracePt t="109375" x="4557713" y="5605463"/>
          <p14:tracePt t="109383" x="4548188" y="5605463"/>
          <p14:tracePt t="109394" x="4543425" y="5605463"/>
          <p14:tracePt t="109403" x="4533900" y="5600700"/>
          <p14:tracePt t="109415" x="4529138" y="5600700"/>
          <p14:tracePt t="109431" x="4519613" y="5591175"/>
          <p14:tracePt t="109470" x="4514850" y="5591175"/>
          <p14:tracePt t="109479" x="4510088" y="5591175"/>
          <p14:tracePt t="109497" x="4495800" y="5586413"/>
          <p14:tracePt t="109502" x="4486275" y="5581650"/>
          <p14:tracePt t="109514" x="4467225" y="5581650"/>
          <p14:tracePt t="109522" x="4443413" y="5567363"/>
          <p14:tracePt t="109531" x="4400550" y="5562600"/>
          <p14:tracePt t="109537" x="4352925" y="5553075"/>
          <p14:tracePt t="109543" x="4310063" y="5529263"/>
          <p14:tracePt t="109550" x="4262438" y="5524500"/>
          <p14:tracePt t="109557" x="4210050" y="5505450"/>
          <p14:tracePt t="109566" x="4171950" y="5491163"/>
          <p14:tracePt t="109574" x="4129088" y="5481638"/>
          <p14:tracePt t="109582" x="4105275" y="5481638"/>
          <p14:tracePt t="109591" x="4071938" y="5476875"/>
          <p14:tracePt t="109598" x="4038600" y="5476875"/>
          <p14:tracePt t="109607" x="4014788" y="5476875"/>
          <p14:tracePt t="109614" x="3986213" y="5476875"/>
          <p14:tracePt t="109622" x="3962400" y="5476875"/>
          <p14:tracePt t="109631" x="3952875" y="5476875"/>
          <p14:tracePt t="109638" x="3933825" y="5476875"/>
          <p14:tracePt t="109647" x="3914775" y="5481638"/>
          <p14:tracePt t="109654" x="3890963" y="5486400"/>
          <p14:tracePt t="109662" x="3871913" y="5491163"/>
          <p14:tracePt t="109670" x="3843338" y="5500688"/>
          <p14:tracePt t="109679" x="3824288" y="5505450"/>
          <p14:tracePt t="109686" x="3805238" y="5510213"/>
          <p14:tracePt t="109695" x="3800475" y="5510213"/>
          <p14:tracePt t="109703" x="3786188" y="5514975"/>
          <p14:tracePt t="109711" x="3762375" y="5524500"/>
          <p14:tracePt t="109718" x="3752850" y="5524500"/>
          <p14:tracePt t="109726" x="3738563" y="5524500"/>
          <p14:tracePt t="109734" x="3729038" y="5529263"/>
          <p14:tracePt t="109745" x="3719513" y="5529263"/>
          <p14:tracePt t="109755" x="3700463" y="5529263"/>
          <p14:tracePt t="109761" x="3681413" y="5534025"/>
          <p14:tracePt t="109768" x="3676650" y="5534025"/>
          <p14:tracePt t="109776" x="3657600" y="5534025"/>
          <p14:tracePt t="109785" x="3633788" y="5538788"/>
          <p14:tracePt t="109792" x="3619500" y="5538788"/>
          <p14:tracePt t="109799" x="3614738" y="5538788"/>
          <p14:tracePt t="109807" x="3595688" y="5543550"/>
          <p14:tracePt t="109814" x="3586163" y="5548313"/>
          <p14:tracePt t="109823" x="3567113" y="5548313"/>
          <p14:tracePt t="109830" x="3552825" y="5553075"/>
          <p14:tracePt t="109839" x="3533775" y="5553075"/>
          <p14:tracePt t="109847" x="3524250" y="5553075"/>
          <p14:tracePt t="109855" x="3509963" y="5553075"/>
          <p14:tracePt t="109862" x="3490913" y="5553075"/>
          <p14:tracePt t="109870" x="3467100" y="5553075"/>
          <p14:tracePt t="109878" x="3443288" y="5553075"/>
          <p14:tracePt t="109886" x="3424238" y="5548313"/>
          <p14:tracePt t="109894" x="3390900" y="5548313"/>
          <p14:tracePt t="109903" x="3371850" y="5519738"/>
          <p14:tracePt t="109912" x="3352800" y="5514975"/>
          <p14:tracePt t="109918" x="3343275" y="5514975"/>
          <p14:tracePt t="109926" x="3328988" y="5510213"/>
          <p14:tracePt t="109934" x="3319463" y="5510213"/>
          <p14:tracePt t="109942" x="3309938" y="5500688"/>
          <p14:tracePt t="109950" x="3295650" y="5495925"/>
          <p14:tracePt t="109963" x="3286125" y="5495925"/>
          <p14:tracePt t="109968" x="3276600" y="5495925"/>
          <p14:tracePt t="109975" x="3271838" y="5495925"/>
          <p14:tracePt t="109982" x="3257550" y="5495925"/>
          <p14:tracePt t="109998" x="3252788" y="5495925"/>
          <p14:tracePt t="110006" x="3248025" y="5495925"/>
          <p14:tracePt t="110019" x="3243263" y="5495925"/>
          <p14:tracePt t="110025" x="3238500" y="5495925"/>
          <p14:tracePt t="110032" x="3233738" y="5495925"/>
          <p14:tracePt t="110050" x="3224213" y="5495925"/>
          <p14:tracePt t="110059" x="3219450" y="5495925"/>
          <p14:tracePt t="110072" x="3214688" y="5495925"/>
          <p14:tracePt t="110080" x="3205163" y="5500688"/>
          <p14:tracePt t="110086" x="3195638" y="5505450"/>
          <p14:tracePt t="110111" x="3195638" y="5510213"/>
          <p14:tracePt t="110119" x="3195638" y="5514975"/>
          <p14:tracePt t="110134" x="3195638" y="5519738"/>
          <p14:tracePt t="110142" x="3195638" y="5534025"/>
          <p14:tracePt t="110150" x="3195638" y="5543550"/>
          <p14:tracePt t="110161" x="3195638" y="5553075"/>
          <p14:tracePt t="110169" x="3195638" y="5562600"/>
          <p14:tracePt t="110178" x="3195638" y="5567363"/>
          <p14:tracePt t="110185" x="3195638" y="5576888"/>
          <p14:tracePt t="110193" x="3205163" y="5595938"/>
          <p14:tracePt t="110197" x="3205163" y="5600700"/>
          <p14:tracePt t="110207" x="3209925" y="5605463"/>
          <p14:tracePt t="110214" x="3224213" y="5619750"/>
          <p14:tracePt t="110223" x="3224213" y="5624513"/>
          <p14:tracePt t="110230" x="3228975" y="5629275"/>
          <p14:tracePt t="110238" x="3243263" y="5634038"/>
          <p14:tracePt t="110246" x="3243263" y="5638800"/>
          <p14:tracePt t="110255" x="3248025" y="5643563"/>
          <p14:tracePt t="110262" x="3252788" y="5643563"/>
          <p14:tracePt t="110270" x="3257550" y="5648325"/>
          <p14:tracePt t="110279" x="3257550" y="5653088"/>
          <p14:tracePt t="110286" x="3262313" y="5657850"/>
          <p14:tracePt t="110303" x="3271838" y="5657850"/>
          <p14:tracePt t="110311" x="3271838" y="5662613"/>
          <p14:tracePt t="110321" x="3286125" y="5672138"/>
          <p14:tracePt t="110342" x="3295650" y="5672138"/>
          <p14:tracePt t="110366" x="3300413" y="5672138"/>
          <p14:tracePt t="110382" x="3309938" y="5672138"/>
          <p14:tracePt t="110398" x="3314700" y="5676900"/>
          <p14:tracePt t="110414" x="3328988" y="5681663"/>
          <p14:tracePt t="110422" x="3333750" y="5681663"/>
          <p14:tracePt t="110430" x="3338513" y="5691188"/>
          <p14:tracePt t="110442" x="3348038" y="5691188"/>
          <p14:tracePt t="110448" x="3357563" y="5695950"/>
          <p14:tracePt t="110454" x="3362325" y="5695950"/>
          <p14:tracePt t="110462" x="3371850" y="5700713"/>
          <p14:tracePt t="110470" x="3376613" y="5700713"/>
          <p14:tracePt t="110478" x="3386138" y="5710238"/>
          <p14:tracePt t="110487" x="3390900" y="5710238"/>
          <p14:tracePt t="110495" x="3395663" y="5710238"/>
          <p14:tracePt t="110502" x="3400425" y="5710238"/>
          <p14:tracePt t="110511" x="3409950" y="5710238"/>
          <p14:tracePt t="110518" x="3414713" y="5715000"/>
          <p14:tracePt t="110526" x="3419475" y="5715000"/>
          <p14:tracePt t="110534" x="3429000" y="5715000"/>
          <p14:tracePt t="110550" x="3443288" y="5715000"/>
          <p14:tracePt t="110558" x="3448050" y="5715000"/>
          <p14:tracePt t="110566" x="3457575" y="5715000"/>
          <p14:tracePt t="110575" x="3462338" y="5715000"/>
          <p14:tracePt t="110582" x="3462338" y="5710238"/>
          <p14:tracePt t="110599" x="3471863" y="5705475"/>
          <p14:tracePt t="110608" x="3481388" y="5705475"/>
          <p14:tracePt t="110622" x="3495675" y="5695950"/>
          <p14:tracePt t="110630" x="3505200" y="5691188"/>
          <p14:tracePt t="110638" x="3505200" y="5686425"/>
          <p14:tracePt t="110647" x="3524250" y="5686425"/>
          <p14:tracePt t="110654" x="3529013" y="5676900"/>
          <p14:tracePt t="110663" x="3538538" y="5672138"/>
          <p14:tracePt t="110670" x="3552825" y="5667375"/>
          <p14:tracePt t="110679" x="3557588" y="5667375"/>
          <p14:tracePt t="110686" x="3567113" y="5662613"/>
          <p14:tracePt t="110695" x="3576638" y="5662613"/>
          <p14:tracePt t="110704" x="3590925" y="5653088"/>
          <p14:tracePt t="110718" x="3600450" y="5653088"/>
          <p14:tracePt t="110727" x="3605213" y="5653088"/>
          <p14:tracePt t="110733" x="3609975" y="5653088"/>
          <p14:tracePt t="110742" x="3619500" y="5653088"/>
          <p14:tracePt t="110750" x="3629025" y="5653088"/>
          <p14:tracePt t="110759" x="3638550" y="5648325"/>
          <p14:tracePt t="110767" x="3657600" y="5648325"/>
          <p14:tracePt t="110775" x="3671888" y="5643563"/>
          <p14:tracePt t="110782" x="3690938" y="5643563"/>
          <p14:tracePt t="110792" x="3709988" y="5634038"/>
          <p14:tracePt t="110798" x="3714750" y="5629275"/>
          <p14:tracePt t="110808" x="3733800" y="5629275"/>
          <p14:tracePt t="110814" x="3752850" y="5624513"/>
          <p14:tracePt t="110822" x="3767138" y="5624513"/>
          <p14:tracePt t="110830" x="3776663" y="5624513"/>
          <p14:tracePt t="110839" x="3790950" y="5624513"/>
          <p14:tracePt t="110846" x="3795713" y="5624513"/>
          <p14:tracePt t="110855" x="3814763" y="5624513"/>
          <p14:tracePt t="110863" x="3824288" y="5624513"/>
          <p14:tracePt t="110870" x="3843338" y="5624513"/>
          <p14:tracePt t="110878" x="3852863" y="5624513"/>
          <p14:tracePt t="110886" x="3867150" y="5624513"/>
          <p14:tracePt t="110896" x="3886200" y="5624513"/>
          <p14:tracePt t="110902" x="3900488" y="5624513"/>
          <p14:tracePt t="110911" x="3910013" y="5624513"/>
          <p14:tracePt t="110918" x="3929063" y="5624513"/>
          <p14:tracePt t="110927" x="3938588" y="5624513"/>
          <p14:tracePt t="110934" x="3948113" y="5624513"/>
          <p14:tracePt t="110945" x="3962400" y="5624513"/>
          <p14:tracePt t="110950" x="3971925" y="5624513"/>
          <p14:tracePt t="110961" x="3990975" y="5624513"/>
          <p14:tracePt t="110969" x="4010025" y="5624513"/>
          <p14:tracePt t="110977" x="4029075" y="5624513"/>
          <p14:tracePt t="110983" x="4052888" y="5624513"/>
          <p14:tracePt t="110992" x="4067175" y="5624513"/>
          <p14:tracePt t="110998" x="4100513" y="5624513"/>
          <p14:tracePt t="111007" x="4124325" y="5629275"/>
          <p14:tracePt t="111015" x="4138613" y="5634038"/>
          <p14:tracePt t="111025" x="4162425" y="5634038"/>
          <p14:tracePt t="111031" x="4186238" y="5638800"/>
          <p14:tracePt t="111039" x="4205288" y="5638800"/>
          <p14:tracePt t="111049" x="4219575" y="5643563"/>
          <p14:tracePt t="111057" x="4224338" y="5643563"/>
          <p14:tracePt t="111065" x="4243388" y="5653088"/>
          <p14:tracePt t="111075" x="4252913" y="5657850"/>
          <p14:tracePt t="111080" x="4267200" y="5657850"/>
          <p14:tracePt t="111087" x="4276725" y="5662613"/>
          <p14:tracePt t="111094" x="4286250" y="5662613"/>
          <p14:tracePt t="111104" x="4291013" y="5662613"/>
          <p14:tracePt t="111110" x="4300538" y="5662613"/>
          <p14:tracePt t="111120" x="4310063" y="5662613"/>
          <p14:tracePt t="111126" x="4314825" y="5662613"/>
          <p14:tracePt t="111134" x="4324350" y="5662613"/>
          <p14:tracePt t="111142" x="4338638" y="5672138"/>
          <p14:tracePt t="111150" x="4352925" y="5672138"/>
          <p14:tracePt t="111161" x="4362450" y="5672138"/>
          <p14:tracePt t="111169" x="4371975" y="5672138"/>
          <p14:tracePt t="111178" x="4391025" y="5672138"/>
          <p14:tracePt t="111184" x="4395788" y="5672138"/>
          <p14:tracePt t="111190" x="4410075" y="5672138"/>
          <p14:tracePt t="111206" x="4424363" y="5672138"/>
          <p14:tracePt t="111214" x="4429125" y="5672138"/>
          <p14:tracePt t="111238" x="4433888" y="5672138"/>
          <p14:tracePt t="111246" x="4438650" y="5672138"/>
          <p14:tracePt t="111307" x="4443413" y="5672138"/>
          <p14:tracePt t="11144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Comment </a:t>
            </a:r>
            <a:r>
              <a:rPr lang="de-DE" dirty="0" err="1"/>
              <a:t>gérer</a:t>
            </a:r>
            <a:r>
              <a:rPr lang="de-DE" dirty="0"/>
              <a:t>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adventices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" name="Picture 1">
            <a:extLst>
              <a:ext uri="{FF2B5EF4-FFF2-40B4-BE49-F238E27FC236}">
                <a16:creationId xmlns:a16="http://schemas.microsoft.com/office/drawing/2014/main" id="{9FA9ABCB-186F-47CA-9880-32394A3A4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1"/>
          <a:stretch>
            <a:fillRect/>
          </a:stretch>
        </p:blipFill>
        <p:spPr bwMode="auto">
          <a:xfrm>
            <a:off x="5513240" y="2482067"/>
            <a:ext cx="2527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24B90921-0548-4EA4-B847-2EA8D91811D6}"/>
              </a:ext>
            </a:extLst>
          </p:cNvPr>
          <p:cNvCxnSpPr/>
          <p:nvPr/>
        </p:nvCxnSpPr>
        <p:spPr>
          <a:xfrm>
            <a:off x="6776890" y="2073118"/>
            <a:ext cx="0" cy="475673"/>
          </a:xfrm>
          <a:prstGeom prst="straightConnector1">
            <a:avLst/>
          </a:prstGeom>
          <a:ln w="76200">
            <a:solidFill>
              <a:srgbClr val="2A445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ADE87686-80FE-455A-B5D1-541B9A6CEB9C}"/>
              </a:ext>
            </a:extLst>
          </p:cNvPr>
          <p:cNvGrpSpPr/>
          <p:nvPr/>
        </p:nvGrpSpPr>
        <p:grpSpPr>
          <a:xfrm>
            <a:off x="781837" y="2670913"/>
            <a:ext cx="2553769" cy="1432954"/>
            <a:chOff x="1335906" y="2771517"/>
            <a:chExt cx="2208396" cy="98410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2425D369-1C25-4269-A17B-865F9FA8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9002" y="3188130"/>
              <a:ext cx="545300" cy="52348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7F3768-D5F1-4EF1-89EB-78067BDC80AE}"/>
                </a:ext>
              </a:extLst>
            </p:cNvPr>
            <p:cNvSpPr/>
            <p:nvPr/>
          </p:nvSpPr>
          <p:spPr>
            <a:xfrm>
              <a:off x="1335906" y="2784353"/>
              <a:ext cx="2205375" cy="971265"/>
            </a:xfrm>
            <a:prstGeom prst="rect">
              <a:avLst/>
            </a:prstGeom>
            <a:noFill/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BB7C8022-CB5C-41BD-B481-B5094938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7883" y="3132711"/>
              <a:ext cx="525415" cy="55117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98FE5465-DBF9-4D98-AABE-6EAE83CA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0694" y="3147952"/>
              <a:ext cx="430096" cy="4427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5B0C520-156A-44CC-B2D9-FFF7C9137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2913" y="3195209"/>
              <a:ext cx="540633" cy="465030"/>
            </a:xfrm>
            <a:prstGeom prst="rect">
              <a:avLst/>
            </a:prstGeom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29D5D815-1AB8-4F90-9BC1-56C2DDACA1B5}"/>
                </a:ext>
              </a:extLst>
            </p:cNvPr>
            <p:cNvSpPr txBox="1"/>
            <p:nvPr/>
          </p:nvSpPr>
          <p:spPr>
            <a:xfrm>
              <a:off x="1335906" y="2771517"/>
              <a:ext cx="2205375" cy="295918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70" name="Émoticône 69">
              <a:extLst>
                <a:ext uri="{FF2B5EF4-FFF2-40B4-BE49-F238E27FC236}">
                  <a16:creationId xmlns:a16="http://schemas.microsoft.com/office/drawing/2014/main" id="{442F1862-D51C-4DA6-8836-D7E3E3366D8B}"/>
                </a:ext>
              </a:extLst>
            </p:cNvPr>
            <p:cNvSpPr/>
            <p:nvPr/>
          </p:nvSpPr>
          <p:spPr>
            <a:xfrm>
              <a:off x="1391662" y="2796128"/>
              <a:ext cx="299665" cy="25855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CC76DC1-C7DC-45BE-90A9-C7337FED343F}"/>
              </a:ext>
            </a:extLst>
          </p:cNvPr>
          <p:cNvGrpSpPr/>
          <p:nvPr/>
        </p:nvGrpSpPr>
        <p:grpSpPr>
          <a:xfrm>
            <a:off x="3871567" y="3294505"/>
            <a:ext cx="1084068" cy="584955"/>
            <a:chOff x="1224461" y="4051158"/>
            <a:chExt cx="2168315" cy="104893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8D33948-1420-4AD5-A1BB-31F8A41216F2}"/>
                </a:ext>
              </a:extLst>
            </p:cNvPr>
            <p:cNvSpPr/>
            <p:nvPr/>
          </p:nvSpPr>
          <p:spPr>
            <a:xfrm>
              <a:off x="1224461" y="4074288"/>
              <a:ext cx="2168315" cy="1025808"/>
            </a:xfrm>
            <a:prstGeom prst="rect">
              <a:avLst/>
            </a:prstGeom>
            <a:noFill/>
            <a:ln w="9525">
              <a:solidFill>
                <a:srgbClr val="B100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D8C582A-96AD-426A-B6E9-717634ED5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591" y="4513015"/>
              <a:ext cx="570438" cy="523934"/>
            </a:xfrm>
            <a:prstGeom prst="rect">
              <a:avLst/>
            </a:prstGeom>
          </p:spPr>
        </p:pic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0426ADB9-00AF-4379-9938-C2EE72B340CB}"/>
                </a:ext>
              </a:extLst>
            </p:cNvPr>
            <p:cNvGrpSpPr/>
            <p:nvPr/>
          </p:nvGrpSpPr>
          <p:grpSpPr>
            <a:xfrm>
              <a:off x="2858597" y="4386641"/>
              <a:ext cx="497224" cy="689251"/>
              <a:chOff x="-4857" y="5184695"/>
              <a:chExt cx="1068029" cy="1534221"/>
            </a:xfrm>
          </p:grpSpPr>
          <p:pic>
            <p:nvPicPr>
              <p:cNvPr id="120" name="Image 119">
                <a:extLst>
                  <a:ext uri="{FF2B5EF4-FFF2-40B4-BE49-F238E27FC236}">
                    <a16:creationId xmlns:a16="http://schemas.microsoft.com/office/drawing/2014/main" id="{F924BEEC-1DAB-490D-8A07-2AD03D87C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857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1" name="Image 120">
                <a:extLst>
                  <a:ext uri="{FF2B5EF4-FFF2-40B4-BE49-F238E27FC236}">
                    <a16:creationId xmlns:a16="http://schemas.microsoft.com/office/drawing/2014/main" id="{31A7BBC9-1B55-4F72-A5E0-F551E0EB0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9143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2" name="Image 121">
                <a:extLst>
                  <a:ext uri="{FF2B5EF4-FFF2-40B4-BE49-F238E27FC236}">
                    <a16:creationId xmlns:a16="http://schemas.microsoft.com/office/drawing/2014/main" id="{8C4F03A0-2912-43C7-9837-4A0919753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26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3" name="Image 122">
                <a:extLst>
                  <a:ext uri="{FF2B5EF4-FFF2-40B4-BE49-F238E27FC236}">
                    <a16:creationId xmlns:a16="http://schemas.microsoft.com/office/drawing/2014/main" id="{41C159DD-A977-462C-B439-6DA9E69CF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422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D8BEBB91-3CDC-470C-8B0B-BCCC3665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127" y="5875427"/>
                <a:ext cx="285080" cy="792757"/>
              </a:xfrm>
              <a:prstGeom prst="rect">
                <a:avLst/>
              </a:prstGeom>
            </p:spPr>
          </p:pic>
          <p:pic>
            <p:nvPicPr>
              <p:cNvPr id="125" name="Image 124">
                <a:extLst>
                  <a:ext uri="{FF2B5EF4-FFF2-40B4-BE49-F238E27FC236}">
                    <a16:creationId xmlns:a16="http://schemas.microsoft.com/office/drawing/2014/main" id="{3D6F8787-03C9-456A-BFFD-46CEA48F9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177" y="6049113"/>
                <a:ext cx="164589" cy="669803"/>
              </a:xfrm>
              <a:prstGeom prst="rect">
                <a:avLst/>
              </a:prstGeom>
            </p:spPr>
          </p:pic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4A5F46E6-A37B-4C52-9C9D-BBF527330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352" y="5234213"/>
                <a:ext cx="228952" cy="1465859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A8674F1B-3876-4FD0-9450-4AA7872C6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8593" y="5988957"/>
                <a:ext cx="258984" cy="720189"/>
              </a:xfrm>
              <a:prstGeom prst="rect">
                <a:avLst/>
              </a:prstGeom>
            </p:spPr>
          </p:pic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67B1F54F-16E6-425A-B1AF-7A17941F0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447" y="4475111"/>
              <a:ext cx="749039" cy="577472"/>
            </a:xfrm>
            <a:prstGeom prst="rect">
              <a:avLst/>
            </a:prstGeom>
          </p:spPr>
        </p:pic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B364A339-8ECD-42A3-B9E3-6B2673239F03}"/>
                </a:ext>
              </a:extLst>
            </p:cNvPr>
            <p:cNvSpPr txBox="1"/>
            <p:nvPr/>
          </p:nvSpPr>
          <p:spPr>
            <a:xfrm>
              <a:off x="1224461" y="4051158"/>
              <a:ext cx="2168315" cy="303547"/>
            </a:xfrm>
            <a:prstGeom prst="rect">
              <a:avLst/>
            </a:prstGeom>
            <a:solidFill>
              <a:srgbClr val="B10004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Dommages</a:t>
              </a:r>
            </a:p>
          </p:txBody>
        </p:sp>
        <p:sp>
          <p:nvSpPr>
            <p:cNvPr id="119" name="Émoticône 118">
              <a:extLst>
                <a:ext uri="{FF2B5EF4-FFF2-40B4-BE49-F238E27FC236}">
                  <a16:creationId xmlns:a16="http://schemas.microsoft.com/office/drawing/2014/main" id="{4E0BFD5F-AE68-495E-97AE-AAF11BF08B66}"/>
                </a:ext>
              </a:extLst>
            </p:cNvPr>
            <p:cNvSpPr/>
            <p:nvPr/>
          </p:nvSpPr>
          <p:spPr>
            <a:xfrm>
              <a:off x="1295185" y="4067139"/>
              <a:ext cx="246309" cy="227408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AA275879-DB91-49B7-B4A5-0C3BC904DDFD}"/>
              </a:ext>
            </a:extLst>
          </p:cNvPr>
          <p:cNvCxnSpPr/>
          <p:nvPr/>
        </p:nvCxnSpPr>
        <p:spPr>
          <a:xfrm rot="5400000">
            <a:off x="5279012" y="3312447"/>
            <a:ext cx="0" cy="475673"/>
          </a:xfrm>
          <a:prstGeom prst="straightConnector1">
            <a:avLst/>
          </a:prstGeom>
          <a:ln w="1905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DB0A5584-0DCE-41D1-908D-FEE7E909787E}"/>
              </a:ext>
            </a:extLst>
          </p:cNvPr>
          <p:cNvCxnSpPr/>
          <p:nvPr/>
        </p:nvCxnSpPr>
        <p:spPr>
          <a:xfrm rot="5400000">
            <a:off x="3610940" y="3324750"/>
            <a:ext cx="0" cy="475673"/>
          </a:xfrm>
          <a:prstGeom prst="straightConnector1">
            <a:avLst/>
          </a:prstGeom>
          <a:ln w="1905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Flèche droite 3">
            <a:extLst>
              <a:ext uri="{FF2B5EF4-FFF2-40B4-BE49-F238E27FC236}">
                <a16:creationId xmlns:a16="http://schemas.microsoft.com/office/drawing/2014/main" id="{F28BBFBF-17CF-4501-AD1E-8B4ACAD1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67" y="1376520"/>
            <a:ext cx="8542647" cy="360362"/>
          </a:xfrm>
          <a:prstGeom prst="rightArrow">
            <a:avLst>
              <a:gd name="adj1" fmla="val 50000"/>
              <a:gd name="adj2" fmla="val 49898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1" name="Image 8">
            <a:extLst>
              <a:ext uri="{FF2B5EF4-FFF2-40B4-BE49-F238E27FC236}">
                <a16:creationId xmlns:a16="http://schemas.microsoft.com/office/drawing/2014/main" id="{50A58A2E-8D75-4A23-A6DF-06EBFD9DFB2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/>
          <a:stretch>
            <a:fillRect/>
          </a:stretch>
        </p:blipFill>
        <p:spPr bwMode="auto">
          <a:xfrm>
            <a:off x="158758" y="668367"/>
            <a:ext cx="2889242" cy="188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4" descr="agri_binage15">
            <a:extLst>
              <a:ext uri="{FF2B5EF4-FFF2-40B4-BE49-F238E27FC236}">
                <a16:creationId xmlns:a16="http://schemas.microsoft.com/office/drawing/2014/main" id="{5CF33BE7-FC62-4E96-A8D6-B95DCB8E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5" b="100000" l="633" r="100000">
                        <a14:foregroundMark x1="35285" y1="19140" x2="35285" y2="19140"/>
                        <a14:foregroundMark x1="54114" y1="17634" x2="54114" y2="17634"/>
                        <a14:foregroundMark x1="49684" y1="19355" x2="49684" y2="19355"/>
                        <a14:foregroundMark x1="54430" y1="15914" x2="54430" y2="15914"/>
                        <a14:foregroundMark x1="50316" y1="19140" x2="50316" y2="19140"/>
                        <a14:foregroundMark x1="19778" y1="87527" x2="19778" y2="87527"/>
                        <a14:foregroundMark x1="15190" y1="84086" x2="15190" y2="84086"/>
                        <a14:foregroundMark x1="16139" y1="82366" x2="16139" y2="82366"/>
                        <a14:foregroundMark x1="13924" y1="83011" x2="13924" y2="83011"/>
                        <a14:foregroundMark x1="12975" y1="83656" x2="12975" y2="83656"/>
                        <a14:foregroundMark x1="3956" y1="67742" x2="3956" y2="67742"/>
                        <a14:foregroundMark x1="4272" y1="66022" x2="5222" y2="65591"/>
                        <a14:foregroundMark x1="4747" y1="63011" x2="4747" y2="63011"/>
                        <a14:foregroundMark x1="93354" y1="7097" x2="93196" y2="7097"/>
                        <a14:foregroundMark x1="94462" y1="6022" x2="94462" y2="6022"/>
                        <a14:foregroundMark x1="73892" y1="7742" x2="73892" y2="7742"/>
                        <a14:foregroundMark x1="74842" y1="6237" x2="74842" y2="6237"/>
                        <a14:foregroundMark x1="80538" y1="79785" x2="81013" y2="87097"/>
                        <a14:foregroundMark x1="80538" y1="87312" x2="86551" y2="89247"/>
                        <a14:foregroundMark x1="81962" y1="80215" x2="88133" y2="80645"/>
                        <a14:foregroundMark x1="80222" y1="77419" x2="71677" y2="91183"/>
                        <a14:foregroundMark x1="9177" y1="86882" x2="15823" y2="87742"/>
                        <a14:backgroundMark x1="4747" y1="92258" x2="4747" y2="92258"/>
                        <a14:backgroundMark x1="94304" y1="95484" x2="94304" y2="95484"/>
                        <a14:backgroundMark x1="90823" y1="97419" x2="90823" y2="97419"/>
                        <a14:backgroundMark x1="75475" y1="98065" x2="99051" y2="88602"/>
                        <a14:backgroundMark x1="75633" y1="92258" x2="75633" y2="92258"/>
                        <a14:backgroundMark x1="78006" y1="86882" x2="78006" y2="86882"/>
                        <a14:backgroundMark x1="77690" y1="83226" x2="77690" y2="8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13" y="776569"/>
            <a:ext cx="2324303" cy="170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2D047D96-B7DB-4C0F-88E7-B571698EA9A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569" y1="36000" x2="0" y2="42667"/>
                        <a14:foregroundMark x1="2353" y1="38667" x2="8627" y2="61333"/>
                        <a14:foregroundMark x1="9412" y1="62667" x2="14510" y2="34667"/>
                        <a14:foregroundMark x1="22353" y1="65333" x2="22353" y2="65333"/>
                        <a14:foregroundMark x1="21961" y1="65333" x2="8627" y2="65333"/>
                        <a14:foregroundMark x1="21961" y1="65333" x2="35294" y2="68000"/>
                        <a14:foregroundMark x1="60784" y1="66667" x2="99608" y2="69333"/>
                        <a14:foregroundMark x1="63137" y1="61333" x2="67843" y2="34667"/>
                        <a14:foregroundMark x1="28235" y1="36000" x2="36078" y2="66667"/>
                        <a14:foregroundMark x1="81569" y1="36000" x2="87843" y2="65333"/>
                        <a14:foregroundMark x1="93333" y1="36000" x2="87843" y2="65333"/>
                        <a14:backgroundMark x1="8235" y1="42667" x2="8235" y2="42667"/>
                        <a14:backgroundMark x1="9412" y1="40000" x2="9412" y2="40000"/>
                        <a14:backgroundMark x1="5490" y1="40000" x2="5490" y2="40000"/>
                        <a14:backgroundMark x1="4314" y1="38667" x2="4314" y2="38667"/>
                        <a14:backgroundMark x1="11373" y1="40000" x2="11373" y2="40000"/>
                        <a14:backgroundMark x1="12549" y1="38667" x2="12549" y2="38667"/>
                        <a14:backgroundMark x1="8627" y1="49333" x2="8627" y2="49333"/>
                        <a14:backgroundMark x1="9020" y1="54667" x2="9020" y2="54667"/>
                        <a14:backgroundMark x1="22353" y1="44000" x2="22353" y2="44000"/>
                        <a14:backgroundMark x1="20392" y1="42667" x2="20000" y2="42667"/>
                        <a14:backgroundMark x1="18431" y1="41333" x2="18039" y2="41333"/>
                        <a14:backgroundMark x1="20392" y1="52000" x2="20392" y2="52000"/>
                        <a14:backgroundMark x1="21569" y1="57333" x2="21569" y2="57333"/>
                        <a14:backgroundMark x1="3529" y1="37333" x2="3529" y2="37333"/>
                        <a14:backgroundMark x1="784" y1="33333" x2="784" y2="33333"/>
                        <a14:backgroundMark x1="13333" y1="36000" x2="13333" y2="36000"/>
                        <a14:backgroundMark x1="10980" y1="48000" x2="10980" y2="48000"/>
                        <a14:backgroundMark x1="5098" y1="73333" x2="5098" y2="73333"/>
                        <a14:backgroundMark x1="65490" y1="74667" x2="65490" y2="74667"/>
                        <a14:backgroundMark x1="73725" y1="74667" x2="73725" y2="74667"/>
                        <a14:backgroundMark x1="75294" y1="45333" x2="75294" y2="45333"/>
                        <a14:backgroundMark x1="72157" y1="40000" x2="72157" y2="40000"/>
                        <a14:backgroundMark x1="77255" y1="38667" x2="77255" y2="38667"/>
                        <a14:backgroundMark x1="74510" y1="56000" x2="74510" y2="56000"/>
                        <a14:backgroundMark x1="88627" y1="42667" x2="88627" y2="42667"/>
                        <a14:backgroundMark x1="59608" y1="40000" x2="59608" y2="40000"/>
                        <a14:backgroundMark x1="58039" y1="41333" x2="58039" y2="41333"/>
                        <a14:backgroundMark x1="61176" y1="46667" x2="61176" y2="46667"/>
                        <a14:backgroundMark x1="63137" y1="41333" x2="63137" y2="41333"/>
                        <a14:backgroundMark x1="64706" y1="38667" x2="64706" y2="38667"/>
                        <a14:backgroundMark x1="66275" y1="37333" x2="66275" y2="37333"/>
                        <a14:backgroundMark x1="61569" y1="57333" x2="61569" y2="57333"/>
                        <a14:backgroundMark x1="61569" y1="61333" x2="61569" y2="61333"/>
                        <a14:backgroundMark x1="61569" y1="64000" x2="61569" y2="64000"/>
                        <a14:backgroundMark x1="34510" y1="37333" x2="34510" y2="37333"/>
                        <a14:backgroundMark x1="33333" y1="41333" x2="33333" y2="41333"/>
                        <a14:backgroundMark x1="30588" y1="38667" x2="30588" y2="38667"/>
                        <a14:backgroundMark x1="34902" y1="60000" x2="34902" y2="60000"/>
                        <a14:backgroundMark x1="31765" y1="48000" x2="31765" y2="48000"/>
                        <a14:backgroundMark x1="85098" y1="41333" x2="85098" y2="41333"/>
                        <a14:backgroundMark x1="87059" y1="44000" x2="87059" y2="44000"/>
                        <a14:backgroundMark x1="86667" y1="52000" x2="86667" y2="52000"/>
                        <a14:backgroundMark x1="87059" y1="57333" x2="87059" y2="57333"/>
                        <a14:backgroundMark x1="83137" y1="38667" x2="83137" y2="38667"/>
                        <a14:backgroundMark x1="91373" y1="38667" x2="91373" y2="38667"/>
                        <a14:backgroundMark x1="99216" y1="52000" x2="99216" y2="52000"/>
                        <a14:backgroundMark x1="92549" y1="37333" x2="92549" y2="37333"/>
                        <a14:backgroundMark x1="82353" y1="36000" x2="82353" y2="36000"/>
                        <a14:backgroundMark x1="83529" y1="42667" x2="83529" y2="42667"/>
                        <a14:backgroundMark x1="84706" y1="46667" x2="84706" y2="46667"/>
                        <a14:backgroundMark x1="85490" y1="52000" x2="85490" y2="52000"/>
                        <a14:backgroundMark x1="86667" y1="56000" x2="86667" y2="56000"/>
                        <a14:backgroundMark x1="85882" y1="54667" x2="85882" y2="54667"/>
                        <a14:backgroundMark x1="87059" y1="58667" x2="87059" y2="58667"/>
                        <a14:backgroundMark x1="87451" y1="61333" x2="87451" y2="61333"/>
                        <a14:backgroundMark x1="84314" y1="46667" x2="84314" y2="46667"/>
                        <a14:backgroundMark x1="83922" y1="45333" x2="83922" y2="45333"/>
                        <a14:backgroundMark x1="83922" y1="45333" x2="83922" y2="45333"/>
                        <a14:backgroundMark x1="81961" y1="37333" x2="87451" y2="62667"/>
                        <a14:backgroundMark x1="92941" y1="36000" x2="88235" y2="61333"/>
                        <a14:backgroundMark x1="27451" y1="36000" x2="27451" y2="36000"/>
                        <a14:backgroundMark x1="7843" y1="56000" x2="7843" y2="56000"/>
                        <a14:backgroundMark x1="9020" y1="58667" x2="9020" y2="58667"/>
                        <a14:backgroundMark x1="392" y1="37333" x2="392" y2="37333"/>
                        <a14:backgroundMark x1="21569" y1="60000" x2="21569" y2="60000"/>
                        <a14:backgroundMark x1="33725" y1="57333" x2="33725" y2="57333"/>
                        <a14:backgroundMark x1="32549" y1="53333" x2="32549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690" y="1307275"/>
            <a:ext cx="2616623" cy="765174"/>
          </a:xfrm>
          <a:prstGeom prst="rect">
            <a:avLst/>
          </a:prstGeom>
        </p:spPr>
      </p:pic>
      <p:pic>
        <p:nvPicPr>
          <p:cNvPr id="36" name="Imag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" y="3603420"/>
            <a:ext cx="1254319" cy="130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2"/>
    </mc:Choice>
    <mc:Fallback xmlns="">
      <p:transition spd="slow" advTm="3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8BF6B-E1D3-4716-B9ED-4BF9C3449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Mais </a:t>
            </a:r>
            <a:r>
              <a:rPr lang="de-DE" dirty="0" err="1"/>
              <a:t>encore</a:t>
            </a:r>
            <a:r>
              <a:rPr lang="de-DE" dirty="0"/>
              <a:t>…</a:t>
            </a:r>
            <a:endParaRPr lang="en-GB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F7C509-932F-4CCC-B005-023AB2F3F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" y="586155"/>
            <a:ext cx="11798808" cy="5722572"/>
          </a:xfrm>
        </p:spPr>
        <p:txBody>
          <a:bodyPr/>
          <a:lstStyle/>
          <a:p>
            <a:r>
              <a:rPr lang="de-DE" dirty="0"/>
              <a:t>Essais en </a:t>
            </a:r>
            <a:r>
              <a:rPr lang="de-DE" dirty="0" err="1"/>
              <a:t>cours</a:t>
            </a:r>
            <a:endParaRPr lang="de-DE" dirty="0"/>
          </a:p>
          <a:p>
            <a:pPr lvl="1"/>
            <a:r>
              <a:rPr lang="de-DE" dirty="0" err="1"/>
              <a:t>Écimage</a:t>
            </a:r>
            <a:endParaRPr lang="de-DE" dirty="0"/>
          </a:p>
          <a:p>
            <a:pPr lvl="1"/>
            <a:r>
              <a:rPr lang="de-DE" dirty="0" err="1"/>
              <a:t>Récupération</a:t>
            </a:r>
            <a:r>
              <a:rPr lang="de-DE" dirty="0"/>
              <a:t> de </a:t>
            </a:r>
            <a:r>
              <a:rPr lang="de-DE" dirty="0" err="1"/>
              <a:t>menue-paille</a:t>
            </a:r>
            <a:endParaRPr lang="de-DE" dirty="0"/>
          </a:p>
          <a:p>
            <a:pPr lvl="1"/>
            <a:r>
              <a:rPr lang="de-DE" dirty="0" err="1"/>
              <a:t>Azote</a:t>
            </a:r>
            <a:r>
              <a:rPr lang="de-DE" dirty="0"/>
              <a:t> </a:t>
            </a:r>
            <a:r>
              <a:rPr lang="de-DE" dirty="0" err="1"/>
              <a:t>spatialisé</a:t>
            </a:r>
            <a:endParaRPr lang="de-DE" dirty="0"/>
          </a:p>
          <a:p>
            <a:r>
              <a:rPr lang="de-DE" dirty="0" err="1"/>
              <a:t>Autres</a:t>
            </a:r>
            <a:r>
              <a:rPr lang="de-DE" dirty="0"/>
              <a:t> </a:t>
            </a:r>
            <a:r>
              <a:rPr lang="de-DE" dirty="0" err="1"/>
              <a:t>recherches</a:t>
            </a:r>
            <a:endParaRPr lang="de-DE" dirty="0"/>
          </a:p>
          <a:p>
            <a:pPr lvl="1"/>
            <a:r>
              <a:rPr lang="de-DE" dirty="0"/>
              <a:t>Stress </a:t>
            </a:r>
            <a:r>
              <a:rPr lang="de-DE" dirty="0" err="1"/>
              <a:t>hydrique</a:t>
            </a:r>
            <a:endParaRPr lang="de-DE" dirty="0"/>
          </a:p>
          <a:p>
            <a:pPr lvl="1"/>
            <a:r>
              <a:rPr lang="de-DE" dirty="0" err="1"/>
              <a:t>Allélopathie</a:t>
            </a:r>
            <a:endParaRPr lang="de-DE" dirty="0"/>
          </a:p>
          <a:p>
            <a:pPr lvl="1"/>
            <a:r>
              <a:rPr lang="de-DE" dirty="0" err="1"/>
              <a:t>Idéotypes</a:t>
            </a:r>
            <a:r>
              <a:rPr lang="de-DE" dirty="0"/>
              <a:t> </a:t>
            </a:r>
            <a:r>
              <a:rPr lang="de-DE" dirty="0" err="1"/>
              <a:t>variétaux</a:t>
            </a:r>
            <a:r>
              <a:rPr lang="de-DE" dirty="0"/>
              <a:t> et </a:t>
            </a:r>
            <a:r>
              <a:rPr lang="de-DE" dirty="0" err="1"/>
              <a:t>associations</a:t>
            </a:r>
            <a:r>
              <a:rPr lang="de-DE" dirty="0"/>
              <a:t> de </a:t>
            </a:r>
            <a:r>
              <a:rPr lang="de-DE" dirty="0" err="1"/>
              <a:t>cultures</a:t>
            </a:r>
            <a:endParaRPr lang="de-DE" dirty="0"/>
          </a:p>
          <a:p>
            <a:pPr marL="400050"/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peu</a:t>
            </a:r>
            <a:r>
              <a:rPr lang="de-DE" dirty="0"/>
              <a:t> de </a:t>
            </a:r>
            <a:r>
              <a:rPr lang="de-DE" dirty="0" err="1"/>
              <a:t>lecture</a:t>
            </a:r>
            <a:endParaRPr lang="de-DE" dirty="0"/>
          </a:p>
          <a:p>
            <a:pPr marL="800100" lvl="1"/>
            <a:r>
              <a:rPr lang="fr-FR" sz="1800" dirty="0"/>
              <a:t>Colbach N., Cordeau S., </a:t>
            </a:r>
            <a:r>
              <a:rPr lang="fr-FR" sz="1800" dirty="0" err="1"/>
              <a:t>Queyrel</a:t>
            </a:r>
            <a:r>
              <a:rPr lang="fr-FR" sz="1800" dirty="0"/>
              <a:t> W., Maillot T., </a:t>
            </a:r>
            <a:r>
              <a:rPr lang="fr-FR" sz="1800" dirty="0" err="1"/>
              <a:t>Villerd</a:t>
            </a:r>
            <a:r>
              <a:rPr lang="fr-FR" sz="1800" dirty="0"/>
              <a:t> J., Moreau D. (2019) Du champ virtuel au champ réel - ou comment utiliser un modèle de simulation pour diagnostiquer des stratégies de gestion durables des adventices? Agronomie, Environnement et Sociétés 9, 111-128 </a:t>
            </a:r>
            <a:r>
              <a:rPr lang="fr-FR" sz="1400" dirty="0">
                <a:hlinkClick r:id="rId4"/>
              </a:rPr>
              <a:t>https://agronomie.asso.fr/aes-9-2-14</a:t>
            </a:r>
            <a:endParaRPr lang="fr-FR" sz="1400" dirty="0"/>
          </a:p>
          <a:p>
            <a:pPr marL="800100" lvl="1"/>
            <a:r>
              <a:rPr lang="fr-FR" sz="1800" dirty="0"/>
              <a:t>Colbach N., Cordeau S. &amp; </a:t>
            </a:r>
            <a:r>
              <a:rPr lang="fr-FR" sz="1800" dirty="0" err="1"/>
              <a:t>Gardarin</a:t>
            </a:r>
            <a:r>
              <a:rPr lang="fr-FR" sz="1800" dirty="0"/>
              <a:t> A. (2019) Implantation des cultures et gestion des adventices : effets des modalités de préparation des sols et de semis sur la flore adventice. In: Réussir l’Implantation des cultures : enjeux agroécologiques, raisonnement agronomique (J. </a:t>
            </a:r>
            <a:r>
              <a:rPr lang="fr-FR" sz="1800" dirty="0" err="1"/>
              <a:t>Boiffin</a:t>
            </a:r>
            <a:r>
              <a:rPr lang="fr-FR" sz="1800" dirty="0"/>
              <a:t>, F. Laurent &amp; G. Richard, </a:t>
            </a:r>
            <a:r>
              <a:rPr lang="fr-FR" sz="1800" dirty="0" err="1"/>
              <a:t>eds</a:t>
            </a:r>
            <a:r>
              <a:rPr lang="fr-FR" sz="1800" dirty="0"/>
              <a:t>.) Éditions Quae:179-207</a:t>
            </a:r>
          </a:p>
          <a:p>
            <a:pPr marL="800100" lvl="1"/>
            <a:r>
              <a:rPr lang="fr-FR" sz="1800" dirty="0"/>
              <a:t>Gestion durable de la flore adventice des cultures (B. Chauvel, H. </a:t>
            </a:r>
            <a:r>
              <a:rPr lang="fr-FR" sz="1800" dirty="0" err="1"/>
              <a:t>Darmency</a:t>
            </a:r>
            <a:r>
              <a:rPr lang="fr-FR" sz="1800" dirty="0"/>
              <a:t>, N. Munier-</a:t>
            </a:r>
            <a:r>
              <a:rPr lang="fr-FR" sz="1800" dirty="0" err="1"/>
              <a:t>Jolain</a:t>
            </a:r>
            <a:r>
              <a:rPr lang="fr-FR" sz="1800" dirty="0"/>
              <a:t> &amp; A. Rodriguez, </a:t>
            </a:r>
            <a:r>
              <a:rPr lang="fr-FR" sz="1800" dirty="0" err="1"/>
              <a:t>eds</a:t>
            </a:r>
            <a:r>
              <a:rPr lang="fr-FR" sz="1800" dirty="0"/>
              <a:t>.) Éditions </a:t>
            </a:r>
            <a:r>
              <a:rPr lang="fr-FR" sz="1800" dirty="0" err="1"/>
              <a:t>Quae</a:t>
            </a:r>
            <a:r>
              <a:rPr lang="fr-FR" sz="1800" dirty="0"/>
              <a:t> </a:t>
            </a:r>
            <a:r>
              <a:rPr lang="fr-FR" sz="1800" dirty="0" smtClean="0"/>
              <a:t>2018</a:t>
            </a:r>
          </a:p>
          <a:p>
            <a:pPr marL="800100" lvl="1"/>
            <a:r>
              <a:rPr lang="fr-FR" sz="1800" dirty="0"/>
              <a:t>https://www.projet-cosac.fr/Actualites/Innovations-Agronomiques-n-81</a:t>
            </a:r>
          </a:p>
          <a:p>
            <a:pPr marL="800100" lvl="1"/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ADDCE9F-7B1D-4B9C-A65D-752766048863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50</a:t>
            </a:fld>
            <a:endParaRPr lang="fr-FR" alt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8"/>
    </mc:Choice>
    <mc:Fallback xmlns="">
      <p:transition spd="slow" advTm="4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053" x="3709988" y="4238625"/>
          <p14:tracePt t="36173" x="3714750" y="4233863"/>
          <p14:tracePt t="36196" x="3695700" y="4219575"/>
          <p14:tracePt t="36203" x="3662363" y="4205288"/>
          <p14:tracePt t="36216" x="3633788" y="4195763"/>
          <p14:tracePt t="36223" x="3590925" y="4176713"/>
          <p14:tracePt t="36232" x="3538538" y="4148138"/>
          <p14:tracePt t="36239" x="3509963" y="4129088"/>
          <p14:tracePt t="36248" x="3452813" y="4110038"/>
          <p14:tracePt t="36255" x="3419475" y="4090988"/>
          <p14:tracePt t="36262" x="3367088" y="4071938"/>
          <p14:tracePt t="36267" x="3328988" y="4062413"/>
          <p14:tracePt t="36275" x="3286125" y="4043363"/>
          <p14:tracePt t="36283" x="3252788" y="4033838"/>
          <p14:tracePt t="36291" x="3209925" y="4024313"/>
          <p14:tracePt t="36299" x="3167063" y="4014788"/>
          <p14:tracePt t="36308" x="3133725" y="4010025"/>
          <p14:tracePt t="36315" x="3100388" y="4005263"/>
          <p14:tracePt t="36322" x="3052763" y="4005263"/>
          <p14:tracePt t="36331" x="3009900" y="3995738"/>
          <p14:tracePt t="36339" x="2962275" y="3995738"/>
          <p14:tracePt t="36347" x="2924175" y="3995738"/>
          <p14:tracePt t="36357" x="2867025" y="3995738"/>
          <p14:tracePt t="36364" x="2814638" y="3995738"/>
          <p14:tracePt t="36371" x="2767013" y="3995738"/>
          <p14:tracePt t="36379" x="2709863" y="3995738"/>
          <p14:tracePt t="36388" x="2638425" y="4000500"/>
          <p14:tracePt t="36395" x="2581275" y="4019550"/>
          <p14:tracePt t="36403" x="2524125" y="4029075"/>
          <p14:tracePt t="36415" x="2471738" y="4048125"/>
          <p14:tracePt t="36423" x="2414588" y="4076700"/>
          <p14:tracePt t="36431" x="2357438" y="4100513"/>
          <p14:tracePt t="36440" x="2314575" y="4133850"/>
          <p14:tracePt t="36447" x="2271713" y="4157663"/>
          <p14:tracePt t="36453" x="2233613" y="4186238"/>
          <p14:tracePt t="36463" x="2195513" y="4233863"/>
          <p14:tracePt t="36479" x="2166938" y="4300538"/>
          <p14:tracePt t="36483" x="2143125" y="4357688"/>
          <p14:tracePt t="36491" x="2114550" y="4424363"/>
          <p14:tracePt t="36500" x="2105025" y="4481513"/>
          <p14:tracePt t="36507" x="2081213" y="4552950"/>
          <p14:tracePt t="36519" x="2062163" y="4619625"/>
          <p14:tracePt t="36527" x="2043113" y="4691063"/>
          <p14:tracePt t="36535" x="2014538" y="4776788"/>
          <p14:tracePt t="36548" x="1985963" y="4905375"/>
          <p14:tracePt t="36557" x="1971675" y="4976813"/>
          <p14:tracePt t="36564" x="1971675" y="5024438"/>
          <p14:tracePt t="36574" x="1962150" y="5081588"/>
          <p14:tracePt t="36582" x="1952625" y="5138738"/>
          <p14:tracePt t="36590" x="1952625" y="5191125"/>
          <p14:tracePt t="36600" x="1952625" y="5233988"/>
          <p14:tracePt t="36604" x="1952625" y="5286375"/>
          <p14:tracePt t="36611" x="1952625" y="5319713"/>
          <p14:tracePt t="36619" x="1952625" y="5367338"/>
          <p14:tracePt t="36628" x="1971675" y="5443538"/>
          <p14:tracePt t="36635" x="1990725" y="5500688"/>
          <p14:tracePt t="36644" x="2024063" y="5557838"/>
          <p14:tracePt t="36650" x="2066925" y="5643563"/>
          <p14:tracePt t="36659" x="2119313" y="5724525"/>
          <p14:tracePt t="36675" x="2195513" y="5843588"/>
          <p14:tracePt t="36686" x="2238375" y="5910263"/>
          <p14:tracePt t="36697" x="2290763" y="5972175"/>
          <p14:tracePt t="36703" x="2328863" y="6019800"/>
          <p14:tracePt t="36710" x="2371725" y="6086475"/>
          <p14:tracePt t="36717" x="2400300" y="6134100"/>
          <p14:tracePt t="36724" x="2443163" y="6176963"/>
          <p14:tracePt t="36732" x="2481263" y="6200775"/>
          <p14:tracePt t="36738" x="2519363" y="6229350"/>
          <p14:tracePt t="36748" x="2547938" y="6248400"/>
          <p14:tracePt t="36755" x="2590800" y="6276975"/>
          <p14:tracePt t="36764" x="2624138" y="6310313"/>
          <p14:tracePt t="36774" x="2662238" y="6334125"/>
          <p14:tracePt t="36785" x="2695575" y="6357938"/>
          <p14:tracePt t="36791" x="2738438" y="6381750"/>
          <p14:tracePt t="36800" x="2781300" y="6386513"/>
          <p14:tracePt t="36806" x="2824163" y="6400800"/>
          <p14:tracePt t="36812" x="2871788" y="6424613"/>
          <p14:tracePt t="36820" x="2933700" y="6443663"/>
          <p14:tracePt t="36828" x="2986088" y="6448425"/>
          <p14:tracePt t="36835" x="3052763" y="6457950"/>
          <p14:tracePt t="36842" x="3124200" y="6462713"/>
          <p14:tracePt t="36853" x="3195638" y="6462713"/>
          <p14:tracePt t="36859" x="3271838" y="6462713"/>
          <p14:tracePt t="36867" x="3357563" y="6462713"/>
          <p14:tracePt t="36879" x="3457575" y="6462713"/>
          <p14:tracePt t="36888" x="3529013" y="6434138"/>
          <p14:tracePt t="36894" x="3605213" y="6405563"/>
          <p14:tracePt t="36899" x="3671888" y="6372225"/>
          <p14:tracePt t="36907" x="3729038" y="6334125"/>
          <p14:tracePt t="36915" x="3781425" y="6296025"/>
          <p14:tracePt t="36923" x="3829050" y="6243638"/>
          <p14:tracePt t="36931" x="3862388" y="6205538"/>
          <p14:tracePt t="36939" x="3890963" y="6148388"/>
          <p14:tracePt t="36947" x="3910013" y="6091238"/>
          <p14:tracePt t="36955" x="3929063" y="6024563"/>
          <p14:tracePt t="36963" x="3933825" y="5948363"/>
          <p14:tracePt t="36971" x="3948113" y="5848350"/>
          <p14:tracePt t="36979" x="3967163" y="5724525"/>
          <p14:tracePt t="36988" x="3990975" y="5614988"/>
          <p14:tracePt t="36997" x="3995738" y="5534025"/>
          <p14:tracePt t="37003" x="4000500" y="5448300"/>
          <p14:tracePt t="37017" x="4000500" y="5367338"/>
          <p14:tracePt t="37019" x="4000500" y="5291138"/>
          <p14:tracePt t="37028" x="4010025" y="5224463"/>
          <p14:tracePt t="37036" x="4010025" y="5176838"/>
          <p14:tracePt t="37045" x="4010025" y="5114925"/>
          <p14:tracePt t="37051" x="4010025" y="5057775"/>
          <p14:tracePt t="37062" x="4010025" y="4995863"/>
          <p14:tracePt t="37066" x="3995738" y="4929188"/>
          <p14:tracePt t="37075" x="3962400" y="4857750"/>
          <p14:tracePt t="37083" x="3943350" y="4800600"/>
          <p14:tracePt t="37091" x="3914775" y="4743450"/>
          <p14:tracePt t="37102" x="3890963" y="4700588"/>
          <p14:tracePt t="37113" x="3857625" y="4638675"/>
          <p14:tracePt t="37116" x="3833813" y="4595813"/>
          <p14:tracePt t="37123" x="3795713" y="4552950"/>
          <p14:tracePt t="37130" x="3762375" y="4510088"/>
          <p14:tracePt t="37139" x="3743325" y="4481513"/>
          <p14:tracePt t="37147" x="3705225" y="4448175"/>
          <p14:tracePt t="37156" x="3667125" y="4424363"/>
          <p14:tracePt t="37163" x="3657600" y="4419600"/>
          <p14:tracePt t="37174" x="3629025" y="4400550"/>
          <p14:tracePt t="37183" x="3600450" y="4381500"/>
          <p14:tracePt t="37190" x="3581400" y="4376738"/>
          <p14:tracePt t="37200" x="3548063" y="4362450"/>
          <p14:tracePt t="37205" x="3490913" y="4348163"/>
          <p14:tracePt t="37214" x="3443288" y="4343400"/>
          <p14:tracePt t="37221" x="3381375" y="4338638"/>
          <p14:tracePt t="37231" x="3314700" y="4333875"/>
          <p14:tracePt t="37238" x="3238500" y="4333875"/>
          <p14:tracePt t="37243" x="3157538" y="4333875"/>
          <p14:tracePt t="37250" x="3086100" y="4333875"/>
          <p14:tracePt t="37262" x="3000375" y="4333875"/>
          <p14:tracePt t="37267" x="2928938" y="4310063"/>
          <p14:tracePt t="37275" x="2857500" y="4300538"/>
          <p14:tracePt t="37284" x="2762250" y="4276725"/>
          <p14:tracePt t="37292" x="2690813" y="4271963"/>
          <p14:tracePt t="37302" x="2614613" y="4262438"/>
          <p14:tracePt t="37311" x="2533650" y="4252913"/>
          <p14:tracePt t="37318" x="2471738" y="4243388"/>
          <p14:tracePt t="37325" x="2405063" y="4243388"/>
          <p14:tracePt t="37331" x="2366963" y="4243388"/>
          <p14:tracePt t="37339" x="2319338" y="4243388"/>
          <p14:tracePt t="37347" x="2276475" y="4243388"/>
          <p14:tracePt t="37355" x="2238375" y="4243388"/>
          <p14:tracePt t="37363" x="2214563" y="4243388"/>
          <p14:tracePt t="37373" x="2185988" y="4252913"/>
          <p14:tracePt t="37379" x="2176463" y="4252913"/>
          <p14:tracePt t="37388" x="2162175" y="4257675"/>
          <p14:tracePt t="37394" x="2152650" y="4267200"/>
          <p14:tracePt t="37403" x="2147888" y="4271963"/>
          <p14:tracePt t="37411" x="2143125" y="4276725"/>
          <p14:tracePt t="37419" x="2138363" y="4276725"/>
          <p14:tracePt t="37428" x="2138363" y="4281488"/>
          <p14:tracePt t="37445" x="2138363" y="4286250"/>
          <p14:tracePt t="3744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lèche droite 3">
            <a:extLst>
              <a:ext uri="{FF2B5EF4-FFF2-40B4-BE49-F238E27FC236}">
                <a16:creationId xmlns:a16="http://schemas.microsoft.com/office/drawing/2014/main" id="{F28BBFBF-17CF-4501-AD1E-8B4ACAD1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67" y="1376520"/>
            <a:ext cx="8542647" cy="360362"/>
          </a:xfrm>
          <a:prstGeom prst="rightArrow">
            <a:avLst>
              <a:gd name="adj1" fmla="val 50000"/>
              <a:gd name="adj2" fmla="val 49898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" descr="agri_binage15">
            <a:extLst>
              <a:ext uri="{FF2B5EF4-FFF2-40B4-BE49-F238E27FC236}">
                <a16:creationId xmlns:a16="http://schemas.microsoft.com/office/drawing/2014/main" id="{5CF33BE7-FC62-4E96-A8D6-B95DCB8E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5" b="100000" l="633" r="100000">
                        <a14:foregroundMark x1="35285" y1="19140" x2="35285" y2="19140"/>
                        <a14:foregroundMark x1="54114" y1="17634" x2="54114" y2="17634"/>
                        <a14:foregroundMark x1="49684" y1="19355" x2="49684" y2="19355"/>
                        <a14:foregroundMark x1="54430" y1="15914" x2="54430" y2="15914"/>
                        <a14:foregroundMark x1="50316" y1="19140" x2="50316" y2="19140"/>
                        <a14:foregroundMark x1="19778" y1="87527" x2="19778" y2="87527"/>
                        <a14:foregroundMark x1="15190" y1="84086" x2="15190" y2="84086"/>
                        <a14:foregroundMark x1="16139" y1="82366" x2="16139" y2="82366"/>
                        <a14:foregroundMark x1="13924" y1="83011" x2="13924" y2="83011"/>
                        <a14:foregroundMark x1="12975" y1="83656" x2="12975" y2="83656"/>
                        <a14:foregroundMark x1="3956" y1="67742" x2="3956" y2="67742"/>
                        <a14:foregroundMark x1="4272" y1="66022" x2="5222" y2="65591"/>
                        <a14:foregroundMark x1="4747" y1="63011" x2="4747" y2="63011"/>
                        <a14:foregroundMark x1="93354" y1="7097" x2="93196" y2="7097"/>
                        <a14:foregroundMark x1="94462" y1="6022" x2="94462" y2="6022"/>
                        <a14:foregroundMark x1="73892" y1="7742" x2="73892" y2="7742"/>
                        <a14:foregroundMark x1="74842" y1="6237" x2="74842" y2="6237"/>
                        <a14:foregroundMark x1="80538" y1="79785" x2="81013" y2="87097"/>
                        <a14:foregroundMark x1="80538" y1="87312" x2="86551" y2="89247"/>
                        <a14:foregroundMark x1="81962" y1="80215" x2="88133" y2="80645"/>
                        <a14:foregroundMark x1="80222" y1="77419" x2="71677" y2="91183"/>
                        <a14:foregroundMark x1="9177" y1="86882" x2="15823" y2="87742"/>
                        <a14:backgroundMark x1="4747" y1="92258" x2="4747" y2="92258"/>
                        <a14:backgroundMark x1="94304" y1="95484" x2="94304" y2="95484"/>
                        <a14:backgroundMark x1="90823" y1="97419" x2="90823" y2="97419"/>
                        <a14:backgroundMark x1="75475" y1="98065" x2="99051" y2="88602"/>
                        <a14:backgroundMark x1="75633" y1="92258" x2="75633" y2="92258"/>
                        <a14:backgroundMark x1="78006" y1="86882" x2="78006" y2="86882"/>
                        <a14:backgroundMark x1="77690" y1="83226" x2="77690" y2="8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13" y="776569"/>
            <a:ext cx="2324303" cy="170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2D047D96-B7DB-4C0F-88E7-B571698EA9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569" y1="36000" x2="0" y2="42667"/>
                        <a14:foregroundMark x1="2353" y1="38667" x2="8627" y2="61333"/>
                        <a14:foregroundMark x1="9412" y1="62667" x2="14510" y2="34667"/>
                        <a14:foregroundMark x1="22353" y1="65333" x2="22353" y2="65333"/>
                        <a14:foregroundMark x1="21961" y1="65333" x2="8627" y2="65333"/>
                        <a14:foregroundMark x1="21961" y1="65333" x2="35294" y2="68000"/>
                        <a14:foregroundMark x1="60784" y1="66667" x2="99608" y2="69333"/>
                        <a14:foregroundMark x1="63137" y1="61333" x2="67843" y2="34667"/>
                        <a14:foregroundMark x1="28235" y1="36000" x2="36078" y2="66667"/>
                        <a14:foregroundMark x1="81569" y1="36000" x2="87843" y2="65333"/>
                        <a14:foregroundMark x1="93333" y1="36000" x2="87843" y2="65333"/>
                        <a14:backgroundMark x1="8235" y1="42667" x2="8235" y2="42667"/>
                        <a14:backgroundMark x1="9412" y1="40000" x2="9412" y2="40000"/>
                        <a14:backgroundMark x1="5490" y1="40000" x2="5490" y2="40000"/>
                        <a14:backgroundMark x1="4314" y1="38667" x2="4314" y2="38667"/>
                        <a14:backgroundMark x1="11373" y1="40000" x2="11373" y2="40000"/>
                        <a14:backgroundMark x1="12549" y1="38667" x2="12549" y2="38667"/>
                        <a14:backgroundMark x1="8627" y1="49333" x2="8627" y2="49333"/>
                        <a14:backgroundMark x1="9020" y1="54667" x2="9020" y2="54667"/>
                        <a14:backgroundMark x1="22353" y1="44000" x2="22353" y2="44000"/>
                        <a14:backgroundMark x1="20392" y1="42667" x2="20000" y2="42667"/>
                        <a14:backgroundMark x1="18431" y1="41333" x2="18039" y2="41333"/>
                        <a14:backgroundMark x1="20392" y1="52000" x2="20392" y2="52000"/>
                        <a14:backgroundMark x1="21569" y1="57333" x2="21569" y2="57333"/>
                        <a14:backgroundMark x1="3529" y1="37333" x2="3529" y2="37333"/>
                        <a14:backgroundMark x1="784" y1="33333" x2="784" y2="33333"/>
                        <a14:backgroundMark x1="13333" y1="36000" x2="13333" y2="36000"/>
                        <a14:backgroundMark x1="10980" y1="48000" x2="10980" y2="48000"/>
                        <a14:backgroundMark x1="5098" y1="73333" x2="5098" y2="73333"/>
                        <a14:backgroundMark x1="65490" y1="74667" x2="65490" y2="74667"/>
                        <a14:backgroundMark x1="73725" y1="74667" x2="73725" y2="74667"/>
                        <a14:backgroundMark x1="75294" y1="45333" x2="75294" y2="45333"/>
                        <a14:backgroundMark x1="72157" y1="40000" x2="72157" y2="40000"/>
                        <a14:backgroundMark x1="77255" y1="38667" x2="77255" y2="38667"/>
                        <a14:backgroundMark x1="74510" y1="56000" x2="74510" y2="56000"/>
                        <a14:backgroundMark x1="88627" y1="42667" x2="88627" y2="42667"/>
                        <a14:backgroundMark x1="59608" y1="40000" x2="59608" y2="40000"/>
                        <a14:backgroundMark x1="58039" y1="41333" x2="58039" y2="41333"/>
                        <a14:backgroundMark x1="61176" y1="46667" x2="61176" y2="46667"/>
                        <a14:backgroundMark x1="63137" y1="41333" x2="63137" y2="41333"/>
                        <a14:backgroundMark x1="64706" y1="38667" x2="64706" y2="38667"/>
                        <a14:backgroundMark x1="66275" y1="37333" x2="66275" y2="37333"/>
                        <a14:backgroundMark x1="61569" y1="57333" x2="61569" y2="57333"/>
                        <a14:backgroundMark x1="61569" y1="61333" x2="61569" y2="61333"/>
                        <a14:backgroundMark x1="61569" y1="64000" x2="61569" y2="64000"/>
                        <a14:backgroundMark x1="34510" y1="37333" x2="34510" y2="37333"/>
                        <a14:backgroundMark x1="33333" y1="41333" x2="33333" y2="41333"/>
                        <a14:backgroundMark x1="30588" y1="38667" x2="30588" y2="38667"/>
                        <a14:backgroundMark x1="34902" y1="60000" x2="34902" y2="60000"/>
                        <a14:backgroundMark x1="31765" y1="48000" x2="31765" y2="48000"/>
                        <a14:backgroundMark x1="85098" y1="41333" x2="85098" y2="41333"/>
                        <a14:backgroundMark x1="87059" y1="44000" x2="87059" y2="44000"/>
                        <a14:backgroundMark x1="86667" y1="52000" x2="86667" y2="52000"/>
                        <a14:backgroundMark x1="87059" y1="57333" x2="87059" y2="57333"/>
                        <a14:backgroundMark x1="83137" y1="38667" x2="83137" y2="38667"/>
                        <a14:backgroundMark x1="91373" y1="38667" x2="91373" y2="38667"/>
                        <a14:backgroundMark x1="99216" y1="52000" x2="99216" y2="52000"/>
                        <a14:backgroundMark x1="92549" y1="37333" x2="92549" y2="37333"/>
                        <a14:backgroundMark x1="82353" y1="36000" x2="82353" y2="36000"/>
                        <a14:backgroundMark x1="83529" y1="42667" x2="83529" y2="42667"/>
                        <a14:backgroundMark x1="84706" y1="46667" x2="84706" y2="46667"/>
                        <a14:backgroundMark x1="85490" y1="52000" x2="85490" y2="52000"/>
                        <a14:backgroundMark x1="86667" y1="56000" x2="86667" y2="56000"/>
                        <a14:backgroundMark x1="85882" y1="54667" x2="85882" y2="54667"/>
                        <a14:backgroundMark x1="87059" y1="58667" x2="87059" y2="58667"/>
                        <a14:backgroundMark x1="87451" y1="61333" x2="87451" y2="61333"/>
                        <a14:backgroundMark x1="84314" y1="46667" x2="84314" y2="46667"/>
                        <a14:backgroundMark x1="83922" y1="45333" x2="83922" y2="45333"/>
                        <a14:backgroundMark x1="83922" y1="45333" x2="83922" y2="45333"/>
                        <a14:backgroundMark x1="81961" y1="37333" x2="87451" y2="62667"/>
                        <a14:backgroundMark x1="92941" y1="36000" x2="88235" y2="61333"/>
                        <a14:backgroundMark x1="27451" y1="36000" x2="27451" y2="36000"/>
                        <a14:backgroundMark x1="7843" y1="56000" x2="7843" y2="56000"/>
                        <a14:backgroundMark x1="9020" y1="58667" x2="9020" y2="58667"/>
                        <a14:backgroundMark x1="392" y1="37333" x2="392" y2="37333"/>
                        <a14:backgroundMark x1="21569" y1="60000" x2="21569" y2="60000"/>
                        <a14:backgroundMark x1="33725" y1="57333" x2="33725" y2="57333"/>
                        <a14:backgroundMark x1="32549" y1="53333" x2="32549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690" y="1307275"/>
            <a:ext cx="2616623" cy="76517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Besoin</a:t>
            </a:r>
            <a:r>
              <a:rPr lang="de-DE" dirty="0"/>
              <a:t> </a:t>
            </a:r>
            <a:r>
              <a:rPr lang="de-DE" dirty="0" err="1"/>
              <a:t>d'une</a:t>
            </a:r>
            <a:r>
              <a:rPr lang="de-DE" dirty="0"/>
              <a:t> </a:t>
            </a:r>
            <a:r>
              <a:rPr lang="de-DE" dirty="0" err="1"/>
              <a:t>nouvelle</a:t>
            </a:r>
            <a:r>
              <a:rPr lang="de-DE" dirty="0"/>
              <a:t> </a:t>
            </a:r>
            <a:r>
              <a:rPr lang="de-DE" dirty="0" err="1"/>
              <a:t>approche</a:t>
            </a:r>
            <a:r>
              <a:rPr lang="de-DE" dirty="0"/>
              <a:t> de </a:t>
            </a:r>
            <a:r>
              <a:rPr lang="de-DE" dirty="0" err="1"/>
              <a:t>gestion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" name="Picture 1">
            <a:extLst>
              <a:ext uri="{FF2B5EF4-FFF2-40B4-BE49-F238E27FC236}">
                <a16:creationId xmlns:a16="http://schemas.microsoft.com/office/drawing/2014/main" id="{9FA9ABCB-186F-47CA-9880-32394A3A4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1"/>
          <a:stretch>
            <a:fillRect/>
          </a:stretch>
        </p:blipFill>
        <p:spPr bwMode="auto">
          <a:xfrm>
            <a:off x="5513240" y="2482067"/>
            <a:ext cx="2527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Groupe 62">
            <a:extLst>
              <a:ext uri="{FF2B5EF4-FFF2-40B4-BE49-F238E27FC236}">
                <a16:creationId xmlns:a16="http://schemas.microsoft.com/office/drawing/2014/main" id="{ADE87686-80FE-455A-B5D1-541B9A6CEB9C}"/>
              </a:ext>
            </a:extLst>
          </p:cNvPr>
          <p:cNvGrpSpPr/>
          <p:nvPr/>
        </p:nvGrpSpPr>
        <p:grpSpPr>
          <a:xfrm>
            <a:off x="781837" y="2670913"/>
            <a:ext cx="2553769" cy="1432954"/>
            <a:chOff x="1335906" y="2771517"/>
            <a:chExt cx="2208396" cy="98410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2425D369-1C25-4269-A17B-865F9FA8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9002" y="3188130"/>
              <a:ext cx="545300" cy="52348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7F3768-D5F1-4EF1-89EB-78067BDC80AE}"/>
                </a:ext>
              </a:extLst>
            </p:cNvPr>
            <p:cNvSpPr/>
            <p:nvPr/>
          </p:nvSpPr>
          <p:spPr>
            <a:xfrm>
              <a:off x="1335906" y="2784353"/>
              <a:ext cx="2205375" cy="971265"/>
            </a:xfrm>
            <a:prstGeom prst="rect">
              <a:avLst/>
            </a:prstGeom>
            <a:noFill/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BB7C8022-CB5C-41BD-B481-B5094938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7883" y="3132711"/>
              <a:ext cx="525415" cy="55117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98FE5465-DBF9-4D98-AABE-6EAE83CA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0694" y="3147952"/>
              <a:ext cx="430096" cy="4427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5B0C520-156A-44CC-B2D9-FFF7C9137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2913" y="3195209"/>
              <a:ext cx="540633" cy="465030"/>
            </a:xfrm>
            <a:prstGeom prst="rect">
              <a:avLst/>
            </a:prstGeom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29D5D815-1AB8-4F90-9BC1-56C2DDACA1B5}"/>
                </a:ext>
              </a:extLst>
            </p:cNvPr>
            <p:cNvSpPr txBox="1"/>
            <p:nvPr/>
          </p:nvSpPr>
          <p:spPr>
            <a:xfrm>
              <a:off x="1335906" y="2771517"/>
              <a:ext cx="2205375" cy="295918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70" name="Émoticône 69">
              <a:extLst>
                <a:ext uri="{FF2B5EF4-FFF2-40B4-BE49-F238E27FC236}">
                  <a16:creationId xmlns:a16="http://schemas.microsoft.com/office/drawing/2014/main" id="{442F1862-D51C-4DA6-8836-D7E3E3366D8B}"/>
                </a:ext>
              </a:extLst>
            </p:cNvPr>
            <p:cNvSpPr/>
            <p:nvPr/>
          </p:nvSpPr>
          <p:spPr>
            <a:xfrm>
              <a:off x="1391662" y="2796128"/>
              <a:ext cx="299665" cy="25855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CC76DC1-C7DC-45BE-90A9-C7337FED343F}"/>
              </a:ext>
            </a:extLst>
          </p:cNvPr>
          <p:cNvGrpSpPr/>
          <p:nvPr/>
        </p:nvGrpSpPr>
        <p:grpSpPr>
          <a:xfrm>
            <a:off x="3871567" y="3294505"/>
            <a:ext cx="1084068" cy="584955"/>
            <a:chOff x="1224461" y="4051158"/>
            <a:chExt cx="2168315" cy="104893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8D33948-1420-4AD5-A1BB-31F8A41216F2}"/>
                </a:ext>
              </a:extLst>
            </p:cNvPr>
            <p:cNvSpPr/>
            <p:nvPr/>
          </p:nvSpPr>
          <p:spPr>
            <a:xfrm>
              <a:off x="1224461" y="4074288"/>
              <a:ext cx="2168315" cy="1025808"/>
            </a:xfrm>
            <a:prstGeom prst="rect">
              <a:avLst/>
            </a:prstGeom>
            <a:noFill/>
            <a:ln w="9525">
              <a:solidFill>
                <a:srgbClr val="B100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D8C582A-96AD-426A-B6E9-717634ED5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591" y="4513015"/>
              <a:ext cx="570438" cy="523934"/>
            </a:xfrm>
            <a:prstGeom prst="rect">
              <a:avLst/>
            </a:prstGeom>
          </p:spPr>
        </p:pic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0426ADB9-00AF-4379-9938-C2EE72B340CB}"/>
                </a:ext>
              </a:extLst>
            </p:cNvPr>
            <p:cNvGrpSpPr/>
            <p:nvPr/>
          </p:nvGrpSpPr>
          <p:grpSpPr>
            <a:xfrm>
              <a:off x="2858597" y="4386641"/>
              <a:ext cx="497224" cy="689251"/>
              <a:chOff x="-4857" y="5184695"/>
              <a:chExt cx="1068029" cy="1534221"/>
            </a:xfrm>
          </p:grpSpPr>
          <p:pic>
            <p:nvPicPr>
              <p:cNvPr id="120" name="Image 119">
                <a:extLst>
                  <a:ext uri="{FF2B5EF4-FFF2-40B4-BE49-F238E27FC236}">
                    <a16:creationId xmlns:a16="http://schemas.microsoft.com/office/drawing/2014/main" id="{F924BEEC-1DAB-490D-8A07-2AD03D87C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857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1" name="Image 120">
                <a:extLst>
                  <a:ext uri="{FF2B5EF4-FFF2-40B4-BE49-F238E27FC236}">
                    <a16:creationId xmlns:a16="http://schemas.microsoft.com/office/drawing/2014/main" id="{31A7BBC9-1B55-4F72-A5E0-F551E0EB0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9143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2" name="Image 121">
                <a:extLst>
                  <a:ext uri="{FF2B5EF4-FFF2-40B4-BE49-F238E27FC236}">
                    <a16:creationId xmlns:a16="http://schemas.microsoft.com/office/drawing/2014/main" id="{8C4F03A0-2912-43C7-9837-4A0919753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26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3" name="Image 122">
                <a:extLst>
                  <a:ext uri="{FF2B5EF4-FFF2-40B4-BE49-F238E27FC236}">
                    <a16:creationId xmlns:a16="http://schemas.microsoft.com/office/drawing/2014/main" id="{41C159DD-A977-462C-B439-6DA9E69CF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422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D8BEBB91-3CDC-470C-8B0B-BCCC3665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127" y="5875427"/>
                <a:ext cx="285080" cy="792757"/>
              </a:xfrm>
              <a:prstGeom prst="rect">
                <a:avLst/>
              </a:prstGeom>
            </p:spPr>
          </p:pic>
          <p:pic>
            <p:nvPicPr>
              <p:cNvPr id="125" name="Image 124">
                <a:extLst>
                  <a:ext uri="{FF2B5EF4-FFF2-40B4-BE49-F238E27FC236}">
                    <a16:creationId xmlns:a16="http://schemas.microsoft.com/office/drawing/2014/main" id="{3D6F8787-03C9-456A-BFFD-46CEA48F9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177" y="6049113"/>
                <a:ext cx="164589" cy="669803"/>
              </a:xfrm>
              <a:prstGeom prst="rect">
                <a:avLst/>
              </a:prstGeom>
            </p:spPr>
          </p:pic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4A5F46E6-A37B-4C52-9C9D-BBF527330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352" y="5234213"/>
                <a:ext cx="228952" cy="1465859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A8674F1B-3876-4FD0-9450-4AA7872C6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8593" y="5988957"/>
                <a:ext cx="258984" cy="720189"/>
              </a:xfrm>
              <a:prstGeom prst="rect">
                <a:avLst/>
              </a:prstGeom>
            </p:spPr>
          </p:pic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67B1F54F-16E6-425A-B1AF-7A17941F0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447" y="4475111"/>
              <a:ext cx="749039" cy="577472"/>
            </a:xfrm>
            <a:prstGeom prst="rect">
              <a:avLst/>
            </a:prstGeom>
          </p:spPr>
        </p:pic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B364A339-8ECD-42A3-B9E3-6B2673239F03}"/>
                </a:ext>
              </a:extLst>
            </p:cNvPr>
            <p:cNvSpPr txBox="1"/>
            <p:nvPr/>
          </p:nvSpPr>
          <p:spPr>
            <a:xfrm>
              <a:off x="1224461" y="4051158"/>
              <a:ext cx="2168315" cy="303547"/>
            </a:xfrm>
            <a:prstGeom prst="rect">
              <a:avLst/>
            </a:prstGeom>
            <a:solidFill>
              <a:srgbClr val="B10004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Dommages</a:t>
              </a:r>
            </a:p>
          </p:txBody>
        </p:sp>
        <p:sp>
          <p:nvSpPr>
            <p:cNvPr id="119" name="Émoticône 118">
              <a:extLst>
                <a:ext uri="{FF2B5EF4-FFF2-40B4-BE49-F238E27FC236}">
                  <a16:creationId xmlns:a16="http://schemas.microsoft.com/office/drawing/2014/main" id="{4E0BFD5F-AE68-495E-97AE-AAF11BF08B66}"/>
                </a:ext>
              </a:extLst>
            </p:cNvPr>
            <p:cNvSpPr/>
            <p:nvPr/>
          </p:nvSpPr>
          <p:spPr>
            <a:xfrm>
              <a:off x="1295185" y="4067139"/>
              <a:ext cx="246309" cy="227408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AA275879-DB91-49B7-B4A5-0C3BC904DDFD}"/>
              </a:ext>
            </a:extLst>
          </p:cNvPr>
          <p:cNvCxnSpPr/>
          <p:nvPr/>
        </p:nvCxnSpPr>
        <p:spPr>
          <a:xfrm rot="5400000">
            <a:off x="5279012" y="3312447"/>
            <a:ext cx="0" cy="475673"/>
          </a:xfrm>
          <a:prstGeom prst="straightConnector1">
            <a:avLst/>
          </a:prstGeom>
          <a:ln w="1905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DB0A5584-0DCE-41D1-908D-FEE7E909787E}"/>
              </a:ext>
            </a:extLst>
          </p:cNvPr>
          <p:cNvCxnSpPr/>
          <p:nvPr/>
        </p:nvCxnSpPr>
        <p:spPr>
          <a:xfrm rot="5400000">
            <a:off x="3610940" y="3324750"/>
            <a:ext cx="0" cy="475673"/>
          </a:xfrm>
          <a:prstGeom prst="straightConnector1">
            <a:avLst/>
          </a:prstGeom>
          <a:ln w="1905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Image 8">
            <a:extLst>
              <a:ext uri="{FF2B5EF4-FFF2-40B4-BE49-F238E27FC236}">
                <a16:creationId xmlns:a16="http://schemas.microsoft.com/office/drawing/2014/main" id="{50A58A2E-8D75-4A23-A6DF-06EBFD9DFB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/>
          <a:stretch>
            <a:fillRect/>
          </a:stretch>
        </p:blipFill>
        <p:spPr bwMode="auto">
          <a:xfrm>
            <a:off x="158758" y="668367"/>
            <a:ext cx="2889242" cy="188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4A49EF-8635-4A4C-8DDE-6ED0E697B10C}"/>
              </a:ext>
            </a:extLst>
          </p:cNvPr>
          <p:cNvSpPr/>
          <p:nvPr/>
        </p:nvSpPr>
        <p:spPr>
          <a:xfrm>
            <a:off x="154134" y="649797"/>
            <a:ext cx="2889242" cy="188042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EBCD5068-CA75-4E87-9FEF-63FE113A4362}"/>
              </a:ext>
            </a:extLst>
          </p:cNvPr>
          <p:cNvGrpSpPr/>
          <p:nvPr/>
        </p:nvGrpSpPr>
        <p:grpSpPr>
          <a:xfrm>
            <a:off x="6061286" y="903994"/>
            <a:ext cx="1431208" cy="1305413"/>
            <a:chOff x="1847273" y="1634836"/>
            <a:chExt cx="858982" cy="785091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FBE1B47-6E46-4A61-B538-7C4E951EB129}"/>
                </a:ext>
              </a:extLst>
            </p:cNvPr>
            <p:cNvSpPr/>
            <p:nvPr/>
          </p:nvSpPr>
          <p:spPr>
            <a:xfrm>
              <a:off x="1847273" y="1634836"/>
              <a:ext cx="858982" cy="785091"/>
            </a:xfrm>
            <a:prstGeom prst="ellipse">
              <a:avLst/>
            </a:prstGeom>
            <a:noFill/>
            <a:ln w="152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069148C7-E33B-4CDF-836D-066DE5A2D1BD}"/>
                </a:ext>
              </a:extLst>
            </p:cNvPr>
            <p:cNvCxnSpPr>
              <a:stCxn id="39" idx="1"/>
              <a:endCxn id="39" idx="5"/>
            </p:cNvCxnSpPr>
            <p:nvPr/>
          </p:nvCxnSpPr>
          <p:spPr>
            <a:xfrm>
              <a:off x="1973068" y="1749810"/>
              <a:ext cx="607392" cy="555143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0831ED4-A7BF-4DCF-9174-8D2E9FB05FD3}"/>
              </a:ext>
            </a:extLst>
          </p:cNvPr>
          <p:cNvGrpSpPr/>
          <p:nvPr/>
        </p:nvGrpSpPr>
        <p:grpSpPr>
          <a:xfrm>
            <a:off x="763352" y="983974"/>
            <a:ext cx="1431208" cy="1305413"/>
            <a:chOff x="1847273" y="1634836"/>
            <a:chExt cx="858982" cy="785091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87840E8A-068A-4FCC-990E-5A0AA8023C68}"/>
                </a:ext>
              </a:extLst>
            </p:cNvPr>
            <p:cNvSpPr/>
            <p:nvPr/>
          </p:nvSpPr>
          <p:spPr>
            <a:xfrm>
              <a:off x="1847273" y="1634836"/>
              <a:ext cx="858982" cy="785091"/>
            </a:xfrm>
            <a:prstGeom prst="ellipse">
              <a:avLst/>
            </a:prstGeom>
            <a:noFill/>
            <a:ln w="152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A6D48A8-13B3-4381-84A7-F05D3022D136}"/>
                </a:ext>
              </a:extLst>
            </p:cNvPr>
            <p:cNvCxnSpPr>
              <a:stCxn id="36" idx="1"/>
              <a:endCxn id="36" idx="5"/>
            </p:cNvCxnSpPr>
            <p:nvPr/>
          </p:nvCxnSpPr>
          <p:spPr>
            <a:xfrm>
              <a:off x="1973068" y="1749810"/>
              <a:ext cx="607392" cy="555143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55E84A5-6344-49AD-BAFD-ECC0EC433995}"/>
              </a:ext>
            </a:extLst>
          </p:cNvPr>
          <p:cNvCxnSpPr/>
          <p:nvPr/>
        </p:nvCxnSpPr>
        <p:spPr>
          <a:xfrm>
            <a:off x="3848777" y="1158001"/>
            <a:ext cx="1192398" cy="697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" y="3603420"/>
            <a:ext cx="1254319" cy="130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7"/>
    </mc:Choice>
    <mc:Fallback xmlns="">
      <p:transition spd="slow" advTm="3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Besoin</a:t>
            </a:r>
            <a:r>
              <a:rPr lang="de-DE" dirty="0"/>
              <a:t> </a:t>
            </a:r>
            <a:r>
              <a:rPr lang="de-DE" dirty="0" err="1"/>
              <a:t>d'une</a:t>
            </a:r>
            <a:r>
              <a:rPr lang="de-DE" dirty="0"/>
              <a:t> </a:t>
            </a:r>
            <a:r>
              <a:rPr lang="de-DE" dirty="0" err="1"/>
              <a:t>nouvelle</a:t>
            </a:r>
            <a:r>
              <a:rPr lang="de-DE" dirty="0"/>
              <a:t> </a:t>
            </a:r>
            <a:r>
              <a:rPr lang="de-DE" dirty="0" err="1"/>
              <a:t>approche</a:t>
            </a:r>
            <a:r>
              <a:rPr lang="de-DE" dirty="0"/>
              <a:t> de </a:t>
            </a:r>
            <a:r>
              <a:rPr lang="de-DE" dirty="0" err="1"/>
              <a:t>gestion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" name="Picture 1">
            <a:extLst>
              <a:ext uri="{FF2B5EF4-FFF2-40B4-BE49-F238E27FC236}">
                <a16:creationId xmlns:a16="http://schemas.microsoft.com/office/drawing/2014/main" id="{9FA9ABCB-186F-47CA-9880-32394A3A4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1"/>
          <a:stretch>
            <a:fillRect/>
          </a:stretch>
        </p:blipFill>
        <p:spPr bwMode="auto">
          <a:xfrm>
            <a:off x="5513240" y="2482067"/>
            <a:ext cx="2527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Groupe 62">
            <a:extLst>
              <a:ext uri="{FF2B5EF4-FFF2-40B4-BE49-F238E27FC236}">
                <a16:creationId xmlns:a16="http://schemas.microsoft.com/office/drawing/2014/main" id="{ADE87686-80FE-455A-B5D1-541B9A6CEB9C}"/>
              </a:ext>
            </a:extLst>
          </p:cNvPr>
          <p:cNvGrpSpPr/>
          <p:nvPr/>
        </p:nvGrpSpPr>
        <p:grpSpPr>
          <a:xfrm>
            <a:off x="781837" y="2670913"/>
            <a:ext cx="2553769" cy="1432954"/>
            <a:chOff x="1335906" y="2771517"/>
            <a:chExt cx="2208396" cy="98410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2425D369-1C25-4269-A17B-865F9FA8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9002" y="3188130"/>
              <a:ext cx="545300" cy="52348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7F3768-D5F1-4EF1-89EB-78067BDC80AE}"/>
                </a:ext>
              </a:extLst>
            </p:cNvPr>
            <p:cNvSpPr/>
            <p:nvPr/>
          </p:nvSpPr>
          <p:spPr>
            <a:xfrm>
              <a:off x="1335906" y="2784353"/>
              <a:ext cx="2205375" cy="971265"/>
            </a:xfrm>
            <a:prstGeom prst="rect">
              <a:avLst/>
            </a:prstGeom>
            <a:noFill/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BB7C8022-CB5C-41BD-B481-B5094938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7883" y="3132711"/>
              <a:ext cx="525415" cy="55117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98FE5465-DBF9-4D98-AABE-6EAE83CA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0694" y="3147952"/>
              <a:ext cx="430096" cy="4427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5B0C520-156A-44CC-B2D9-FFF7C9137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2913" y="3195209"/>
              <a:ext cx="540633" cy="465030"/>
            </a:xfrm>
            <a:prstGeom prst="rect">
              <a:avLst/>
            </a:prstGeom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29D5D815-1AB8-4F90-9BC1-56C2DDACA1B5}"/>
                </a:ext>
              </a:extLst>
            </p:cNvPr>
            <p:cNvSpPr txBox="1"/>
            <p:nvPr/>
          </p:nvSpPr>
          <p:spPr>
            <a:xfrm>
              <a:off x="1335906" y="2771517"/>
              <a:ext cx="2205375" cy="295918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70" name="Émoticône 69">
              <a:extLst>
                <a:ext uri="{FF2B5EF4-FFF2-40B4-BE49-F238E27FC236}">
                  <a16:creationId xmlns:a16="http://schemas.microsoft.com/office/drawing/2014/main" id="{442F1862-D51C-4DA6-8836-D7E3E3366D8B}"/>
                </a:ext>
              </a:extLst>
            </p:cNvPr>
            <p:cNvSpPr/>
            <p:nvPr/>
          </p:nvSpPr>
          <p:spPr>
            <a:xfrm>
              <a:off x="1391662" y="2796128"/>
              <a:ext cx="299665" cy="25855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CC76DC1-C7DC-45BE-90A9-C7337FED343F}"/>
              </a:ext>
            </a:extLst>
          </p:cNvPr>
          <p:cNvGrpSpPr/>
          <p:nvPr/>
        </p:nvGrpSpPr>
        <p:grpSpPr>
          <a:xfrm>
            <a:off x="3871567" y="3294505"/>
            <a:ext cx="1084068" cy="584955"/>
            <a:chOff x="1224461" y="4051158"/>
            <a:chExt cx="2168315" cy="104893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8D33948-1420-4AD5-A1BB-31F8A41216F2}"/>
                </a:ext>
              </a:extLst>
            </p:cNvPr>
            <p:cNvSpPr/>
            <p:nvPr/>
          </p:nvSpPr>
          <p:spPr>
            <a:xfrm>
              <a:off x="1224461" y="4074288"/>
              <a:ext cx="2168315" cy="1025808"/>
            </a:xfrm>
            <a:prstGeom prst="rect">
              <a:avLst/>
            </a:prstGeom>
            <a:noFill/>
            <a:ln w="9525">
              <a:solidFill>
                <a:srgbClr val="B100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D8C582A-96AD-426A-B6E9-717634ED5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591" y="4513015"/>
              <a:ext cx="570438" cy="523934"/>
            </a:xfrm>
            <a:prstGeom prst="rect">
              <a:avLst/>
            </a:prstGeom>
          </p:spPr>
        </p:pic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0426ADB9-00AF-4379-9938-C2EE72B340CB}"/>
                </a:ext>
              </a:extLst>
            </p:cNvPr>
            <p:cNvGrpSpPr/>
            <p:nvPr/>
          </p:nvGrpSpPr>
          <p:grpSpPr>
            <a:xfrm>
              <a:off x="2858597" y="4386641"/>
              <a:ext cx="497224" cy="689251"/>
              <a:chOff x="-4857" y="5184695"/>
              <a:chExt cx="1068029" cy="1534221"/>
            </a:xfrm>
          </p:grpSpPr>
          <p:pic>
            <p:nvPicPr>
              <p:cNvPr id="120" name="Image 119">
                <a:extLst>
                  <a:ext uri="{FF2B5EF4-FFF2-40B4-BE49-F238E27FC236}">
                    <a16:creationId xmlns:a16="http://schemas.microsoft.com/office/drawing/2014/main" id="{F924BEEC-1DAB-490D-8A07-2AD03D87C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857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1" name="Image 120">
                <a:extLst>
                  <a:ext uri="{FF2B5EF4-FFF2-40B4-BE49-F238E27FC236}">
                    <a16:creationId xmlns:a16="http://schemas.microsoft.com/office/drawing/2014/main" id="{31A7BBC9-1B55-4F72-A5E0-F551E0EB0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9143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2" name="Image 121">
                <a:extLst>
                  <a:ext uri="{FF2B5EF4-FFF2-40B4-BE49-F238E27FC236}">
                    <a16:creationId xmlns:a16="http://schemas.microsoft.com/office/drawing/2014/main" id="{8C4F03A0-2912-43C7-9837-4A0919753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26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3" name="Image 122">
                <a:extLst>
                  <a:ext uri="{FF2B5EF4-FFF2-40B4-BE49-F238E27FC236}">
                    <a16:creationId xmlns:a16="http://schemas.microsoft.com/office/drawing/2014/main" id="{41C159DD-A977-462C-B439-6DA9E69CF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422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D8BEBB91-3CDC-470C-8B0B-BCCC3665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127" y="5875427"/>
                <a:ext cx="285080" cy="792757"/>
              </a:xfrm>
              <a:prstGeom prst="rect">
                <a:avLst/>
              </a:prstGeom>
            </p:spPr>
          </p:pic>
          <p:pic>
            <p:nvPicPr>
              <p:cNvPr id="125" name="Image 124">
                <a:extLst>
                  <a:ext uri="{FF2B5EF4-FFF2-40B4-BE49-F238E27FC236}">
                    <a16:creationId xmlns:a16="http://schemas.microsoft.com/office/drawing/2014/main" id="{3D6F8787-03C9-456A-BFFD-46CEA48F9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177" y="6049113"/>
                <a:ext cx="164589" cy="669803"/>
              </a:xfrm>
              <a:prstGeom prst="rect">
                <a:avLst/>
              </a:prstGeom>
            </p:spPr>
          </p:pic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4A5F46E6-A37B-4C52-9C9D-BBF527330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352" y="5234213"/>
                <a:ext cx="228952" cy="1465859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A8674F1B-3876-4FD0-9450-4AA7872C6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8593" y="5988957"/>
                <a:ext cx="258984" cy="720189"/>
              </a:xfrm>
              <a:prstGeom prst="rect">
                <a:avLst/>
              </a:prstGeom>
            </p:spPr>
          </p:pic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67B1F54F-16E6-425A-B1AF-7A17941F0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447" y="4475111"/>
              <a:ext cx="749039" cy="577472"/>
            </a:xfrm>
            <a:prstGeom prst="rect">
              <a:avLst/>
            </a:prstGeom>
          </p:spPr>
        </p:pic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B364A339-8ECD-42A3-B9E3-6B2673239F03}"/>
                </a:ext>
              </a:extLst>
            </p:cNvPr>
            <p:cNvSpPr txBox="1"/>
            <p:nvPr/>
          </p:nvSpPr>
          <p:spPr>
            <a:xfrm>
              <a:off x="1224461" y="4051158"/>
              <a:ext cx="2168315" cy="303547"/>
            </a:xfrm>
            <a:prstGeom prst="rect">
              <a:avLst/>
            </a:prstGeom>
            <a:solidFill>
              <a:srgbClr val="B10004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Dommages</a:t>
              </a:r>
            </a:p>
          </p:txBody>
        </p:sp>
        <p:sp>
          <p:nvSpPr>
            <p:cNvPr id="119" name="Émoticône 118">
              <a:extLst>
                <a:ext uri="{FF2B5EF4-FFF2-40B4-BE49-F238E27FC236}">
                  <a16:creationId xmlns:a16="http://schemas.microsoft.com/office/drawing/2014/main" id="{4E0BFD5F-AE68-495E-97AE-AAF11BF08B66}"/>
                </a:ext>
              </a:extLst>
            </p:cNvPr>
            <p:cNvSpPr/>
            <p:nvPr/>
          </p:nvSpPr>
          <p:spPr>
            <a:xfrm>
              <a:off x="1295185" y="4067139"/>
              <a:ext cx="246309" cy="227408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AA275879-DB91-49B7-B4A5-0C3BC904DDFD}"/>
              </a:ext>
            </a:extLst>
          </p:cNvPr>
          <p:cNvCxnSpPr/>
          <p:nvPr/>
        </p:nvCxnSpPr>
        <p:spPr>
          <a:xfrm rot="5400000">
            <a:off x="5279012" y="3312447"/>
            <a:ext cx="0" cy="475673"/>
          </a:xfrm>
          <a:prstGeom prst="straightConnector1">
            <a:avLst/>
          </a:prstGeom>
          <a:ln w="1905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DB0A5584-0DCE-41D1-908D-FEE7E909787E}"/>
              </a:ext>
            </a:extLst>
          </p:cNvPr>
          <p:cNvCxnSpPr/>
          <p:nvPr/>
        </p:nvCxnSpPr>
        <p:spPr>
          <a:xfrm rot="5400000">
            <a:off x="3610940" y="3324750"/>
            <a:ext cx="0" cy="475673"/>
          </a:xfrm>
          <a:prstGeom prst="straightConnector1">
            <a:avLst/>
          </a:prstGeom>
          <a:ln w="1905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DCFF0BEF-E7E6-4EEE-9DC7-EE4FDE650733}"/>
              </a:ext>
            </a:extLst>
          </p:cNvPr>
          <p:cNvGrpSpPr/>
          <p:nvPr/>
        </p:nvGrpSpPr>
        <p:grpSpPr>
          <a:xfrm>
            <a:off x="5347383" y="629480"/>
            <a:ext cx="2859014" cy="1649644"/>
            <a:chOff x="8896917" y="1547205"/>
            <a:chExt cx="2859014" cy="164964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991918A-9C9F-4347-8260-2413B10C9577}"/>
                </a:ext>
              </a:extLst>
            </p:cNvPr>
            <p:cNvSpPr/>
            <p:nvPr/>
          </p:nvSpPr>
          <p:spPr>
            <a:xfrm>
              <a:off x="8896917" y="1547205"/>
              <a:ext cx="2859014" cy="16496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D413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481E60AD-1FA5-44FE-89BE-DDD696D9A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77229" y="2336759"/>
              <a:ext cx="253921" cy="782545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145E1F96-3346-4003-A655-FC2625EC4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9119" y="1644606"/>
              <a:ext cx="1143651" cy="564801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F1F9A7E7-102C-4436-A65A-EA1E4F8B4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6320" y="1729114"/>
              <a:ext cx="1143650" cy="533949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D99624B8-1B96-4249-AB0F-0B0EBA3EA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0575" y="2324383"/>
              <a:ext cx="425113" cy="764731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3E51C0D4-C210-4400-94C2-AFCD3255E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5688" y="2289387"/>
              <a:ext cx="388494" cy="739052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F4C7E4F7-D332-42B4-ABD8-23D400F3D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6320" y="2442019"/>
              <a:ext cx="1076337" cy="63734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ECCB8DB-4738-4674-BD99-F37DDE660C1D}"/>
              </a:ext>
            </a:extLst>
          </p:cNvPr>
          <p:cNvSpPr/>
          <p:nvPr/>
        </p:nvSpPr>
        <p:spPr>
          <a:xfrm>
            <a:off x="154134" y="4801950"/>
            <a:ext cx="117517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20000"/>
              </a:spcBef>
              <a:buClr>
                <a:srgbClr val="000000"/>
              </a:buClr>
            </a:pPr>
            <a:r>
              <a:rPr lang="fr-FR" altLang="fr-F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altLang="fr-FR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altLang="fr-F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obstacle à l’adoption de nouveaux systèmes de production par les agriculteurs </a:t>
            </a:r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(production intégrée, non travail du sol, agriculture biologique)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2ADAD200-2A24-49E4-953D-2C9C461AEDC2}"/>
              </a:ext>
            </a:extLst>
          </p:cNvPr>
          <p:cNvSpPr>
            <a:spLocks/>
          </p:cNvSpPr>
          <p:nvPr/>
        </p:nvSpPr>
        <p:spPr bwMode="auto">
          <a:xfrm>
            <a:off x="214737" y="4912030"/>
            <a:ext cx="414337" cy="363538"/>
          </a:xfrm>
          <a:custGeom>
            <a:avLst/>
            <a:gdLst>
              <a:gd name="T0" fmla="*/ 0 w 261"/>
              <a:gd name="T1" fmla="*/ 229 h 229"/>
              <a:gd name="T2" fmla="*/ 130 w 261"/>
              <a:gd name="T3" fmla="*/ 0 h 229"/>
              <a:gd name="T4" fmla="*/ 261 w 261"/>
              <a:gd name="T5" fmla="*/ 229 h 229"/>
              <a:gd name="T6" fmla="*/ 0 w 261"/>
              <a:gd name="T7" fmla="*/ 229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1" h="229">
                <a:moveTo>
                  <a:pt x="0" y="229"/>
                </a:moveTo>
                <a:lnTo>
                  <a:pt x="130" y="0"/>
                </a:lnTo>
                <a:lnTo>
                  <a:pt x="261" y="229"/>
                </a:lnTo>
                <a:lnTo>
                  <a:pt x="0" y="2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A1C105FE-5BDC-463D-838F-C8EE8B9D07B2}"/>
              </a:ext>
            </a:extLst>
          </p:cNvPr>
          <p:cNvSpPr>
            <a:spLocks/>
          </p:cNvSpPr>
          <p:nvPr/>
        </p:nvSpPr>
        <p:spPr bwMode="auto">
          <a:xfrm>
            <a:off x="214737" y="4912030"/>
            <a:ext cx="414337" cy="363538"/>
          </a:xfrm>
          <a:custGeom>
            <a:avLst/>
            <a:gdLst>
              <a:gd name="T0" fmla="*/ 0 w 261"/>
              <a:gd name="T1" fmla="*/ 229 h 229"/>
              <a:gd name="T2" fmla="*/ 130 w 261"/>
              <a:gd name="T3" fmla="*/ 0 h 229"/>
              <a:gd name="T4" fmla="*/ 261 w 261"/>
              <a:gd name="T5" fmla="*/ 229 h 229"/>
              <a:gd name="T6" fmla="*/ 0 w 261"/>
              <a:gd name="T7" fmla="*/ 229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1" h="229">
                <a:moveTo>
                  <a:pt x="0" y="229"/>
                </a:moveTo>
                <a:lnTo>
                  <a:pt x="130" y="0"/>
                </a:lnTo>
                <a:lnTo>
                  <a:pt x="261" y="229"/>
                </a:lnTo>
                <a:lnTo>
                  <a:pt x="0" y="229"/>
                </a:lnTo>
                <a:close/>
              </a:path>
            </a:pathLst>
          </a:custGeom>
          <a:noFill/>
          <a:ln w="44450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46FFAC8-1459-416A-B661-DEEA4E63D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87" y="4962830"/>
            <a:ext cx="2317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!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E85CA5-BF40-48BA-8812-6C2BEC78AF1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75242" y="963961"/>
            <a:ext cx="5389663" cy="1196956"/>
          </a:xfrm>
          <a:prstGeom prst="rect">
            <a:avLst/>
          </a:prstGeom>
        </p:spPr>
      </p:pic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125DE57-5151-4E66-8CF0-9F6DCF6C223F}"/>
              </a:ext>
            </a:extLst>
          </p:cNvPr>
          <p:cNvCxnSpPr/>
          <p:nvPr/>
        </p:nvCxnSpPr>
        <p:spPr>
          <a:xfrm>
            <a:off x="6776890" y="2073118"/>
            <a:ext cx="0" cy="475673"/>
          </a:xfrm>
          <a:prstGeom prst="straightConnector1">
            <a:avLst/>
          </a:prstGeom>
          <a:ln w="76200">
            <a:solidFill>
              <a:srgbClr val="2A445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" y="3603420"/>
            <a:ext cx="1254319" cy="130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5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5255" y="-73025"/>
            <a:ext cx="11830679" cy="765175"/>
          </a:xfrm>
        </p:spPr>
        <p:txBody>
          <a:bodyPr/>
          <a:lstStyle/>
          <a:p>
            <a:r>
              <a:rPr lang="de-DE" dirty="0"/>
              <a:t>Changement de </a:t>
            </a:r>
            <a:r>
              <a:rPr lang="de-DE" dirty="0" err="1"/>
              <a:t>statut</a:t>
            </a:r>
            <a:r>
              <a:rPr lang="de-DE" dirty="0"/>
              <a:t> des </a:t>
            </a:r>
            <a:r>
              <a:rPr lang="de-DE" dirty="0" err="1"/>
              <a:t>adventices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65EA-E0CD-4DB1-B3A3-CD80BDCFBF0A}" type="slidenum">
              <a:rPr kumimoji="0" lang="fr-FR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" name="Picture 1">
            <a:extLst>
              <a:ext uri="{FF2B5EF4-FFF2-40B4-BE49-F238E27FC236}">
                <a16:creationId xmlns:a16="http://schemas.microsoft.com/office/drawing/2014/main" id="{9FA9ABCB-186F-47CA-9880-32394A3A4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1"/>
          <a:stretch>
            <a:fillRect/>
          </a:stretch>
        </p:blipFill>
        <p:spPr bwMode="auto">
          <a:xfrm>
            <a:off x="5513240" y="2482067"/>
            <a:ext cx="2527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Groupe 62">
            <a:extLst>
              <a:ext uri="{FF2B5EF4-FFF2-40B4-BE49-F238E27FC236}">
                <a16:creationId xmlns:a16="http://schemas.microsoft.com/office/drawing/2014/main" id="{ADE87686-80FE-455A-B5D1-541B9A6CEB9C}"/>
              </a:ext>
            </a:extLst>
          </p:cNvPr>
          <p:cNvGrpSpPr/>
          <p:nvPr/>
        </p:nvGrpSpPr>
        <p:grpSpPr>
          <a:xfrm>
            <a:off x="781837" y="2670913"/>
            <a:ext cx="2553769" cy="1432954"/>
            <a:chOff x="1335906" y="2771517"/>
            <a:chExt cx="2208396" cy="98410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2425D369-1C25-4269-A17B-865F9FA8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9002" y="3188130"/>
              <a:ext cx="545300" cy="52348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7F3768-D5F1-4EF1-89EB-78067BDC80AE}"/>
                </a:ext>
              </a:extLst>
            </p:cNvPr>
            <p:cNvSpPr/>
            <p:nvPr/>
          </p:nvSpPr>
          <p:spPr>
            <a:xfrm>
              <a:off x="1335906" y="2784353"/>
              <a:ext cx="2205375" cy="971265"/>
            </a:xfrm>
            <a:prstGeom prst="rect">
              <a:avLst/>
            </a:prstGeom>
            <a:noFill/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BB7C8022-CB5C-41BD-B481-B5094938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7883" y="3132711"/>
              <a:ext cx="525415" cy="55117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98FE5465-DBF9-4D98-AABE-6EAE83CA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0694" y="3147952"/>
              <a:ext cx="430096" cy="4427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5B0C520-156A-44CC-B2D9-FFF7C9137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2913" y="3195209"/>
              <a:ext cx="540633" cy="465030"/>
            </a:xfrm>
            <a:prstGeom prst="rect">
              <a:avLst/>
            </a:prstGeom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29D5D815-1AB8-4F90-9BC1-56C2DDACA1B5}"/>
                </a:ext>
              </a:extLst>
            </p:cNvPr>
            <p:cNvSpPr txBox="1"/>
            <p:nvPr/>
          </p:nvSpPr>
          <p:spPr>
            <a:xfrm>
              <a:off x="1335906" y="2771517"/>
              <a:ext cx="2205375" cy="295918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70" name="Émoticône 69">
              <a:extLst>
                <a:ext uri="{FF2B5EF4-FFF2-40B4-BE49-F238E27FC236}">
                  <a16:creationId xmlns:a16="http://schemas.microsoft.com/office/drawing/2014/main" id="{442F1862-D51C-4DA6-8836-D7E3E3366D8B}"/>
                </a:ext>
              </a:extLst>
            </p:cNvPr>
            <p:cNvSpPr/>
            <p:nvPr/>
          </p:nvSpPr>
          <p:spPr>
            <a:xfrm>
              <a:off x="1391662" y="2796128"/>
              <a:ext cx="299665" cy="25855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CC76DC1-C7DC-45BE-90A9-C7337FED343F}"/>
              </a:ext>
            </a:extLst>
          </p:cNvPr>
          <p:cNvGrpSpPr/>
          <p:nvPr/>
        </p:nvGrpSpPr>
        <p:grpSpPr>
          <a:xfrm>
            <a:off x="3871567" y="3294505"/>
            <a:ext cx="1084068" cy="584955"/>
            <a:chOff x="1224461" y="4051158"/>
            <a:chExt cx="2168315" cy="104893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8D33948-1420-4AD5-A1BB-31F8A41216F2}"/>
                </a:ext>
              </a:extLst>
            </p:cNvPr>
            <p:cNvSpPr/>
            <p:nvPr/>
          </p:nvSpPr>
          <p:spPr>
            <a:xfrm>
              <a:off x="1224461" y="4074288"/>
              <a:ext cx="2168315" cy="1025808"/>
            </a:xfrm>
            <a:prstGeom prst="rect">
              <a:avLst/>
            </a:prstGeom>
            <a:noFill/>
            <a:ln w="9525">
              <a:solidFill>
                <a:srgbClr val="B100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D8C582A-96AD-426A-B6E9-717634ED5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591" y="4513015"/>
              <a:ext cx="570438" cy="523934"/>
            </a:xfrm>
            <a:prstGeom prst="rect">
              <a:avLst/>
            </a:prstGeom>
          </p:spPr>
        </p:pic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0426ADB9-00AF-4379-9938-C2EE72B340CB}"/>
                </a:ext>
              </a:extLst>
            </p:cNvPr>
            <p:cNvGrpSpPr/>
            <p:nvPr/>
          </p:nvGrpSpPr>
          <p:grpSpPr>
            <a:xfrm>
              <a:off x="2858597" y="4386641"/>
              <a:ext cx="497224" cy="689251"/>
              <a:chOff x="-4857" y="5184695"/>
              <a:chExt cx="1068029" cy="1534221"/>
            </a:xfrm>
          </p:grpSpPr>
          <p:pic>
            <p:nvPicPr>
              <p:cNvPr id="120" name="Image 119">
                <a:extLst>
                  <a:ext uri="{FF2B5EF4-FFF2-40B4-BE49-F238E27FC236}">
                    <a16:creationId xmlns:a16="http://schemas.microsoft.com/office/drawing/2014/main" id="{F924BEEC-1DAB-490D-8A07-2AD03D87C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857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1" name="Image 120">
                <a:extLst>
                  <a:ext uri="{FF2B5EF4-FFF2-40B4-BE49-F238E27FC236}">
                    <a16:creationId xmlns:a16="http://schemas.microsoft.com/office/drawing/2014/main" id="{31A7BBC9-1B55-4F72-A5E0-F551E0EB0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9143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2" name="Image 121">
                <a:extLst>
                  <a:ext uri="{FF2B5EF4-FFF2-40B4-BE49-F238E27FC236}">
                    <a16:creationId xmlns:a16="http://schemas.microsoft.com/office/drawing/2014/main" id="{8C4F03A0-2912-43C7-9837-4A0919753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26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3" name="Image 122">
                <a:extLst>
                  <a:ext uri="{FF2B5EF4-FFF2-40B4-BE49-F238E27FC236}">
                    <a16:creationId xmlns:a16="http://schemas.microsoft.com/office/drawing/2014/main" id="{41C159DD-A977-462C-B439-6DA9E69CF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422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D8BEBB91-3CDC-470C-8B0B-BCCC3665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127" y="5875427"/>
                <a:ext cx="285080" cy="792757"/>
              </a:xfrm>
              <a:prstGeom prst="rect">
                <a:avLst/>
              </a:prstGeom>
            </p:spPr>
          </p:pic>
          <p:pic>
            <p:nvPicPr>
              <p:cNvPr id="125" name="Image 124">
                <a:extLst>
                  <a:ext uri="{FF2B5EF4-FFF2-40B4-BE49-F238E27FC236}">
                    <a16:creationId xmlns:a16="http://schemas.microsoft.com/office/drawing/2014/main" id="{3D6F8787-03C9-456A-BFFD-46CEA48F9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177" y="6049113"/>
                <a:ext cx="164589" cy="669803"/>
              </a:xfrm>
              <a:prstGeom prst="rect">
                <a:avLst/>
              </a:prstGeom>
            </p:spPr>
          </p:pic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4A5F46E6-A37B-4C52-9C9D-BBF527330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352" y="5234213"/>
                <a:ext cx="228952" cy="1465859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A8674F1B-3876-4FD0-9450-4AA7872C6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8593" y="5988957"/>
                <a:ext cx="258984" cy="720189"/>
              </a:xfrm>
              <a:prstGeom prst="rect">
                <a:avLst/>
              </a:prstGeom>
            </p:spPr>
          </p:pic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67B1F54F-16E6-425A-B1AF-7A17941F0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447" y="4475111"/>
              <a:ext cx="749039" cy="577472"/>
            </a:xfrm>
            <a:prstGeom prst="rect">
              <a:avLst/>
            </a:prstGeom>
          </p:spPr>
        </p:pic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B364A339-8ECD-42A3-B9E3-6B2673239F03}"/>
                </a:ext>
              </a:extLst>
            </p:cNvPr>
            <p:cNvSpPr txBox="1"/>
            <p:nvPr/>
          </p:nvSpPr>
          <p:spPr>
            <a:xfrm>
              <a:off x="1224461" y="4051158"/>
              <a:ext cx="2168315" cy="303547"/>
            </a:xfrm>
            <a:prstGeom prst="rect">
              <a:avLst/>
            </a:prstGeom>
            <a:solidFill>
              <a:srgbClr val="B10004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Dommages</a:t>
              </a:r>
            </a:p>
          </p:txBody>
        </p:sp>
        <p:sp>
          <p:nvSpPr>
            <p:cNvPr id="119" name="Émoticône 118">
              <a:extLst>
                <a:ext uri="{FF2B5EF4-FFF2-40B4-BE49-F238E27FC236}">
                  <a16:creationId xmlns:a16="http://schemas.microsoft.com/office/drawing/2014/main" id="{4E0BFD5F-AE68-495E-97AE-AAF11BF08B66}"/>
                </a:ext>
              </a:extLst>
            </p:cNvPr>
            <p:cNvSpPr/>
            <p:nvPr/>
          </p:nvSpPr>
          <p:spPr>
            <a:xfrm>
              <a:off x="1295185" y="4067139"/>
              <a:ext cx="246309" cy="227408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AA275879-DB91-49B7-B4A5-0C3BC904DDFD}"/>
              </a:ext>
            </a:extLst>
          </p:cNvPr>
          <p:cNvCxnSpPr/>
          <p:nvPr/>
        </p:nvCxnSpPr>
        <p:spPr>
          <a:xfrm rot="5400000">
            <a:off x="5279012" y="3312447"/>
            <a:ext cx="0" cy="475673"/>
          </a:xfrm>
          <a:prstGeom prst="straightConnector1">
            <a:avLst/>
          </a:prstGeom>
          <a:ln w="1905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DB0A5584-0DCE-41D1-908D-FEE7E909787E}"/>
              </a:ext>
            </a:extLst>
          </p:cNvPr>
          <p:cNvCxnSpPr/>
          <p:nvPr/>
        </p:nvCxnSpPr>
        <p:spPr>
          <a:xfrm rot="5400000">
            <a:off x="3610940" y="3324750"/>
            <a:ext cx="0" cy="475673"/>
          </a:xfrm>
          <a:prstGeom prst="straightConnector1">
            <a:avLst/>
          </a:prstGeom>
          <a:ln w="19050">
            <a:solidFill>
              <a:srgbClr val="B100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93516EE4-CFA5-4C39-A753-10951FAEFDBA}"/>
              </a:ext>
            </a:extLst>
          </p:cNvPr>
          <p:cNvCxnSpPr/>
          <p:nvPr/>
        </p:nvCxnSpPr>
        <p:spPr>
          <a:xfrm flipV="1">
            <a:off x="8056690" y="3550283"/>
            <a:ext cx="732285" cy="3"/>
          </a:xfrm>
          <a:prstGeom prst="straightConnector1">
            <a:avLst/>
          </a:prstGeom>
          <a:ln w="111125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847C0A-33AD-4697-94FC-21B7EFD3C97C}"/>
              </a:ext>
            </a:extLst>
          </p:cNvPr>
          <p:cNvGrpSpPr/>
          <p:nvPr/>
        </p:nvGrpSpPr>
        <p:grpSpPr>
          <a:xfrm>
            <a:off x="8827134" y="2962116"/>
            <a:ext cx="2548988" cy="2138681"/>
            <a:chOff x="8827134" y="2962116"/>
            <a:chExt cx="2548988" cy="213868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C8852F7-347E-487F-88C8-375713280152}"/>
                </a:ext>
              </a:extLst>
            </p:cNvPr>
            <p:cNvSpPr/>
            <p:nvPr/>
          </p:nvSpPr>
          <p:spPr>
            <a:xfrm>
              <a:off x="8831242" y="3070437"/>
              <a:ext cx="2540773" cy="13137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07815AD6-E9AB-436B-BD74-83F70F929FA0}"/>
                </a:ext>
              </a:extLst>
            </p:cNvPr>
            <p:cNvSpPr txBox="1"/>
            <p:nvPr/>
          </p:nvSpPr>
          <p:spPr>
            <a:xfrm>
              <a:off x="8831651" y="2962116"/>
              <a:ext cx="2540364" cy="373662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Biodiversité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Émoticône 54">
              <a:extLst>
                <a:ext uri="{FF2B5EF4-FFF2-40B4-BE49-F238E27FC236}">
                  <a16:creationId xmlns:a16="http://schemas.microsoft.com/office/drawing/2014/main" id="{14D3979B-543E-47C4-BA94-EE5719551ABC}"/>
                </a:ext>
              </a:extLst>
            </p:cNvPr>
            <p:cNvSpPr/>
            <p:nvPr/>
          </p:nvSpPr>
          <p:spPr>
            <a:xfrm>
              <a:off x="8848431" y="2965917"/>
              <a:ext cx="358849" cy="317338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D668A510-9E65-4DD1-AA80-0FBC2F09A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3614" y="3709703"/>
              <a:ext cx="1775972" cy="662543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B66BFD25-660D-43FE-BADF-E07152B5D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9380" y="3343346"/>
              <a:ext cx="586400" cy="517895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54778C26-3B09-4F78-AB9C-C84F7DA41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4404" y="3335234"/>
              <a:ext cx="312875" cy="25597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BB13B80B-A14C-47A7-9DA1-9E1F922DE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3995" y="3338983"/>
              <a:ext cx="263267" cy="333413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F027B533-0B85-4DB6-A096-386C9C6AF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3640" y="3370097"/>
              <a:ext cx="304434" cy="331299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5C3605F0-8BE9-4C70-9E74-B1F53E551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167" y="3325243"/>
              <a:ext cx="703315" cy="411328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2BB32934-5CBC-48DA-A82D-28AE2668E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43277" y="3705096"/>
              <a:ext cx="832845" cy="662543"/>
            </a:xfrm>
            <a:prstGeom prst="rect">
              <a:avLst/>
            </a:prstGeom>
          </p:spPr>
        </p:pic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0478236D-86EF-44BA-B947-A35A7CB972CD}"/>
                </a:ext>
              </a:extLst>
            </p:cNvPr>
            <p:cNvSpPr txBox="1"/>
            <p:nvPr/>
          </p:nvSpPr>
          <p:spPr>
            <a:xfrm>
              <a:off x="8827134" y="4362133"/>
              <a:ext cx="2548987" cy="738664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Réservoir d'auxiliaires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Émoticône 92">
              <a:extLst>
                <a:ext uri="{FF2B5EF4-FFF2-40B4-BE49-F238E27FC236}">
                  <a16:creationId xmlns:a16="http://schemas.microsoft.com/office/drawing/2014/main" id="{823AC686-8AE6-476C-97AC-2EA6B92DBDE3}"/>
                </a:ext>
              </a:extLst>
            </p:cNvPr>
            <p:cNvSpPr/>
            <p:nvPr/>
          </p:nvSpPr>
          <p:spPr>
            <a:xfrm>
              <a:off x="8843915" y="4382868"/>
              <a:ext cx="358849" cy="317338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CE2582BC-398F-4C1B-B7B1-A725FB989EDE}"/>
              </a:ext>
            </a:extLst>
          </p:cNvPr>
          <p:cNvSpPr/>
          <p:nvPr/>
        </p:nvSpPr>
        <p:spPr>
          <a:xfrm>
            <a:off x="4329594" y="4017295"/>
            <a:ext cx="4313178" cy="1472846"/>
          </a:xfrm>
          <a:custGeom>
            <a:avLst/>
            <a:gdLst>
              <a:gd name="connsiteX0" fmla="*/ 6678506 w 6678506"/>
              <a:gd name="connsiteY0" fmla="*/ 711200 h 1297448"/>
              <a:gd name="connsiteX1" fmla="*/ 1693333 w 6678506"/>
              <a:gd name="connsiteY1" fmla="*/ 1273387 h 1297448"/>
              <a:gd name="connsiteX2" fmla="*/ 0 w 6678506"/>
              <a:gd name="connsiteY2" fmla="*/ 0 h 129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8506" h="1297448">
                <a:moveTo>
                  <a:pt x="6678506" y="711200"/>
                </a:moveTo>
                <a:cubicBezTo>
                  <a:pt x="4742461" y="1051560"/>
                  <a:pt x="2806417" y="1391920"/>
                  <a:pt x="1693333" y="1273387"/>
                </a:cubicBezTo>
                <a:cubicBezTo>
                  <a:pt x="580249" y="1154854"/>
                  <a:pt x="290124" y="577427"/>
                  <a:pt x="0" y="0"/>
                </a:cubicBezTo>
              </a:path>
            </a:pathLst>
          </a:custGeom>
          <a:noFill/>
          <a:ln w="7620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552929D2-F4A5-4D12-AEDA-996B46335896}"/>
              </a:ext>
            </a:extLst>
          </p:cNvPr>
          <p:cNvSpPr txBox="1"/>
          <p:nvPr/>
        </p:nvSpPr>
        <p:spPr>
          <a:xfrm>
            <a:off x="1377260" y="5757387"/>
            <a:ext cx="2550108" cy="461665"/>
          </a:xfrm>
          <a:prstGeom prst="rect">
            <a:avLst/>
          </a:prstGeom>
          <a:solidFill>
            <a:srgbClr val="D4130E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C'est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compliqué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!</a:t>
            </a:r>
            <a:endParaRPr lang="fr-FR" sz="2400" dirty="0">
              <a:solidFill>
                <a:schemeClr val="bg1"/>
              </a:solidFill>
            </a:endParaRPr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43F6D087-F20F-4C51-A03E-D90D90F0FCDB}"/>
              </a:ext>
            </a:extLst>
          </p:cNvPr>
          <p:cNvGrpSpPr/>
          <p:nvPr/>
        </p:nvGrpSpPr>
        <p:grpSpPr>
          <a:xfrm>
            <a:off x="535884" y="5628365"/>
            <a:ext cx="711994" cy="721545"/>
            <a:chOff x="1812884" y="729722"/>
            <a:chExt cx="711994" cy="721545"/>
          </a:xfrm>
        </p:grpSpPr>
        <p:sp>
          <p:nvSpPr>
            <p:cNvPr id="98" name="Triangle isocèle 97">
              <a:extLst>
                <a:ext uri="{FF2B5EF4-FFF2-40B4-BE49-F238E27FC236}">
                  <a16:creationId xmlns:a16="http://schemas.microsoft.com/office/drawing/2014/main" id="{D6508C9D-15DA-49A9-BE17-88445C782683}"/>
                </a:ext>
              </a:extLst>
            </p:cNvPr>
            <p:cNvSpPr/>
            <p:nvPr/>
          </p:nvSpPr>
          <p:spPr>
            <a:xfrm>
              <a:off x="1812884" y="729722"/>
              <a:ext cx="711994" cy="629337"/>
            </a:xfrm>
            <a:prstGeom prst="triangle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FDCC4949-BF28-4E51-8A2A-CBD0E10E47AF}"/>
                </a:ext>
              </a:extLst>
            </p:cNvPr>
            <p:cNvSpPr txBox="1"/>
            <p:nvPr/>
          </p:nvSpPr>
          <p:spPr>
            <a:xfrm>
              <a:off x="2001003" y="743381"/>
              <a:ext cx="335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D8F36694-A294-44C8-A628-35DB5AB8EB4F}"/>
              </a:ext>
            </a:extLst>
          </p:cNvPr>
          <p:cNvGrpSpPr/>
          <p:nvPr/>
        </p:nvGrpSpPr>
        <p:grpSpPr>
          <a:xfrm>
            <a:off x="5347383" y="629480"/>
            <a:ext cx="2859014" cy="1649644"/>
            <a:chOff x="8896917" y="1547205"/>
            <a:chExt cx="2859014" cy="1649644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1E82F51-690F-4D16-9DE6-A80CCD663736}"/>
                </a:ext>
              </a:extLst>
            </p:cNvPr>
            <p:cNvSpPr/>
            <p:nvPr/>
          </p:nvSpPr>
          <p:spPr>
            <a:xfrm>
              <a:off x="8896917" y="1547205"/>
              <a:ext cx="2859014" cy="16496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D413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E98E4D72-FA57-42D1-B566-87907395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77229" y="2336759"/>
              <a:ext cx="253921" cy="782545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B6F55031-6D3E-4FA9-A0BE-20FAC988C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9119" y="1644606"/>
              <a:ext cx="1143651" cy="564801"/>
            </a:xfrm>
            <a:prstGeom prst="rect">
              <a:avLst/>
            </a:prstGeom>
          </p:spPr>
        </p:pic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AF48FF5C-8768-449B-9D15-837184FA6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6320" y="1729114"/>
              <a:ext cx="1143650" cy="533949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AAC9C362-AC9C-4DED-95E6-F8D9B8223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0575" y="2324383"/>
              <a:ext cx="425113" cy="764731"/>
            </a:xfrm>
            <a:prstGeom prst="rect">
              <a:avLst/>
            </a:prstGeom>
          </p:spPr>
        </p:pic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D198B4AD-7205-4247-9EB8-A2F1765D3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5688" y="2289387"/>
              <a:ext cx="388494" cy="739052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C614A2DC-5EDE-4B6E-B71E-2B7F825B5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6320" y="2442019"/>
              <a:ext cx="1076337" cy="637349"/>
            </a:xfrm>
            <a:prstGeom prst="rect">
              <a:avLst/>
            </a:prstGeom>
          </p:spPr>
        </p:pic>
      </p:grp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5E5034D5-D23E-45FA-8CCE-B1FCE8A5E9E3}"/>
              </a:ext>
            </a:extLst>
          </p:cNvPr>
          <p:cNvCxnSpPr/>
          <p:nvPr/>
        </p:nvCxnSpPr>
        <p:spPr>
          <a:xfrm>
            <a:off x="6776890" y="2073118"/>
            <a:ext cx="0" cy="475673"/>
          </a:xfrm>
          <a:prstGeom prst="straightConnector1">
            <a:avLst/>
          </a:prstGeom>
          <a:ln w="76200">
            <a:solidFill>
              <a:srgbClr val="2A445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2" descr="http://www.telecoms.com/wp-content/blogs.dir/1/files/2013/04/scales.jpg">
            <a:extLst>
              <a:ext uri="{FF2B5EF4-FFF2-40B4-BE49-F238E27FC236}">
                <a16:creationId xmlns:a16="http://schemas.microsoft.com/office/drawing/2014/main" id="{B4D7AAD4-1944-4627-8448-CEEE5E99D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56" b="92778" l="1316" r="94737">
                        <a14:foregroundMark x1="10526" y1="56667" x2="10526" y2="56667"/>
                        <a14:foregroundMark x1="3070" y1="53889" x2="18421" y2="13889"/>
                        <a14:foregroundMark x1="33333" y1="53889" x2="17544" y2="13889"/>
                        <a14:foregroundMark x1="64474" y1="79444" x2="80702" y2="38333"/>
                        <a14:foregroundMark x1="94737" y1="79444" x2="80263" y2="38333"/>
                        <a14:foregroundMark x1="67105" y1="79444" x2="67105" y2="79444"/>
                        <a14:foregroundMark x1="65789" y1="80000" x2="78947" y2="84444"/>
                        <a14:foregroundMark x1="67544" y1="82222" x2="95175" y2="78333"/>
                        <a14:foregroundMark x1="18421" y1="53889" x2="17982" y2="13889"/>
                        <a14:foregroundMark x1="48684" y1="88333" x2="48684" y2="88333"/>
                        <a14:foregroundMark x1="40789" y1="92778" x2="40789" y2="92778"/>
                        <a14:foregroundMark x1="79825" y1="52222" x2="79825" y2="43889"/>
                        <a14:foregroundMark x1="33772" y1="53889" x2="31579" y2="49444"/>
                        <a14:foregroundMark x1="32018" y1="54444" x2="31140" y2="49444"/>
                        <a14:foregroundMark x1="32018" y1="51667" x2="32018" y2="51667"/>
                        <a14:foregroundMark x1="31140" y1="51667" x2="31140" y2="51667"/>
                        <a14:foregroundMark x1="32456" y1="52778" x2="32456" y2="52778"/>
                        <a14:foregroundMark x1="32456" y1="51111" x2="32456" y2="51111"/>
                        <a14:backgroundMark x1="14035" y1="41667" x2="14035" y2="41667"/>
                        <a14:backgroundMark x1="13596" y1="37778" x2="13596" y2="37778"/>
                        <a14:backgroundMark x1="6140" y1="52222" x2="17105" y2="20556"/>
                        <a14:backgroundMark x1="19737" y1="52778" x2="18860" y2="19444"/>
                        <a14:backgroundMark x1="81140" y1="77778" x2="80702" y2="45556"/>
                        <a14:backgroundMark x1="92982" y1="77222" x2="89474" y2="67778"/>
                        <a14:backgroundMark x1="78947" y1="54444" x2="78947" y2="45556"/>
                        <a14:backgroundMark x1="30263" y1="50000" x2="32018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79" t="2834" r="4198" b="4705"/>
          <a:stretch/>
        </p:blipFill>
        <p:spPr bwMode="auto">
          <a:xfrm>
            <a:off x="5749925" y="4600575"/>
            <a:ext cx="2051050" cy="1587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mage 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" y="3603420"/>
            <a:ext cx="1254319" cy="130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798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33"/>
    </mc:Choice>
    <mc:Fallback xmlns="">
      <p:transition spd="slow" advTm="8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derenty\Documents\# Graphisme &amp; Comm INRA Transfert\Charte Graphique COSAC\Forms COSAC green-02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29" y="363255"/>
            <a:ext cx="1900136" cy="372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e libre 3"/>
          <p:cNvSpPr/>
          <p:nvPr/>
        </p:nvSpPr>
        <p:spPr>
          <a:xfrm>
            <a:off x="1137475" y="1130908"/>
            <a:ext cx="10187609" cy="1442719"/>
          </a:xfrm>
          <a:custGeom>
            <a:avLst/>
            <a:gdLst>
              <a:gd name="connsiteX0" fmla="*/ 523875 w 7848600"/>
              <a:gd name="connsiteY0" fmla="*/ 0 h 1181100"/>
              <a:gd name="connsiteX1" fmla="*/ 0 w 7848600"/>
              <a:gd name="connsiteY1" fmla="*/ 1181100 h 1181100"/>
              <a:gd name="connsiteX2" fmla="*/ 7848600 w 7848600"/>
              <a:gd name="connsiteY2" fmla="*/ 1181100 h 1181100"/>
              <a:gd name="connsiteX3" fmla="*/ 7848600 w 7848600"/>
              <a:gd name="connsiteY3" fmla="*/ 285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8600" h="1181100">
                <a:moveTo>
                  <a:pt x="523875" y="0"/>
                </a:moveTo>
                <a:lnTo>
                  <a:pt x="0" y="1181100"/>
                </a:lnTo>
                <a:lnTo>
                  <a:pt x="7848600" y="1181100"/>
                </a:lnTo>
                <a:lnTo>
                  <a:pt x="7848600" y="28575"/>
                </a:lnTo>
              </a:path>
            </a:pathLst>
          </a:custGeom>
          <a:solidFill>
            <a:srgbClr val="3A7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868107" y="1030700"/>
            <a:ext cx="9258194" cy="14824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FR" kern="0" dirty="0"/>
              <a:t>Les adventices</a:t>
            </a:r>
          </a:p>
          <a:p>
            <a:pPr algn="ctr"/>
            <a:r>
              <a:rPr lang="fr-FR" sz="3600" kern="0" dirty="0"/>
              <a:t>Comment cela fonctionne?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0EF1F12-BF37-4DA1-B981-63EE040B03B1}"/>
              </a:ext>
            </a:extLst>
          </p:cNvPr>
          <p:cNvGrpSpPr/>
          <p:nvPr/>
        </p:nvGrpSpPr>
        <p:grpSpPr>
          <a:xfrm>
            <a:off x="868573" y="2717341"/>
            <a:ext cx="10119364" cy="2969860"/>
            <a:chOff x="592279" y="2823501"/>
            <a:chExt cx="10119364" cy="2969860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6751A02-6D71-42FB-89B3-0EA1CB950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67683" y="4482558"/>
              <a:ext cx="1884363" cy="1268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E1C9BA60-4AA2-4FF3-B672-634B69484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29666" y="3871120"/>
              <a:ext cx="12684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E0FBCFAE-93F6-450C-9C4A-5CA0CE3CE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690" y="2823501"/>
              <a:ext cx="1966912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B22C87B1-8BF0-456C-B40E-5C839C69E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2279" y="4066503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753D55C8-BCEC-4EBE-BDCF-FEFD0BB72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08664" y="3716338"/>
              <a:ext cx="1882775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5FDFF61C-D50A-4E88-83F9-4EC19ABBE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791553" y="4091170"/>
              <a:ext cx="2525788" cy="1683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BC621178-C443-4466-8411-30A77F3E6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71569" y="2831186"/>
              <a:ext cx="1255712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61DB1FB3-32A1-4167-9AC1-C5482ED52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474632" y="2831186"/>
              <a:ext cx="1255713" cy="18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A2ACB975-ED34-42DD-AE22-4C8BA4C2B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732564" y="2826238"/>
              <a:ext cx="1884362" cy="126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5393B1FC-5FCE-421E-9CEA-3F7EE8FB8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443230" y="3908999"/>
              <a:ext cx="1255712" cy="188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991C8B6C-FB34-428C-B438-1F5647CC8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3597" y="2827772"/>
              <a:ext cx="1884362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7">
              <a:extLst>
                <a:ext uri="{FF2B5EF4-FFF2-40B4-BE49-F238E27FC236}">
                  <a16:creationId xmlns:a16="http://schemas.microsoft.com/office/drawing/2014/main" id="{183AD62E-E8AA-4CBF-8166-A52BD775B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827281" y="2827773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BE4023C6-192A-4781-87D8-27B5F11FD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535047" y="4507005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0">
              <a:extLst>
                <a:ext uri="{FF2B5EF4-FFF2-40B4-BE49-F238E27FC236}">
                  <a16:creationId xmlns:a16="http://schemas.microsoft.com/office/drawing/2014/main" id="{E64D38C6-3027-4D02-B039-99481B2AC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11676" y="3429001"/>
              <a:ext cx="1884363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1">
              <a:extLst>
                <a:ext uri="{FF2B5EF4-FFF2-40B4-BE49-F238E27FC236}">
                  <a16:creationId xmlns:a16="http://schemas.microsoft.com/office/drawing/2014/main" id="{C6DF3A85-7766-449F-AE79-70C5D6C0E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883370" y="4506729"/>
              <a:ext cx="18843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7A86C64B-B8DB-45CB-B66E-9AAFC94F6566}"/>
              </a:ext>
            </a:extLst>
          </p:cNvPr>
          <p:cNvSpPr txBox="1"/>
          <p:nvPr/>
        </p:nvSpPr>
        <p:spPr>
          <a:xfrm>
            <a:off x="4489897" y="6527913"/>
            <a:ext cx="386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Nathalie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Colbach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2022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4"/>
    </mc:Choice>
    <mc:Fallback xmlns="">
      <p:transition spd="slow" advTm="1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2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29.2|1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4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19.7|13.6|18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9.5|9.7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15.4|9.9|8.7|5.8"/>
</p:tagLst>
</file>

<file path=ppt/theme/theme1.xml><?xml version="1.0" encoding="utf-8"?>
<a:theme xmlns:a="http://schemas.openxmlformats.org/drawingml/2006/main" name="Nathale">
  <a:themeElements>
    <a:clrScheme name="Nathal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thal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hal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LORSYS EWRS compressé.pptx" id="{5354D2F2-6907-4FAF-81EE-E07BAC35392C}" vid="{18CA8118-DE75-42B1-891E-7C0E8E9F7782}"/>
    </a:ext>
  </a:extLst>
</a:theme>
</file>

<file path=ppt/theme/theme2.xml><?xml version="1.0" encoding="utf-8"?>
<a:theme xmlns:a="http://schemas.openxmlformats.org/drawingml/2006/main" name="2_Nathale">
  <a:themeElements>
    <a:clrScheme name="Nathal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thal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hal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LORSYS EWRS compressé.pptx" id="{5354D2F2-6907-4FAF-81EE-E07BAC35392C}" vid="{18CA8118-DE75-42B1-891E-7C0E8E9F7782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athale">
  <a:themeElements>
    <a:clrScheme name="Nathal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thal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hal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LORSYS EWRS compressé.pptx" id="{5354D2F2-6907-4FAF-81EE-E07BAC35392C}" vid="{18CA8118-DE75-42B1-891E-7C0E8E9F7782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Nathalie</Template>
  <TotalTime>29079</TotalTime>
  <Words>2658</Words>
  <Application>Microsoft Office PowerPoint</Application>
  <PresentationFormat>Grand écran</PresentationFormat>
  <Paragraphs>594</Paragraphs>
  <Slides>50</Slides>
  <Notes>18</Notes>
  <HiddenSlides>0</HiddenSlides>
  <MMClips>50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50</vt:i4>
      </vt:variant>
    </vt:vector>
  </HeadingPairs>
  <TitlesOfParts>
    <vt:vector size="67" baseType="lpstr">
      <vt:lpstr>Arial</vt:lpstr>
      <vt:lpstr>ArialMT</vt:lpstr>
      <vt:lpstr>Blackadder ITC</vt:lpstr>
      <vt:lpstr>Calibri</vt:lpstr>
      <vt:lpstr>Calibri Light</vt:lpstr>
      <vt:lpstr>Futura Light</vt:lpstr>
      <vt:lpstr>Segoe UI</vt:lpstr>
      <vt:lpstr>Times New Roman</vt:lpstr>
      <vt:lpstr>Verdana</vt:lpstr>
      <vt:lpstr>Wingdings</vt:lpstr>
      <vt:lpstr>XpvrrdAdvTT3713a231</vt:lpstr>
      <vt:lpstr>Nathale</vt:lpstr>
      <vt:lpstr>2_Nathale</vt:lpstr>
      <vt:lpstr>2_Thème Office</vt:lpstr>
      <vt:lpstr>1_Nathale</vt:lpstr>
      <vt:lpstr>Clip</vt:lpstr>
      <vt:lpstr>Document</vt:lpstr>
      <vt:lpstr>Présentation PowerPoint</vt:lpstr>
      <vt:lpstr>C'est quoi, les adventices?</vt:lpstr>
      <vt:lpstr>C'est quoi, les adventices?</vt:lpstr>
      <vt:lpstr>C'est quoi, les adventices?</vt:lpstr>
      <vt:lpstr>Comment gérer les adventices</vt:lpstr>
      <vt:lpstr>Besoin d'une nouvelle approche de gestion</vt:lpstr>
      <vt:lpstr>Besoin d'une nouvelle approche de gestion</vt:lpstr>
      <vt:lpstr>Changement de statut des adventices</vt:lpstr>
      <vt:lpstr>Présentation PowerPoint</vt:lpstr>
      <vt:lpstr>Présence et effets dépendent de nombreux facteurs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Un concept peut cacher plusieurs processus …</vt:lpstr>
      <vt:lpstr>    Un concept peut cacher plusieurs processus …</vt:lpstr>
      <vt:lpstr>    Un concept peut cacher plusieurs processus …</vt:lpstr>
      <vt:lpstr>    Un concept peut cacher plusieurs processus …</vt:lpstr>
      <vt:lpstr>    Un concept peut cacher plusieurs processus …</vt:lpstr>
      <vt:lpstr>    Un concept peut cacher plusieurs processus …</vt:lpstr>
      <vt:lpstr>    Un concept peut cacher plusieurs processus …</vt:lpstr>
      <vt:lpstr>    Un concept peut cacher plusieurs processus …</vt:lpstr>
      <vt:lpstr>    Un concept peut cacher plusieurs processus …</vt:lpstr>
      <vt:lpstr>Période de levée Variabilité dans le temps</vt:lpstr>
      <vt:lpstr>Et après la levée?</vt:lpstr>
      <vt:lpstr>Plasticité  énorme variabilité de production de semences</vt:lpstr>
      <vt:lpstr>    La prédation existe mais son effet n'est pas démontré</vt:lpstr>
      <vt:lpstr>Présentation PowerPoint</vt:lpstr>
      <vt:lpstr>Présentation PowerPoint</vt:lpstr>
      <vt:lpstr>De nombreuses perturbations dues aux techniques</vt:lpstr>
      <vt:lpstr>Effet des techniques culturales – Synthèse </vt:lpstr>
      <vt:lpstr>Présentation PowerPoint</vt:lpstr>
      <vt:lpstr>Les avantages de la diversification</vt:lpstr>
      <vt:lpstr>Les avantages de la diversification</vt:lpstr>
      <vt:lpstr>Évaluation multicritère des systèmes de culture</vt:lpstr>
      <vt:lpstr>Évaluation multicritère des systèmes de culture</vt:lpstr>
      <vt:lpstr>Présentation PowerPoint</vt:lpstr>
      <vt:lpstr>Associer des cultures</vt:lpstr>
      <vt:lpstr>Choisir les bonnes variétés</vt:lpstr>
      <vt:lpstr>Choisir les bonnes variétés &amp; espèces</vt:lpstr>
      <vt:lpstr>Choisir les bonnes variétés</vt:lpstr>
      <vt:lpstr>Présentation PowerPoint</vt:lpstr>
      <vt:lpstr>Présentation PowerPoint</vt:lpstr>
      <vt:lpstr>Évaluer la performance au champ</vt:lpstr>
      <vt:lpstr>L'indispensable faux semis</vt:lpstr>
      <vt:lpstr>L'importance du semis</vt:lpstr>
      <vt:lpstr>Mais encore…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Nathalie</dc:creator>
  <cp:lastModifiedBy>NC</cp:lastModifiedBy>
  <cp:revision>973</cp:revision>
  <cp:lastPrinted>2017-11-08T18:39:04Z</cp:lastPrinted>
  <dcterms:created xsi:type="dcterms:W3CDTF">2014-04-10T13:20:13Z</dcterms:created>
  <dcterms:modified xsi:type="dcterms:W3CDTF">2022-01-24T08:59:30Z</dcterms:modified>
</cp:coreProperties>
</file>