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911" r:id="rId2"/>
    <p:sldId id="922" r:id="rId3"/>
    <p:sldId id="914" r:id="rId4"/>
    <p:sldId id="927" r:id="rId5"/>
    <p:sldId id="915" r:id="rId6"/>
    <p:sldId id="939" r:id="rId7"/>
    <p:sldId id="940" r:id="rId8"/>
    <p:sldId id="941" r:id="rId9"/>
    <p:sldId id="942" r:id="rId10"/>
    <p:sldId id="928" r:id="rId11"/>
    <p:sldId id="916" r:id="rId12"/>
    <p:sldId id="930" r:id="rId13"/>
    <p:sldId id="929" r:id="rId14"/>
    <p:sldId id="917" r:id="rId15"/>
    <p:sldId id="918" r:id="rId16"/>
    <p:sldId id="920" r:id="rId17"/>
    <p:sldId id="931" r:id="rId18"/>
    <p:sldId id="932" r:id="rId19"/>
    <p:sldId id="933" r:id="rId20"/>
    <p:sldId id="935" r:id="rId21"/>
    <p:sldId id="936" r:id="rId22"/>
    <p:sldId id="937" r:id="rId23"/>
    <p:sldId id="938" r:id="rId24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e COLAS" initials="FC" lastIdx="1" clrIdx="2">
    <p:extLst>
      <p:ext uri="{19B8F6BF-5375-455C-9EA6-DF929625EA0E}">
        <p15:presenceInfo xmlns:p15="http://schemas.microsoft.com/office/powerpoint/2012/main" userId="Floriane COLAS" providerId="None"/>
      </p:ext>
    </p:extLst>
  </p:cmAuthor>
  <p:cmAuthor id="2" name="NC" initials="NC" lastIdx="2" clrIdx="1">
    <p:extLst>
      <p:ext uri="{19B8F6BF-5375-455C-9EA6-DF929625EA0E}">
        <p15:presenceInfo xmlns:p15="http://schemas.microsoft.com/office/powerpoint/2012/main" userId="N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A90"/>
    <a:srgbClr val="81B0FF"/>
    <a:srgbClr val="73D992"/>
    <a:srgbClr val="FAA7A1"/>
    <a:srgbClr val="EDAB4D"/>
    <a:srgbClr val="B10004"/>
    <a:srgbClr val="174F63"/>
    <a:srgbClr val="0CC284"/>
    <a:srgbClr val="3ECB69"/>
    <a:srgbClr val="8EC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88946" autoAdjust="0"/>
  </p:normalViewPr>
  <p:slideViewPr>
    <p:cSldViewPr snapToGrid="0">
      <p:cViewPr varScale="1">
        <p:scale>
          <a:sx n="106" d="100"/>
          <a:sy n="106" d="100"/>
        </p:scale>
        <p:origin x="379" y="82"/>
      </p:cViewPr>
      <p:guideLst>
        <p:guide orient="horz" pos="309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421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84C06-A3F5-49D2-ADDF-2D7137A4D9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1955-F18A-445B-B08F-8C5503F3311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0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144BB42-AE89-47CF-BD36-481FA6CE2E2E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9E52B68-6117-46F6-A879-332A535743BE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20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20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04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6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0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enters</a:t>
            </a:r>
            <a:r>
              <a:rPr lang="de-DE" dirty="0" smtClean="0"/>
              <a:t> a </a:t>
            </a: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list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cultural</a:t>
            </a:r>
            <a:r>
              <a:rPr lang="de-DE" dirty="0" smtClean="0"/>
              <a:t> </a:t>
            </a:r>
            <a:r>
              <a:rPr lang="de-DE" dirty="0" err="1" smtClean="0"/>
              <a:t>operations</a:t>
            </a:r>
            <a:r>
              <a:rPr lang="de-DE" dirty="0" smtClean="0"/>
              <a:t>,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records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experimental </a:t>
            </a:r>
            <a:r>
              <a:rPr lang="de-DE" dirty="0" err="1" smtClean="0"/>
              <a:t>stations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farmers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.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instance</a:t>
            </a:r>
            <a:r>
              <a:rPr lang="de-DE" dirty="0" smtClean="0"/>
              <a:t>,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tillage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operation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described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tool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depth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tractor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tilled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area</a:t>
            </a:r>
            <a:r>
              <a:rPr lang="de-DE" baseline="0" dirty="0" smtClean="0"/>
              <a:t> etc.</a:t>
            </a:r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additiona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daily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properties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0775D-200D-475D-B3FC-2C95E12F139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5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These </a:t>
            </a:r>
            <a:r>
              <a:rPr lang="de-DE" dirty="0" err="1" smtClean="0"/>
              <a:t>inputs</a:t>
            </a:r>
            <a:r>
              <a:rPr lang="de-DE" dirty="0" smtClean="0"/>
              <a:t> </a:t>
            </a:r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life-cycle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annual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a </a:t>
            </a:r>
            <a:r>
              <a:rPr lang="de-DE" baseline="0" dirty="0" err="1" smtClean="0"/>
              <a:t>detailed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biophysical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underlying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inputs</a:t>
            </a:r>
            <a:r>
              <a:rPr lang="de-DE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0775D-200D-475D-B3FC-2C95E12F139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70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representation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life-cycle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produce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detailed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output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daily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dozen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bottom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representation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cylinder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crop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weed</a:t>
            </a:r>
            <a:r>
              <a:rPr lang="de-DE" baseline="0" dirty="0" smtClean="0"/>
              <a:t> plant. This </a:t>
            </a:r>
            <a:r>
              <a:rPr lang="de-DE" baseline="0" dirty="0" err="1" smtClean="0"/>
              <a:t>detailed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outputs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essential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given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technique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cropping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given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performance</a:t>
            </a:r>
            <a:r>
              <a:rPr lang="de-DE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0775D-200D-475D-B3FC-2C95E12F139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60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simplify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cropping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detailed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outputs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aggregated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indicators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services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disservices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Indicators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harmfulness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together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farmers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services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biodiversity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ecologists</a:t>
            </a:r>
            <a:r>
              <a:rPr lang="de-DE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0775D-200D-475D-B3FC-2C95E12F139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6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2B68-6117-46F6-A879-332A535743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7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11A5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88066" name="AutoShape 2" descr="https://intranet.inra.fr/images/logo_h106.gif"/>
          <p:cNvSpPr>
            <a:spLocks noChangeAspect="1" noChangeArrowheads="1"/>
          </p:cNvSpPr>
          <p:nvPr/>
        </p:nvSpPr>
        <p:spPr bwMode="auto">
          <a:xfrm>
            <a:off x="207433" y="-479425"/>
            <a:ext cx="2413000" cy="1009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43858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11A5F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784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9184" y="908051"/>
            <a:ext cx="5873749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16133" y="908051"/>
            <a:ext cx="587586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965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402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031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20624" y="594361"/>
            <a:ext cx="11915310" cy="5714364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951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F3400D-F262-433C-A0A6-F881D8CF0F5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5E5674-8348-4B91-A7A2-3C5F82493B1F}" type="slidenum">
              <a:rPr lang="en-GB" smtClean="0"/>
              <a:t>‹N°›</a:t>
            </a:fld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8472" y="0"/>
            <a:ext cx="10515600" cy="57467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367D32"/>
                </a:solidFill>
                <a:latin typeface="+mj-lt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38912" y="574674"/>
            <a:ext cx="10914888" cy="5602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28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776" y="0"/>
            <a:ext cx="11938219" cy="631768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2335" y="631768"/>
            <a:ext cx="11516267" cy="567695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9206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5" y="-92075"/>
            <a:ext cx="3839633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5255" y="-73025"/>
            <a:ext cx="11830679" cy="765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192" y="586155"/>
            <a:ext cx="11798808" cy="572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1" name="Picture 2" descr="C:\Users\pderenty\Documents\# Graphisme &amp; Comm INRA Transfert\Charte Graphique COSAC\Forms COSAC green-02.png"/>
          <p:cNvPicPr>
            <a:picLocks noChangeAspect="1" noChangeArrowheads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59568"/>
            <a:ext cx="811271" cy="71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 userDrawn="1"/>
        </p:nvCxnSpPr>
        <p:spPr>
          <a:xfrm flipV="1">
            <a:off x="811272" y="586154"/>
            <a:ext cx="11380729" cy="1675"/>
          </a:xfrm>
          <a:prstGeom prst="line">
            <a:avLst/>
          </a:prstGeom>
          <a:ln w="28575">
            <a:solidFill>
              <a:srgbClr val="367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Grp="1" noChangeArrowheads="1"/>
          </p:cNvSpPr>
          <p:nvPr>
            <p:ph type="sldNum" idx="4"/>
          </p:nvPr>
        </p:nvSpPr>
        <p:spPr>
          <a:xfrm>
            <a:off x="11416144" y="6518926"/>
            <a:ext cx="1210707" cy="469489"/>
          </a:xfrm>
          <a:prstGeom prst="rect">
            <a:avLst/>
          </a:prstGeom>
          <a:ln/>
        </p:spPr>
        <p:txBody>
          <a:bodyPr/>
          <a:lstStyle>
            <a:lvl1pPr>
              <a:defRPr sz="1400"/>
            </a:lvl1pPr>
          </a:lstStyle>
          <a:p>
            <a:fld id="{0E3065EA-E0CD-4DB1-B3A3-CD80BDCFBF0A}" type="slidenum">
              <a:rPr lang="fr-FR" altLang="fr-FR" smtClean="0"/>
              <a:pPr/>
              <a:t>‹N°›</a:t>
            </a:fld>
            <a:endParaRPr lang="fr-FR" alt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3059723" y="6469634"/>
            <a:ext cx="646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Nathalie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Colbach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</a:rPr>
              <a:t>L'histoire</a:t>
            </a:r>
            <a:r>
              <a:rPr lang="de-DE" baseline="0" dirty="0" smtClean="0">
                <a:solidFill>
                  <a:schemeClr val="bg1">
                    <a:lumMod val="65000"/>
                  </a:schemeClr>
                </a:solidFill>
              </a:rPr>
              <a:t> de </a:t>
            </a:r>
            <a:r>
              <a:rPr lang="de-DE" baseline="0" dirty="0" err="1" smtClean="0">
                <a:solidFill>
                  <a:schemeClr val="bg1">
                    <a:lumMod val="65000"/>
                  </a:schemeClr>
                </a:solidFill>
              </a:rPr>
              <a:t>DECIFLORSYS</a:t>
            </a:r>
            <a:r>
              <a:rPr lang="de-DE" baseline="0" dirty="0" smtClean="0">
                <a:solidFill>
                  <a:schemeClr val="bg1">
                    <a:lumMod val="65000"/>
                  </a:schemeClr>
                </a:solidFill>
              </a:rPr>
              <a:t> - 2022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56" b="100000" l="0" r="100000">
                        <a14:foregroundMark x1="15341" y1="29630" x2="15341" y2="29630"/>
                        <a14:foregroundMark x1="6250" y1="40741" x2="6250" y2="40741"/>
                        <a14:foregroundMark x1="45455" y1="57407" x2="45455" y2="5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" y="6484987"/>
            <a:ext cx="1290139" cy="4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1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72" r:id="rId6"/>
    <p:sldLayoutId id="2147483704" r:id="rId7"/>
    <p:sldLayoutId id="2147483705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2437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microsoft.com/office/2007/relationships/hdphoto" Target="../media/hdphoto1.wdp"/><Relationship Id="rId3" Type="http://schemas.openxmlformats.org/officeDocument/2006/relationships/audio" Target="../media/media1.m4a"/><Relationship Id="rId7" Type="http://schemas.openxmlformats.org/officeDocument/2006/relationships/hyperlink" Target="mailto:Nathalie.Colbach@inrae.fr" TargetMode="External"/><Relationship Id="rId12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18" Type="http://schemas.openxmlformats.org/officeDocument/2006/relationships/image" Target="../media/image57.png"/><Relationship Id="rId26" Type="http://schemas.openxmlformats.org/officeDocument/2006/relationships/image" Target="../media/image65.e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0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audio" Target="../media/media11.m4a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24" Type="http://schemas.openxmlformats.org/officeDocument/2006/relationships/image" Target="../media/image63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31" Type="http://schemas.openxmlformats.org/officeDocument/2006/relationships/image" Target="../media/image9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emf"/><Relationship Id="rId30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18" Type="http://schemas.openxmlformats.org/officeDocument/2006/relationships/image" Target="../media/image57.png"/><Relationship Id="rId26" Type="http://schemas.openxmlformats.org/officeDocument/2006/relationships/image" Target="../media/image65.e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0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audio" Target="../media/media12.m4a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24" Type="http://schemas.openxmlformats.org/officeDocument/2006/relationships/image" Target="../media/image63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31" Type="http://schemas.openxmlformats.org/officeDocument/2006/relationships/image" Target="../media/image9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emf"/><Relationship Id="rId30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18" Type="http://schemas.openxmlformats.org/officeDocument/2006/relationships/image" Target="../media/image57.png"/><Relationship Id="rId26" Type="http://schemas.openxmlformats.org/officeDocument/2006/relationships/image" Target="../media/image65.em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0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audio" Target="../media/media14.m4a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24" Type="http://schemas.openxmlformats.org/officeDocument/2006/relationships/image" Target="../media/image63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31" Type="http://schemas.openxmlformats.org/officeDocument/2006/relationships/image" Target="../media/image9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emf"/><Relationship Id="rId30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9.png"/><Relationship Id="rId2" Type="http://schemas.microsoft.com/office/2007/relationships/media" Target="../media/media1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1.emf"/><Relationship Id="rId3" Type="http://schemas.microsoft.com/office/2007/relationships/media" Target="../media/media16.m4a"/><Relationship Id="rId7" Type="http://schemas.openxmlformats.org/officeDocument/2006/relationships/image" Target="../media/image23.png"/><Relationship Id="rId12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16.m4a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audio" Target="../media/media17.m4a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17.m4a"/><Relationship Id="rId6" Type="http://schemas.openxmlformats.org/officeDocument/2006/relationships/image" Target="../media/image29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75.jpg"/><Relationship Id="rId3" Type="http://schemas.openxmlformats.org/officeDocument/2006/relationships/audio" Target="../media/media18.m4a"/><Relationship Id="rId21" Type="http://schemas.openxmlformats.org/officeDocument/2006/relationships/image" Target="../media/image64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74.png"/><Relationship Id="rId2" Type="http://schemas.microsoft.com/office/2007/relationships/media" Target="../media/media18.m4a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tags" Target="../tags/tag7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24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23" Type="http://schemas.openxmlformats.org/officeDocument/2006/relationships/image" Target="../media/image73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openxmlformats.org/officeDocument/2006/relationships/image" Target="../media/image57.png"/><Relationship Id="rId22" Type="http://schemas.openxmlformats.org/officeDocument/2006/relationships/image" Target="../media/image72.png"/><Relationship Id="rId27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2.png"/><Relationship Id="rId7" Type="http://schemas.openxmlformats.org/officeDocument/2006/relationships/image" Target="../media/image30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78.jpeg"/><Relationship Id="rId2" Type="http://schemas.openxmlformats.org/officeDocument/2006/relationships/audio" Target="../media/media19.m4a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19.m4a"/><Relationship Id="rId6" Type="http://schemas.openxmlformats.org/officeDocument/2006/relationships/image" Target="../media/image29.png"/><Relationship Id="rId11" Type="http://schemas.openxmlformats.org/officeDocument/2006/relationships/image" Target="../media/image55.png"/><Relationship Id="rId24" Type="http://schemas.openxmlformats.org/officeDocument/2006/relationships/image" Target="../media/image77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23" Type="http://schemas.microsoft.com/office/2007/relationships/hdphoto" Target="../media/hdphoto6.wdp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76.png"/><Relationship Id="rId27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12" Type="http://schemas.openxmlformats.org/officeDocument/2006/relationships/image" Target="../media/image14.emf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3.emf"/><Relationship Id="rId5" Type="http://schemas.openxmlformats.org/officeDocument/2006/relationships/image" Target="../media/image10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78.jpeg"/><Relationship Id="rId3" Type="http://schemas.openxmlformats.org/officeDocument/2006/relationships/audio" Target="../media/media20.m4a"/><Relationship Id="rId21" Type="http://schemas.openxmlformats.org/officeDocument/2006/relationships/image" Target="../media/image64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77.png"/><Relationship Id="rId2" Type="http://schemas.microsoft.com/office/2007/relationships/media" Target="../media/media20.m4a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1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24" Type="http://schemas.microsoft.com/office/2007/relationships/hdphoto" Target="../media/hdphoto6.wdp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23" Type="http://schemas.openxmlformats.org/officeDocument/2006/relationships/image" Target="../media/image76.png"/><Relationship Id="rId28" Type="http://schemas.openxmlformats.org/officeDocument/2006/relationships/oleObject" Target="../embeddings/oleObject3.bin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openxmlformats.org/officeDocument/2006/relationships/image" Target="../media/image57.png"/><Relationship Id="rId22" Type="http://schemas.openxmlformats.org/officeDocument/2006/relationships/image" Target="../media/image72.png"/><Relationship Id="rId27" Type="http://schemas.openxmlformats.org/officeDocument/2006/relationships/image" Target="../media/image79.png"/><Relationship Id="rId30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78.jpeg"/><Relationship Id="rId3" Type="http://schemas.openxmlformats.org/officeDocument/2006/relationships/audio" Target="../media/media21.m4a"/><Relationship Id="rId21" Type="http://schemas.openxmlformats.org/officeDocument/2006/relationships/image" Target="../media/image64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77.png"/><Relationship Id="rId2" Type="http://schemas.microsoft.com/office/2007/relationships/media" Target="../media/media21.m4a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1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24" Type="http://schemas.microsoft.com/office/2007/relationships/hdphoto" Target="../media/hdphoto6.wdp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23" Type="http://schemas.openxmlformats.org/officeDocument/2006/relationships/image" Target="../media/image76.png"/><Relationship Id="rId28" Type="http://schemas.openxmlformats.org/officeDocument/2006/relationships/oleObject" Target="../embeddings/oleObject4.bin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openxmlformats.org/officeDocument/2006/relationships/image" Target="../media/image57.png"/><Relationship Id="rId22" Type="http://schemas.openxmlformats.org/officeDocument/2006/relationships/image" Target="../media/image72.png"/><Relationship Id="rId27" Type="http://schemas.openxmlformats.org/officeDocument/2006/relationships/image" Target="../media/image79.png"/><Relationship Id="rId30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2.png"/><Relationship Id="rId7" Type="http://schemas.openxmlformats.org/officeDocument/2006/relationships/image" Target="../media/image30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78.jpeg"/><Relationship Id="rId2" Type="http://schemas.openxmlformats.org/officeDocument/2006/relationships/audio" Target="../media/media22.m4a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9.png"/><Relationship Id="rId1" Type="http://schemas.microsoft.com/office/2007/relationships/media" Target="../media/media22.m4a"/><Relationship Id="rId6" Type="http://schemas.openxmlformats.org/officeDocument/2006/relationships/image" Target="../media/image29.png"/><Relationship Id="rId11" Type="http://schemas.openxmlformats.org/officeDocument/2006/relationships/image" Target="../media/image55.png"/><Relationship Id="rId24" Type="http://schemas.openxmlformats.org/officeDocument/2006/relationships/image" Target="../media/image77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23" Type="http://schemas.microsoft.com/office/2007/relationships/hdphoto" Target="../media/hdphoto6.wdp"/><Relationship Id="rId28" Type="http://schemas.openxmlformats.org/officeDocument/2006/relationships/image" Target="../media/image4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76.png"/><Relationship Id="rId27" Type="http://schemas.openxmlformats.org/officeDocument/2006/relationships/image" Target="../media/image8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78.jpeg"/><Relationship Id="rId3" Type="http://schemas.openxmlformats.org/officeDocument/2006/relationships/audio" Target="../media/media23.m4a"/><Relationship Id="rId21" Type="http://schemas.openxmlformats.org/officeDocument/2006/relationships/image" Target="../media/image64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77.png"/><Relationship Id="rId2" Type="http://schemas.microsoft.com/office/2007/relationships/media" Target="../media/media23.m4a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49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24" Type="http://schemas.microsoft.com/office/2007/relationships/hdphoto" Target="../media/hdphoto6.wdp"/><Relationship Id="rId32" Type="http://schemas.openxmlformats.org/officeDocument/2006/relationships/image" Target="../media/image9.png"/><Relationship Id="rId5" Type="http://schemas.openxmlformats.org/officeDocument/2006/relationships/image" Target="../media/image51.png"/><Relationship Id="rId15" Type="http://schemas.openxmlformats.org/officeDocument/2006/relationships/image" Target="../media/image58.png"/><Relationship Id="rId23" Type="http://schemas.openxmlformats.org/officeDocument/2006/relationships/image" Target="../media/image76.png"/><Relationship Id="rId28" Type="http://schemas.openxmlformats.org/officeDocument/2006/relationships/image" Target="../media/image80.emf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81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openxmlformats.org/officeDocument/2006/relationships/image" Target="../media/image57.png"/><Relationship Id="rId22" Type="http://schemas.openxmlformats.org/officeDocument/2006/relationships/image" Target="../media/image72.png"/><Relationship Id="rId27" Type="http://schemas.openxmlformats.org/officeDocument/2006/relationships/image" Target="../media/image79.png"/><Relationship Id="rId30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3.emf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8.m4a"/><Relationship Id="rId16" Type="http://schemas.openxmlformats.org/officeDocument/2006/relationships/image" Target="../media/image31.png"/><Relationship Id="rId1" Type="http://schemas.microsoft.com/office/2007/relationships/media" Target="../media/media8.m4a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40.png"/><Relationship Id="rId3" Type="http://schemas.openxmlformats.org/officeDocument/2006/relationships/audio" Target="../media/media9.m4a"/><Relationship Id="rId21" Type="http://schemas.openxmlformats.org/officeDocument/2006/relationships/image" Target="../media/image31.png"/><Relationship Id="rId34" Type="http://schemas.openxmlformats.org/officeDocument/2006/relationships/image" Target="../media/image18.png"/><Relationship Id="rId7" Type="http://schemas.openxmlformats.org/officeDocument/2006/relationships/image" Target="../media/image34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microsoft.com/office/2007/relationships/media" Target="../media/media9.m4a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43.png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11" Type="http://schemas.openxmlformats.org/officeDocument/2006/relationships/image" Target="../media/image21.emf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5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9.png"/><Relationship Id="rId10" Type="http://schemas.openxmlformats.org/officeDocument/2006/relationships/image" Target="../media/image20.emf"/><Relationship Id="rId19" Type="http://schemas.openxmlformats.org/officeDocument/2006/relationships/image" Target="../media/image29.png"/><Relationship Id="rId31" Type="http://schemas.openxmlformats.org/officeDocument/2006/relationships/image" Target="../media/image4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6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derenty\Documents\# Graphisme &amp; Comm INRA Transfert\Charte Graphique COSAC\Forms COSAC green-0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6504" y="-35196"/>
            <a:ext cx="1900136" cy="38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e libre 3"/>
          <p:cNvSpPr/>
          <p:nvPr/>
        </p:nvSpPr>
        <p:spPr>
          <a:xfrm>
            <a:off x="1143000" y="735497"/>
            <a:ext cx="10187609" cy="1508350"/>
          </a:xfrm>
          <a:custGeom>
            <a:avLst/>
            <a:gdLst>
              <a:gd name="connsiteX0" fmla="*/ 523875 w 7848600"/>
              <a:gd name="connsiteY0" fmla="*/ 0 h 1181100"/>
              <a:gd name="connsiteX1" fmla="*/ 0 w 7848600"/>
              <a:gd name="connsiteY1" fmla="*/ 1181100 h 1181100"/>
              <a:gd name="connsiteX2" fmla="*/ 7848600 w 7848600"/>
              <a:gd name="connsiteY2" fmla="*/ 1181100 h 1181100"/>
              <a:gd name="connsiteX3" fmla="*/ 7848600 w 7848600"/>
              <a:gd name="connsiteY3" fmla="*/ 28575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8600" h="1181100">
                <a:moveTo>
                  <a:pt x="523875" y="0"/>
                </a:moveTo>
                <a:lnTo>
                  <a:pt x="0" y="1181100"/>
                </a:lnTo>
                <a:lnTo>
                  <a:pt x="7848600" y="1181100"/>
                </a:lnTo>
                <a:lnTo>
                  <a:pt x="7848600" y="28575"/>
                </a:lnTo>
              </a:path>
            </a:pathLst>
          </a:custGeom>
          <a:solidFill>
            <a:srgbClr val="3A7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257300" y="735497"/>
            <a:ext cx="9874526" cy="148240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pPr algn="ctr"/>
            <a:r>
              <a:rPr lang="fr-FR" dirty="0" smtClean="0"/>
              <a:t>Les origines </a:t>
            </a:r>
            <a:r>
              <a:rPr lang="fr-FR" dirty="0"/>
              <a:t>de </a:t>
            </a:r>
            <a:r>
              <a:rPr lang="fr-FR" cap="small" dirty="0" err="1" smtClean="0"/>
              <a:t>DeciFlorSys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Un petit historique</a:t>
            </a:r>
            <a:endParaRPr lang="fr-FR" sz="3200" b="0" kern="0" dirty="0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2583085" y="2217906"/>
            <a:ext cx="7865460" cy="1217667"/>
          </a:xfrm>
          <a:prstGeom prst="rect">
            <a:avLst/>
          </a:prstGeom>
          <a:ln/>
        </p:spPr>
        <p:txBody>
          <a:bodyPr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buNone/>
              <a:defRPr lang="fr-FR" sz="2800" kern="1200" dirty="0" smtClean="0">
                <a:solidFill>
                  <a:srgbClr val="5D4A15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60342" y="2242812"/>
            <a:ext cx="8950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fr-FR" sz="2800" b="1" kern="0" dirty="0">
                <a:ea typeface="Futura Light"/>
                <a:cs typeface="Futura Light"/>
              </a:rPr>
              <a:t>Nathalie </a:t>
            </a:r>
            <a:r>
              <a:rPr lang="de-DE" altLang="fr-FR" sz="2800" b="1" kern="0" dirty="0" err="1" smtClean="0">
                <a:ea typeface="Futura Light"/>
                <a:cs typeface="Futura Light"/>
              </a:rPr>
              <a:t>Colbach</a:t>
            </a:r>
            <a:r>
              <a:rPr lang="de-DE" altLang="fr-FR" sz="2400" kern="0" dirty="0" smtClean="0">
                <a:ea typeface="Futura Light"/>
                <a:cs typeface="Futura Light"/>
              </a:rPr>
              <a:t>, Floriane Colas, Jean </a:t>
            </a:r>
            <a:r>
              <a:rPr lang="de-DE" altLang="fr-FR" sz="2400" kern="0" dirty="0" err="1" smtClean="0">
                <a:ea typeface="Futura Light"/>
                <a:cs typeface="Futura Light"/>
              </a:rPr>
              <a:t>Villerd</a:t>
            </a:r>
            <a:r>
              <a:rPr lang="de-DE" altLang="fr-FR" kern="0" dirty="0">
                <a:ea typeface="Futura Light"/>
                <a:cs typeface="Futura Light"/>
              </a:rPr>
              <a:t/>
            </a:r>
            <a:br>
              <a:rPr lang="de-DE" altLang="fr-FR" kern="0" dirty="0">
                <a:ea typeface="Futura Light"/>
                <a:cs typeface="Futura Light"/>
              </a:rPr>
            </a:br>
            <a:r>
              <a:rPr lang="de-DE" altLang="fr-FR" kern="0" dirty="0" err="1">
                <a:ea typeface="Futura Light"/>
                <a:cs typeface="Futura Light"/>
              </a:rPr>
              <a:t>Agroécologie</a:t>
            </a:r>
            <a:r>
              <a:rPr lang="de-DE" altLang="fr-FR" kern="0" dirty="0">
                <a:ea typeface="Futura Light"/>
                <a:cs typeface="Futura Light"/>
              </a:rPr>
              <a:t>, </a:t>
            </a:r>
            <a:r>
              <a:rPr lang="de-DE" altLang="fr-FR" kern="0" dirty="0" err="1" smtClean="0">
                <a:ea typeface="Futura Light"/>
                <a:cs typeface="Futura Light"/>
              </a:rPr>
              <a:t>INRAE</a:t>
            </a:r>
            <a:r>
              <a:rPr lang="de-DE" altLang="fr-FR" kern="0" dirty="0" smtClean="0">
                <a:ea typeface="Futura Light"/>
                <a:cs typeface="Futura Light"/>
              </a:rPr>
              <a:t>, Institut </a:t>
            </a:r>
            <a:r>
              <a:rPr lang="de-DE" altLang="fr-FR" kern="0" dirty="0" err="1" smtClean="0">
                <a:ea typeface="Futura Light"/>
                <a:cs typeface="Futura Light"/>
              </a:rPr>
              <a:t>Agro</a:t>
            </a:r>
            <a:r>
              <a:rPr lang="de-DE" altLang="fr-FR" kern="0" dirty="0" smtClean="0">
                <a:ea typeface="Futura Light"/>
                <a:cs typeface="Futura Light"/>
              </a:rPr>
              <a:t>, </a:t>
            </a:r>
            <a:r>
              <a:rPr lang="de-DE" altLang="fr-FR" kern="0" dirty="0">
                <a:ea typeface="Futura Light"/>
                <a:cs typeface="Futura Light"/>
              </a:rPr>
              <a:t>Univ. Bourgogne </a:t>
            </a:r>
            <a:r>
              <a:rPr lang="de-DE" altLang="fr-FR" kern="0" dirty="0" err="1">
                <a:ea typeface="Futura Light"/>
                <a:cs typeface="Futura Light"/>
              </a:rPr>
              <a:t>Franche-Comté</a:t>
            </a:r>
            <a:r>
              <a:rPr lang="de-DE" altLang="fr-FR" kern="0" dirty="0">
                <a:ea typeface="Futura Light"/>
                <a:cs typeface="Futura Light"/>
              </a:rPr>
              <a:t>, 21000 Dijon</a:t>
            </a:r>
          </a:p>
          <a:p>
            <a:r>
              <a:rPr lang="de-DE" altLang="fr-FR" kern="0" dirty="0" smtClean="0">
                <a:ea typeface="Futura Light"/>
                <a:cs typeface="Futura Light"/>
                <a:hlinkClick r:id="rId7"/>
              </a:rPr>
              <a:t>Nathalie.Colbach@inrae.fr</a:t>
            </a:r>
            <a:endParaRPr lang="de-DE" altLang="fr-FR" kern="0" dirty="0" smtClean="0">
              <a:ea typeface="Futura Light"/>
              <a:cs typeface="Futura Ligh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180" y="3408449"/>
            <a:ext cx="5275045" cy="3022323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552929D2-F4A5-4D12-AEDA-996B46335896}"/>
              </a:ext>
            </a:extLst>
          </p:cNvPr>
          <p:cNvSpPr txBox="1"/>
          <p:nvPr/>
        </p:nvSpPr>
        <p:spPr>
          <a:xfrm>
            <a:off x="8212235" y="3394236"/>
            <a:ext cx="2550108" cy="461665"/>
          </a:xfrm>
          <a:prstGeom prst="rect">
            <a:avLst/>
          </a:prstGeom>
          <a:solidFill>
            <a:srgbClr val="D4130E"/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C'est </a:t>
            </a:r>
            <a:r>
              <a:rPr lang="de-DE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compliqué</a:t>
            </a: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!</a:t>
            </a:r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3F6D087-F20F-4C51-A03E-D90D90F0FCDB}"/>
              </a:ext>
            </a:extLst>
          </p:cNvPr>
          <p:cNvGrpSpPr/>
          <p:nvPr/>
        </p:nvGrpSpPr>
        <p:grpSpPr>
          <a:xfrm>
            <a:off x="7396934" y="3249626"/>
            <a:ext cx="711994" cy="721545"/>
            <a:chOff x="1812884" y="729722"/>
            <a:chExt cx="711994" cy="721545"/>
          </a:xfrm>
        </p:grpSpPr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D6508C9D-15DA-49A9-BE17-88445C782683}"/>
                </a:ext>
              </a:extLst>
            </p:cNvPr>
            <p:cNvSpPr/>
            <p:nvPr/>
          </p:nvSpPr>
          <p:spPr>
            <a:xfrm>
              <a:off x="1812884" y="729722"/>
              <a:ext cx="711994" cy="629337"/>
            </a:xfrm>
            <a:prstGeom prst="triangle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DCC4949-BF28-4E51-8A2A-CBD0E10E47AF}"/>
                </a:ext>
              </a:extLst>
            </p:cNvPr>
            <p:cNvSpPr txBox="1"/>
            <p:nvPr/>
          </p:nvSpPr>
          <p:spPr>
            <a:xfrm>
              <a:off x="2001003" y="743381"/>
              <a:ext cx="335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752931" y="4506771"/>
            <a:ext cx="2695614" cy="1951125"/>
            <a:chOff x="7752931" y="4506771"/>
            <a:chExt cx="2695614" cy="1951125"/>
          </a:xfrm>
        </p:grpSpPr>
        <p:grpSp>
          <p:nvGrpSpPr>
            <p:cNvPr id="43" name="Groupe 42"/>
            <p:cNvGrpSpPr/>
            <p:nvPr/>
          </p:nvGrpSpPr>
          <p:grpSpPr>
            <a:xfrm>
              <a:off x="7752931" y="4506771"/>
              <a:ext cx="2695614" cy="1951125"/>
              <a:chOff x="2092939" y="3313440"/>
              <a:chExt cx="2643525" cy="1768634"/>
            </a:xfrm>
          </p:grpSpPr>
          <p:pic>
            <p:nvPicPr>
              <p:cNvPr id="46" name="Image 45"/>
              <p:cNvPicPr>
                <a:picLocks noChangeAspect="1"/>
              </p:cNvPicPr>
              <p:nvPr/>
            </p:nvPicPr>
            <p:blipFill rotWithShape="1">
              <a:blip r:embed="rId9">
                <a:extLst/>
              </a:blip>
              <a:srcRect t="20891" b="21154"/>
              <a:stretch/>
            </p:blipFill>
            <p:spPr>
              <a:xfrm>
                <a:off x="2092941" y="3400426"/>
                <a:ext cx="2643523" cy="1619250"/>
              </a:xfrm>
              <a:prstGeom prst="rect">
                <a:avLst/>
              </a:prstGeom>
            </p:spPr>
          </p:pic>
          <p:pic>
            <p:nvPicPr>
              <p:cNvPr id="47" name="Image 46"/>
              <p:cNvPicPr>
                <a:picLocks noChangeAspect="1"/>
              </p:cNvPicPr>
              <p:nvPr/>
            </p:nvPicPr>
            <p:blipFill rotWithShape="1">
              <a:blip r:embed="rId10">
                <a:extLst/>
              </a:blip>
              <a:srcRect t="18716" b="18862"/>
              <a:stretch/>
            </p:blipFill>
            <p:spPr>
              <a:xfrm>
                <a:off x="2092940" y="3338027"/>
                <a:ext cx="2643523" cy="1744047"/>
              </a:xfrm>
              <a:prstGeom prst="rect">
                <a:avLst/>
              </a:prstGeom>
            </p:spPr>
          </p:pic>
          <p:pic>
            <p:nvPicPr>
              <p:cNvPr id="48" name="Image 47"/>
              <p:cNvPicPr>
                <a:picLocks noChangeAspect="1"/>
              </p:cNvPicPr>
              <p:nvPr/>
            </p:nvPicPr>
            <p:blipFill rotWithShape="1">
              <a:blip r:embed="rId11">
                <a:extLst/>
              </a:blip>
              <a:srcRect t="18716" b="18862"/>
              <a:stretch/>
            </p:blipFill>
            <p:spPr>
              <a:xfrm>
                <a:off x="2092939" y="3313440"/>
                <a:ext cx="2643523" cy="1744047"/>
              </a:xfrm>
              <a:prstGeom prst="rect">
                <a:avLst/>
              </a:prstGeom>
            </p:spPr>
          </p:pic>
        </p:grpSp>
        <p:sp>
          <p:nvSpPr>
            <p:cNvPr id="8" name="ZoneTexte 7"/>
            <p:cNvSpPr txBox="1"/>
            <p:nvPr/>
          </p:nvSpPr>
          <p:spPr>
            <a:xfrm>
              <a:off x="8466667" y="4652347"/>
              <a:ext cx="15917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dirty="0" err="1" smtClean="0"/>
                <a:t>OAD</a:t>
              </a:r>
              <a:endParaRPr lang="de-DE" sz="4000" dirty="0" smtClean="0"/>
            </a:p>
            <a:p>
              <a:pPr algn="ctr"/>
              <a:r>
                <a:rPr lang="de-DE" sz="2000" dirty="0" err="1" smtClean="0"/>
                <a:t>Stratégique</a:t>
              </a:r>
              <a:endParaRPr lang="en-GB" sz="2000" dirty="0"/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56" b="100000" l="0" r="100000">
                        <a14:foregroundMark x1="15341" y1="29630" x2="15341" y2="29630"/>
                        <a14:foregroundMark x1="6250" y1="40741" x2="6250" y2="40741"/>
                        <a14:foregroundMark x1="45455" y1="57407" x2="45455" y2="5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4" y="6492768"/>
            <a:ext cx="1290139" cy="44531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47"/>
    </mc:Choice>
    <mc:Fallback>
      <p:transition spd="slow" advTm="7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07820" y="1104901"/>
            <a:ext cx="3261360" cy="984885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008000"/>
                </a:solidFill>
              </a:rPr>
              <a:t>Enquêtes en lignes auprès de conseillers </a:t>
            </a:r>
            <a:r>
              <a:rPr lang="en-GB" i="1">
                <a:solidFill>
                  <a:srgbClr val="008000"/>
                </a:solidFill>
              </a:rPr>
              <a:t>(chambre et instituts techniques)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41320" y="2179320"/>
            <a:ext cx="259080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8000"/>
                </a:solidFill>
              </a:rPr>
              <a:t>Identifier les besoins: que doit faire l'outil?</a:t>
            </a:r>
            <a:endParaRPr lang="en-GB">
              <a:solidFill>
                <a:srgbClr val="008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96200" y="1104901"/>
            <a:ext cx="2842260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2C7EB6"/>
                </a:solidFill>
              </a:rPr>
              <a:t>Analyse de sensibilité, arbres de régression, forêts aléatoires</a:t>
            </a:r>
            <a:endParaRPr lang="en-GB" i="1">
              <a:solidFill>
                <a:srgbClr val="2C7EB6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0400" y="2179320"/>
            <a:ext cx="28346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2C7EB6"/>
                </a:solidFill>
              </a:rPr>
              <a:t>Processus biologiques:</a:t>
            </a:r>
          </a:p>
          <a:p>
            <a:pPr algn="ctr"/>
            <a:r>
              <a:rPr lang="en-GB" sz="2000">
                <a:solidFill>
                  <a:srgbClr val="2C7EB6"/>
                </a:solidFill>
              </a:rPr>
              <a:t>FLORSYS</a:t>
            </a:r>
            <a:endParaRPr lang="en-GB">
              <a:solidFill>
                <a:srgbClr val="2C7EB6"/>
              </a:solidFill>
            </a:endParaRP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5105400" y="3147060"/>
            <a:ext cx="1668780" cy="442035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2400" b="1">
                <a:solidFill>
                  <a:schemeClr val="bg1"/>
                </a:solidFill>
              </a:rPr>
              <a:t>Prototypes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cxnSp>
        <p:nvCxnSpPr>
          <p:cNvPr id="7" name="Connecteur en angle 6"/>
          <p:cNvCxnSpPr>
            <a:endCxn id="20" idx="1"/>
          </p:cNvCxnSpPr>
          <p:nvPr/>
        </p:nvCxnSpPr>
        <p:spPr>
          <a:xfrm rot="16200000" flipH="1">
            <a:off x="2497651" y="2089595"/>
            <a:ext cx="445380" cy="441957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/>
          <p:nvPr/>
        </p:nvCxnSpPr>
        <p:spPr>
          <a:xfrm flipH="1">
            <a:off x="9860280" y="2171701"/>
            <a:ext cx="548640" cy="392043"/>
          </a:xfrm>
          <a:prstGeom prst="bentConnector3">
            <a:avLst>
              <a:gd name="adj1" fmla="val 2777"/>
            </a:avLst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20" idx="3"/>
            <a:endCxn id="24" idx="0"/>
          </p:cNvCxnSpPr>
          <p:nvPr/>
        </p:nvCxnSpPr>
        <p:spPr>
          <a:xfrm>
            <a:off x="5532120" y="2533263"/>
            <a:ext cx="407670" cy="613796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/>
          <p:cNvCxnSpPr>
            <a:stCxn id="23" idx="1"/>
            <a:endCxn id="24" idx="0"/>
          </p:cNvCxnSpPr>
          <p:nvPr/>
        </p:nvCxnSpPr>
        <p:spPr>
          <a:xfrm rot="10800000" flipV="1">
            <a:off x="5939790" y="2533263"/>
            <a:ext cx="1070610" cy="613796"/>
          </a:xfrm>
          <a:prstGeom prst="bentConnector2">
            <a:avLst/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5173980" y="3596640"/>
            <a:ext cx="1592580" cy="1447800"/>
          </a:xfrm>
          <a:prstGeom prst="ellipse">
            <a:avLst/>
          </a:prstGeom>
          <a:noFill/>
          <a:ln w="38100">
            <a:solidFill>
              <a:srgbClr val="5D4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/>
          <p:cNvSpPr txBox="1"/>
          <p:nvPr/>
        </p:nvSpPr>
        <p:spPr>
          <a:xfrm>
            <a:off x="1676400" y="3977641"/>
            <a:ext cx="1737360" cy="1323439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367D32"/>
                </a:solidFill>
              </a:rPr>
              <a:t>Réunions et ateliers avec conseillers et agriculteurs</a:t>
            </a:r>
            <a:endParaRPr lang="en-GB" i="1">
              <a:solidFill>
                <a:srgbClr val="367D32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39540" y="4008120"/>
            <a:ext cx="13868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367D32"/>
                </a:solidFill>
              </a:rPr>
              <a:t>Test de prototypes</a:t>
            </a:r>
            <a:endParaRPr lang="en-GB">
              <a:solidFill>
                <a:srgbClr val="367D32"/>
              </a:solidFill>
            </a:endParaRPr>
          </a:p>
        </p:txBody>
      </p:sp>
      <p:cxnSp>
        <p:nvCxnSpPr>
          <p:cNvPr id="39" name="Connecteur en angle 38"/>
          <p:cNvCxnSpPr>
            <a:stCxn id="26" idx="3"/>
            <a:endCxn id="27" idx="1"/>
          </p:cNvCxnSpPr>
          <p:nvPr/>
        </p:nvCxnSpPr>
        <p:spPr>
          <a:xfrm flipV="1">
            <a:off x="3413760" y="4362064"/>
            <a:ext cx="525780" cy="277297"/>
          </a:xfrm>
          <a:prstGeom prst="bentConnector3">
            <a:avLst>
              <a:gd name="adj1" fmla="val 50000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5221532" y="3895942"/>
            <a:ext cx="121920" cy="114300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 50"/>
          <p:cNvSpPr/>
          <p:nvPr/>
        </p:nvSpPr>
        <p:spPr>
          <a:xfrm>
            <a:off x="5714035" y="5006051"/>
            <a:ext cx="266218" cy="289367"/>
          </a:xfrm>
          <a:custGeom>
            <a:avLst/>
            <a:gdLst>
              <a:gd name="connsiteX0" fmla="*/ 0 w 426720"/>
              <a:gd name="connsiteY0" fmla="*/ 0 h 213360"/>
              <a:gd name="connsiteX1" fmla="*/ 175260 w 426720"/>
              <a:gd name="connsiteY1" fmla="*/ 76200 h 213360"/>
              <a:gd name="connsiteX2" fmla="*/ 426720 w 42672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213360">
                <a:moveTo>
                  <a:pt x="0" y="0"/>
                </a:moveTo>
                <a:cubicBezTo>
                  <a:pt x="52070" y="20320"/>
                  <a:pt x="104140" y="40640"/>
                  <a:pt x="175260" y="76200"/>
                </a:cubicBezTo>
                <a:cubicBezTo>
                  <a:pt x="246380" y="111760"/>
                  <a:pt x="336550" y="162560"/>
                  <a:pt x="426720" y="213360"/>
                </a:cubicBezTo>
              </a:path>
            </a:pathLst>
          </a:custGeom>
          <a:noFill/>
          <a:ln w="38100">
            <a:solidFill>
              <a:srgbClr val="5D4A1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5883604" y="5194236"/>
            <a:ext cx="125586" cy="112757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 rot="5659542">
            <a:off x="4806433" y="3010063"/>
            <a:ext cx="2444810" cy="27003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none" lIns="91440" tIns="45720" rIns="91440" bIns="45720" numCol="1">
            <a:prstTxWarp prst="textArchUp">
              <a:avLst>
                <a:gd name="adj" fmla="val 10966423"/>
              </a:avLst>
            </a:prstTxWarp>
            <a:spAutoFit/>
          </a:bodyPr>
          <a:lstStyle/>
          <a:p>
            <a:pPr algn="ctr"/>
            <a:r>
              <a:rPr lang="fr-FR" sz="2200">
                <a:ln w="0"/>
                <a:solidFill>
                  <a:srgbClr val="5D4A1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Amélioration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4032970" y="5293971"/>
            <a:ext cx="3775408" cy="811367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en-US" sz="2400" b="1">
                <a:solidFill>
                  <a:schemeClr val="bg1"/>
                </a:solidFill>
              </a:rPr>
              <a:t>Outil d'aide à la décision (OAD)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091528" y="5681544"/>
            <a:ext cx="292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(Colas et al </a:t>
            </a:r>
            <a:r>
              <a:rPr lang="en-GB" sz="1400" dirty="0" smtClean="0"/>
              <a:t>2020 </a:t>
            </a:r>
            <a:r>
              <a:rPr lang="en-GB" sz="1400" dirty="0" err="1" smtClean="0"/>
              <a:t>Eur</a:t>
            </a:r>
            <a:r>
              <a:rPr lang="en-GB" sz="1400" dirty="0" smtClean="0"/>
              <a:t> J </a:t>
            </a:r>
            <a:r>
              <a:rPr lang="en-GB" sz="1400" dirty="0" err="1" smtClean="0"/>
              <a:t>Agron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42" y="2599085"/>
            <a:ext cx="1176705" cy="131349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Co-</a:t>
            </a:r>
            <a:r>
              <a:rPr lang="de-DE" altLang="en-US" dirty="0" err="1"/>
              <a:t>développer</a:t>
            </a:r>
            <a:r>
              <a:rPr lang="de-DE" altLang="en-US" dirty="0"/>
              <a:t> </a:t>
            </a:r>
            <a:r>
              <a:rPr lang="de-DE" altLang="en-US" dirty="0" err="1"/>
              <a:t>un</a:t>
            </a:r>
            <a:r>
              <a:rPr lang="de-DE" altLang="en-US" dirty="0"/>
              <a:t> </a:t>
            </a:r>
            <a:r>
              <a:rPr lang="de-DE" altLang="en-US" dirty="0" err="1"/>
              <a:t>OAD</a:t>
            </a:r>
            <a:r>
              <a:rPr lang="de-DE" altLang="en-US" dirty="0"/>
              <a:t> de </a:t>
            </a:r>
            <a:r>
              <a:rPr lang="de-DE" altLang="en-US" dirty="0" err="1"/>
              <a:t>gestion</a:t>
            </a:r>
            <a:r>
              <a:rPr lang="de-DE" altLang="en-US" dirty="0"/>
              <a:t> </a:t>
            </a:r>
            <a:r>
              <a:rPr lang="de-DE" altLang="en-US" dirty="0" err="1"/>
              <a:t>agroécologique</a:t>
            </a:r>
            <a:r>
              <a:rPr lang="de-DE" altLang="en-US" dirty="0"/>
              <a:t> des </a:t>
            </a:r>
            <a:r>
              <a:rPr lang="de-DE" altLang="en-US" dirty="0" err="1"/>
              <a:t>adventices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10</a:t>
            </a:fld>
            <a:endParaRPr lang="fr-FR" altLang="fr-FR"/>
          </a:p>
        </p:txBody>
      </p:sp>
      <p:sp>
        <p:nvSpPr>
          <p:cNvPr id="6" name="Forme libre 5"/>
          <p:cNvSpPr/>
          <p:nvPr/>
        </p:nvSpPr>
        <p:spPr>
          <a:xfrm>
            <a:off x="863600" y="838200"/>
            <a:ext cx="7670800" cy="5575300"/>
          </a:xfrm>
          <a:custGeom>
            <a:avLst/>
            <a:gdLst>
              <a:gd name="connsiteX0" fmla="*/ 5905500 w 7670800"/>
              <a:gd name="connsiteY0" fmla="*/ 76200 h 5575300"/>
              <a:gd name="connsiteX1" fmla="*/ 6146800 w 7670800"/>
              <a:gd name="connsiteY1" fmla="*/ 1727200 h 5575300"/>
              <a:gd name="connsiteX2" fmla="*/ 6096000 w 7670800"/>
              <a:gd name="connsiteY2" fmla="*/ 2743200 h 5575300"/>
              <a:gd name="connsiteX3" fmla="*/ 6451600 w 7670800"/>
              <a:gd name="connsiteY3" fmla="*/ 3644900 h 5575300"/>
              <a:gd name="connsiteX4" fmla="*/ 7670800 w 7670800"/>
              <a:gd name="connsiteY4" fmla="*/ 5245100 h 5575300"/>
              <a:gd name="connsiteX5" fmla="*/ 6426200 w 7670800"/>
              <a:gd name="connsiteY5" fmla="*/ 5575300 h 5575300"/>
              <a:gd name="connsiteX6" fmla="*/ 1447800 w 7670800"/>
              <a:gd name="connsiteY6" fmla="*/ 5461000 h 5575300"/>
              <a:gd name="connsiteX7" fmla="*/ 0 w 7670800"/>
              <a:gd name="connsiteY7" fmla="*/ 3251200 h 5575300"/>
              <a:gd name="connsiteX8" fmla="*/ 38100 w 7670800"/>
              <a:gd name="connsiteY8" fmla="*/ 3098800 h 5575300"/>
              <a:gd name="connsiteX9" fmla="*/ 444500 w 7670800"/>
              <a:gd name="connsiteY9" fmla="*/ 76200 h 5575300"/>
              <a:gd name="connsiteX10" fmla="*/ 3556000 w 7670800"/>
              <a:gd name="connsiteY10" fmla="*/ 0 h 5575300"/>
              <a:gd name="connsiteX11" fmla="*/ 5969000 w 7670800"/>
              <a:gd name="connsiteY11" fmla="*/ 266700 h 557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70800" h="5575300">
                <a:moveTo>
                  <a:pt x="5905500" y="76200"/>
                </a:moveTo>
                <a:lnTo>
                  <a:pt x="6146800" y="1727200"/>
                </a:lnTo>
                <a:lnTo>
                  <a:pt x="6096000" y="2743200"/>
                </a:lnTo>
                <a:lnTo>
                  <a:pt x="6451600" y="3644900"/>
                </a:lnTo>
                <a:lnTo>
                  <a:pt x="7670800" y="5245100"/>
                </a:lnTo>
                <a:lnTo>
                  <a:pt x="6426200" y="5575300"/>
                </a:lnTo>
                <a:lnTo>
                  <a:pt x="1447800" y="5461000"/>
                </a:lnTo>
                <a:lnTo>
                  <a:pt x="0" y="3251200"/>
                </a:lnTo>
                <a:lnTo>
                  <a:pt x="38100" y="3098800"/>
                </a:lnTo>
                <a:lnTo>
                  <a:pt x="444500" y="76200"/>
                </a:lnTo>
                <a:lnTo>
                  <a:pt x="3556000" y="0"/>
                </a:lnTo>
                <a:lnTo>
                  <a:pt x="5969000" y="266700"/>
                </a:lnTo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7010400" y="1079344"/>
            <a:ext cx="3924300" cy="317378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7161961" y="3062516"/>
            <a:ext cx="1667847" cy="1090435"/>
            <a:chOff x="2092939" y="3313440"/>
            <a:chExt cx="2643525" cy="1768634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7">
              <a:extLst/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8">
              <a:extLst/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5"/>
    </mc:Choice>
    <mc:Fallback>
      <p:transition spd="slow" advTm="1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8" y="1423254"/>
            <a:ext cx="3349626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Utiliser</a:t>
            </a:r>
            <a:r>
              <a:rPr lang="de-DE" dirty="0" smtClean="0"/>
              <a:t> </a:t>
            </a:r>
            <a:r>
              <a:rPr lang="de-DE" dirty="0" err="1" smtClean="0"/>
              <a:t>FLORSYS</a:t>
            </a:r>
            <a:r>
              <a:rPr lang="de-DE" dirty="0" smtClean="0"/>
              <a:t> </a:t>
            </a:r>
            <a:r>
              <a:rPr lang="de-DE" dirty="0" err="1" smtClean="0"/>
              <a:t>comme</a:t>
            </a:r>
            <a:r>
              <a:rPr lang="de-DE" dirty="0" smtClean="0"/>
              <a:t> </a:t>
            </a:r>
            <a:r>
              <a:rPr lang="de-DE" dirty="0" err="1" smtClean="0"/>
              <a:t>plateforme</a:t>
            </a:r>
            <a:r>
              <a:rPr lang="de-DE" dirty="0" smtClean="0"/>
              <a:t> </a:t>
            </a:r>
            <a:r>
              <a:rPr lang="de-DE" dirty="0" err="1" smtClean="0"/>
              <a:t>expérimentale</a:t>
            </a:r>
            <a:r>
              <a:rPr lang="de-DE" dirty="0" smtClean="0"/>
              <a:t> virtuelle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11</a:t>
            </a:fld>
            <a:endParaRPr lang="fr-FR" altLang="fr-FR"/>
          </a:p>
        </p:txBody>
      </p:sp>
      <p:sp>
        <p:nvSpPr>
          <p:cNvPr id="5" name="Rectangle 4"/>
          <p:cNvSpPr/>
          <p:nvPr/>
        </p:nvSpPr>
        <p:spPr>
          <a:xfrm>
            <a:off x="161166" y="383371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000" dirty="0" smtClean="0"/>
              <a:t>4326 système de culture: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000" dirty="0"/>
              <a:t>208 systèmes réalistes et variés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000" dirty="0"/>
              <a:t>208 systèmes sans travail du sol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000" dirty="0"/>
              <a:t>208 systèmes sans herbicides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659 systèmes de culture de </a:t>
            </a:r>
            <a:r>
              <a:rPr lang="fr-FR" sz="2000" dirty="0" err="1"/>
              <a:t>DEPHY</a:t>
            </a:r>
            <a:r>
              <a:rPr lang="fr-FR" sz="2000" dirty="0"/>
              <a:t>-FERME</a:t>
            </a:r>
            <a:endParaRPr lang="fr-FR" alt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000" dirty="0"/>
              <a:t>3043 scénarios aléatoires </a:t>
            </a:r>
            <a:r>
              <a:rPr lang="fr-FR" altLang="fr-FR" sz="2000" dirty="0" smtClean="0"/>
              <a:t>simulés</a:t>
            </a:r>
          </a:p>
          <a:p>
            <a:r>
              <a:rPr lang="de-DE" altLang="fr-FR" sz="2000" dirty="0" smtClean="0"/>
              <a:t>x 30 </a:t>
            </a:r>
            <a:r>
              <a:rPr lang="de-DE" altLang="fr-FR" sz="2000" dirty="0" err="1" smtClean="0"/>
              <a:t>années</a:t>
            </a:r>
            <a:endParaRPr lang="de-DE" altLang="fr-FR" sz="2000" dirty="0" smtClean="0"/>
          </a:p>
          <a:p>
            <a:r>
              <a:rPr lang="de-DE" altLang="fr-FR" sz="2000" dirty="0" smtClean="0"/>
              <a:t>x 10 </a:t>
            </a:r>
            <a:r>
              <a:rPr lang="de-DE" altLang="fr-FR" sz="2000" dirty="0" err="1" smtClean="0"/>
              <a:t>répétitions</a:t>
            </a:r>
            <a:r>
              <a:rPr lang="de-DE" altLang="fr-FR" sz="2000" dirty="0" smtClean="0"/>
              <a:t> </a:t>
            </a:r>
            <a:r>
              <a:rPr lang="de-DE" altLang="fr-FR" sz="2000" dirty="0" err="1" smtClean="0"/>
              <a:t>climatiques</a:t>
            </a:r>
            <a:endParaRPr lang="fr-FR" altLang="fr-FR" sz="2000" dirty="0"/>
          </a:p>
        </p:txBody>
      </p:sp>
      <p:sp>
        <p:nvSpPr>
          <p:cNvPr id="6" name="Flèche droite 5"/>
          <p:cNvSpPr/>
          <p:nvPr/>
        </p:nvSpPr>
        <p:spPr>
          <a:xfrm>
            <a:off x="7293319" y="2726476"/>
            <a:ext cx="469727" cy="234863"/>
          </a:xfrm>
          <a:prstGeom prst="rightArrow">
            <a:avLst/>
          </a:prstGeom>
          <a:solidFill>
            <a:srgbClr val="367D32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Flèche droite 6"/>
          <p:cNvSpPr/>
          <p:nvPr/>
        </p:nvSpPr>
        <p:spPr>
          <a:xfrm>
            <a:off x="7278971" y="1959730"/>
            <a:ext cx="469727" cy="234863"/>
          </a:xfrm>
          <a:prstGeom prst="rightArrow">
            <a:avLst/>
          </a:prstGeom>
          <a:solidFill>
            <a:srgbClr val="367D32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Flèche droite 7"/>
          <p:cNvSpPr/>
          <p:nvPr/>
        </p:nvSpPr>
        <p:spPr>
          <a:xfrm>
            <a:off x="7272166" y="1217506"/>
            <a:ext cx="469727" cy="234863"/>
          </a:xfrm>
          <a:prstGeom prst="rightArrow">
            <a:avLst/>
          </a:prstGeom>
          <a:solidFill>
            <a:srgbClr val="B10004"/>
          </a:solidFill>
          <a:ln>
            <a:solidFill>
              <a:srgbClr val="B1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 flipH="1">
            <a:off x="5081499" y="2396906"/>
            <a:ext cx="484624" cy="46074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876400" y="1058253"/>
            <a:ext cx="4051452" cy="2931614"/>
            <a:chOff x="2092939" y="3313440"/>
            <a:chExt cx="2643525" cy="176863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7976276" y="1123286"/>
            <a:ext cx="1626236" cy="786704"/>
            <a:chOff x="1224461" y="4051158"/>
            <a:chExt cx="2168315" cy="1048938"/>
          </a:xfrm>
        </p:grpSpPr>
        <p:sp>
          <p:nvSpPr>
            <p:cNvPr id="15" name="Rectangle 14"/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17" name="Groupe 16"/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1224461" y="4051158"/>
              <a:ext cx="2168315" cy="307776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Damage</a:t>
              </a:r>
            </a:p>
          </p:txBody>
        </p:sp>
        <p:sp>
          <p:nvSpPr>
            <p:cNvPr id="20" name="Émoticône 19"/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987000" y="2730841"/>
            <a:ext cx="1676633" cy="878477"/>
            <a:chOff x="7878309" y="2610306"/>
            <a:chExt cx="2235510" cy="1171302"/>
          </a:xfrm>
        </p:grpSpPr>
        <p:sp>
          <p:nvSpPr>
            <p:cNvPr id="30" name="Rectangle 29"/>
            <p:cNvSpPr/>
            <p:nvPr/>
          </p:nvSpPr>
          <p:spPr>
            <a:xfrm>
              <a:off x="7878309" y="2699528"/>
              <a:ext cx="2231902" cy="10820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878668" y="2610306"/>
              <a:ext cx="2231543" cy="307776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fr-FR" sz="1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Biodiversity</a:t>
              </a:r>
              <a:endPara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Émoticône 31"/>
            <p:cNvSpPr/>
            <p:nvPr/>
          </p:nvSpPr>
          <p:spPr>
            <a:xfrm>
              <a:off x="7893408" y="2613437"/>
              <a:ext cx="315225" cy="26138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961" y="3226077"/>
              <a:ext cx="1560075" cy="545722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167" y="2924317"/>
              <a:ext cx="515114" cy="426579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793" y="2917635"/>
              <a:ext cx="274840" cy="210837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101" y="2920723"/>
              <a:ext cx="231263" cy="274625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0457" y="2946351"/>
              <a:ext cx="267425" cy="272884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272" y="2909406"/>
              <a:ext cx="617816" cy="338802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2219" y="3222282"/>
              <a:ext cx="731600" cy="545722"/>
            </a:xfrm>
            <a:prstGeom prst="rect">
              <a:avLst/>
            </a:prstGeom>
          </p:spPr>
        </p:pic>
      </p:grpSp>
      <p:grpSp>
        <p:nvGrpSpPr>
          <p:cNvPr id="40" name="Groupe 39"/>
          <p:cNvGrpSpPr/>
          <p:nvPr/>
        </p:nvGrpSpPr>
        <p:grpSpPr>
          <a:xfrm>
            <a:off x="7973646" y="1941272"/>
            <a:ext cx="1656297" cy="738076"/>
            <a:chOff x="1335906" y="2771517"/>
            <a:chExt cx="2208396" cy="984101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1335906" y="2771517"/>
              <a:ext cx="2205375" cy="307776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47" name="Émoticône 46"/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pic>
        <p:nvPicPr>
          <p:cNvPr id="57" name="Image 5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3" y="1298285"/>
            <a:ext cx="1039611" cy="166806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"/>
          <a:stretch/>
        </p:blipFill>
        <p:spPr>
          <a:xfrm>
            <a:off x="6129466" y="1432680"/>
            <a:ext cx="1116345" cy="1424970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 flipV="1">
            <a:off x="3387336" y="2412571"/>
            <a:ext cx="494855" cy="1"/>
          </a:xfrm>
          <a:prstGeom prst="straightConnector1">
            <a:avLst/>
          </a:prstGeom>
          <a:ln w="127000">
            <a:solidFill>
              <a:srgbClr val="2A445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512" y="1542809"/>
            <a:ext cx="399386" cy="866848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83" y="1485970"/>
            <a:ext cx="318835" cy="573548"/>
          </a:xfrm>
          <a:prstGeom prst="rect">
            <a:avLst/>
          </a:prstGeom>
        </p:spPr>
      </p:pic>
      <p:cxnSp>
        <p:nvCxnSpPr>
          <p:cNvPr id="62" name="Connecteur droit 61"/>
          <p:cNvCxnSpPr/>
          <p:nvPr/>
        </p:nvCxnSpPr>
        <p:spPr>
          <a:xfrm>
            <a:off x="6485899" y="1909990"/>
            <a:ext cx="0" cy="497028"/>
          </a:xfrm>
          <a:prstGeom prst="line">
            <a:avLst/>
          </a:prstGeom>
          <a:ln w="38100">
            <a:solidFill>
              <a:srgbClr val="6CC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651626" y="3887235"/>
            <a:ext cx="38240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dirty="0" smtClean="0"/>
              <a:t>Base de </a:t>
            </a:r>
            <a:r>
              <a:rPr lang="de-DE" sz="2000" dirty="0" err="1" smtClean="0"/>
              <a:t>données</a:t>
            </a:r>
            <a:endParaRPr lang="fr-FR" sz="2000" dirty="0" smtClean="0"/>
          </a:p>
          <a:p>
            <a:pPr marL="285750" indent="-285750">
              <a:buFontTx/>
              <a:buChar char="-"/>
              <a:defRPr/>
            </a:pPr>
            <a:r>
              <a:rPr lang="fr-FR" sz="2000" dirty="0" smtClean="0"/>
              <a:t>1297800 lignes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fr-FR" sz="2000" dirty="0" smtClean="0"/>
              <a:t>10 </a:t>
            </a:r>
            <a:r>
              <a:rPr lang="de-DE" altLang="fr-FR" sz="2000" dirty="0" err="1" smtClean="0"/>
              <a:t>indicateurs</a:t>
            </a:r>
            <a:r>
              <a:rPr lang="de-DE" altLang="fr-FR" sz="2000" dirty="0" smtClean="0"/>
              <a:t> </a:t>
            </a:r>
            <a:r>
              <a:rPr lang="de-DE" altLang="fr-FR" sz="2000" dirty="0" err="1" smtClean="0"/>
              <a:t>d'impact</a:t>
            </a:r>
            <a:r>
              <a:rPr lang="de-DE" altLang="fr-FR" sz="2000" dirty="0" smtClean="0"/>
              <a:t> des </a:t>
            </a:r>
            <a:r>
              <a:rPr lang="de-DE" altLang="fr-FR" sz="2000" dirty="0" err="1" smtClean="0"/>
              <a:t>adventices</a:t>
            </a:r>
            <a:r>
              <a:rPr lang="de-DE" altLang="fr-FR" sz="2000" dirty="0" smtClean="0"/>
              <a:t> </a:t>
            </a:r>
            <a:r>
              <a:rPr lang="de-DE" altLang="fr-FR" sz="2000" dirty="0" err="1" smtClean="0"/>
              <a:t>sur</a:t>
            </a:r>
            <a:r>
              <a:rPr lang="de-DE" altLang="fr-FR" sz="2000" dirty="0" smtClean="0"/>
              <a:t> la </a:t>
            </a:r>
            <a:r>
              <a:rPr lang="de-DE" altLang="fr-FR" sz="2000" dirty="0" err="1" smtClean="0"/>
              <a:t>production</a:t>
            </a:r>
            <a:r>
              <a:rPr lang="de-DE" altLang="fr-FR" sz="2000" dirty="0" smtClean="0"/>
              <a:t> et la </a:t>
            </a:r>
            <a:r>
              <a:rPr lang="de-DE" altLang="fr-FR" sz="2000" dirty="0" err="1" smtClean="0"/>
              <a:t>biodiversité</a:t>
            </a:r>
            <a:endParaRPr lang="fr-FR" altLang="fr-FR" sz="2000" dirty="0"/>
          </a:p>
        </p:txBody>
      </p:sp>
      <p:sp>
        <p:nvSpPr>
          <p:cNvPr id="67" name="ZoneTexte 66"/>
          <p:cNvSpPr txBox="1"/>
          <p:nvPr/>
        </p:nvSpPr>
        <p:spPr>
          <a:xfrm>
            <a:off x="8425791" y="6007116"/>
            <a:ext cx="33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(Colas et al 2020 </a:t>
            </a:r>
            <a:r>
              <a:rPr lang="de-DE" dirty="0" err="1"/>
              <a:t>Eur</a:t>
            </a:r>
            <a:r>
              <a:rPr lang="de-DE" dirty="0"/>
              <a:t> J Agron)</a:t>
            </a:r>
            <a:endParaRPr lang="fr-FR" dirty="0"/>
          </a:p>
        </p:txBody>
      </p:sp>
      <p:sp>
        <p:nvSpPr>
          <p:cNvPr id="69" name="Rectangle 68"/>
          <p:cNvSpPr/>
          <p:nvPr/>
        </p:nvSpPr>
        <p:spPr>
          <a:xfrm>
            <a:off x="4892279" y="3504277"/>
            <a:ext cx="2520348" cy="2626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12896"/>
              </a:avLst>
            </a:prstTxWarp>
            <a:spAutoFit/>
          </a:bodyPr>
          <a:lstStyle/>
          <a:p>
            <a:pPr algn="ctr"/>
            <a:r>
              <a:rPr lang="fr-F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fr-FR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</a:t>
            </a:r>
            <a:r>
              <a:rPr lang="fr-F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fr-FR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YS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8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16"/>
    </mc:Choice>
    <mc:Fallback>
      <p:transition spd="slow" advTm="8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81" x="3105150" y="3943350"/>
          <p14:tracePt t="9513" x="3105150" y="3938588"/>
          <p14:tracePt t="9517" x="3100388" y="3929063"/>
          <p14:tracePt t="9543" x="3095625" y="3924300"/>
          <p14:tracePt t="9552" x="3086100" y="3919538"/>
          <p14:tracePt t="9568" x="3071813" y="3914775"/>
          <p14:tracePt t="9573" x="3071813" y="3910013"/>
          <p14:tracePt t="9581" x="3067050" y="3905250"/>
          <p14:tracePt t="9589" x="3062288" y="3900488"/>
          <p14:tracePt t="9597" x="3052763" y="3900488"/>
          <p14:tracePt t="9614" x="3043238" y="3895725"/>
          <p14:tracePt t="9621" x="3033713" y="3886200"/>
          <p14:tracePt t="9640" x="3028950" y="3881438"/>
          <p14:tracePt t="9648" x="3014663" y="3876675"/>
          <p14:tracePt t="9661" x="3005138" y="3871913"/>
          <p14:tracePt t="9668" x="3000375" y="3871913"/>
          <p14:tracePt t="9679" x="2995613" y="3867150"/>
          <p14:tracePt t="9684" x="2990850" y="3867150"/>
          <p14:tracePt t="9693" x="2976563" y="3867150"/>
          <p14:tracePt t="9701" x="2957513" y="3862388"/>
          <p14:tracePt t="9708" x="2943225" y="3862388"/>
          <p14:tracePt t="9717" x="2919413" y="3857625"/>
          <p14:tracePt t="9728" x="2895600" y="3857625"/>
          <p14:tracePt t="9733" x="2871788" y="3848100"/>
          <p14:tracePt t="9741" x="2843213" y="3843338"/>
          <p14:tracePt t="9749" x="2809875" y="3843338"/>
          <p14:tracePt t="9757" x="2776538" y="3838575"/>
          <p14:tracePt t="9765" x="2743200" y="3829050"/>
          <p14:tracePt t="9778" x="2714625" y="3829050"/>
          <p14:tracePt t="9785" x="2686050" y="3819525"/>
          <p14:tracePt t="9800" x="2628900" y="3814763"/>
          <p14:tracePt t="9811" x="2576513" y="3810000"/>
          <p14:tracePt t="9816" x="2538413" y="3805238"/>
          <p14:tracePt t="9823" x="2481263" y="3805238"/>
          <p14:tracePt t="9829" x="2433638" y="3805238"/>
          <p14:tracePt t="9838" x="2395538" y="3805238"/>
          <p14:tracePt t="9845" x="2338388" y="3790950"/>
          <p14:tracePt t="9852" x="2271713" y="3786188"/>
          <p14:tracePt t="9860" x="2224088" y="3771900"/>
          <p14:tracePt t="9869" x="2166938" y="3771900"/>
          <p14:tracePt t="9877" x="2114550" y="3771900"/>
          <p14:tracePt t="9886" x="2057400" y="3771900"/>
          <p14:tracePt t="9894" x="2000250" y="3752850"/>
          <p14:tracePt t="9901" x="1938338" y="3752850"/>
          <p14:tracePt t="9908" x="1881188" y="3752850"/>
          <p14:tracePt t="9925" x="1762125" y="3752850"/>
          <p14:tracePt t="9936" x="1700213" y="3752850"/>
          <p14:tracePt t="9945" x="1643063" y="3752850"/>
          <p14:tracePt t="9948" x="1590675" y="3752850"/>
          <p14:tracePt t="9957" x="1533525" y="3752850"/>
          <p14:tracePt t="9965" x="1485900" y="3752850"/>
          <p14:tracePt t="9973" x="1423988" y="3752850"/>
          <p14:tracePt t="9980" x="1366838" y="3752850"/>
          <p14:tracePt t="9990" x="1333500" y="3752850"/>
          <p14:tracePt t="9998" x="1276350" y="3752850"/>
          <p14:tracePt t="10004" x="1223963" y="3752850"/>
          <p14:tracePt t="10013" x="1176338" y="3752850"/>
          <p14:tracePt t="10021" x="1133475" y="3757613"/>
          <p14:tracePt t="10028" x="1100138" y="3757613"/>
          <p14:tracePt t="10037" x="1057275" y="3771900"/>
          <p14:tracePt t="10048" x="1019175" y="3786188"/>
          <p14:tracePt t="10059" x="976313" y="3795713"/>
          <p14:tracePt t="10068" x="862013" y="3810000"/>
          <p14:tracePt t="10080" x="819150" y="3819525"/>
          <p14:tracePt t="10086" x="766763" y="3833813"/>
          <p14:tracePt t="10097" x="728663" y="3843338"/>
          <p14:tracePt t="10106" x="671513" y="3852863"/>
          <p14:tracePt t="10111" x="633413" y="3862388"/>
          <p14:tracePt t="10119" x="581025" y="3876675"/>
          <p14:tracePt t="10125" x="547688" y="3881438"/>
          <p14:tracePt t="10132" x="509588" y="3886200"/>
          <p14:tracePt t="10141" x="466725" y="3905250"/>
          <p14:tracePt t="10149" x="438150" y="3910013"/>
          <p14:tracePt t="10158" x="414338" y="3914775"/>
          <p14:tracePt t="10165" x="381000" y="3933825"/>
          <p14:tracePt t="10172" x="352425" y="3943350"/>
          <p14:tracePt t="10183" x="323850" y="3957638"/>
          <p14:tracePt t="10193" x="309563" y="3967163"/>
          <p14:tracePt t="10203" x="285750" y="3990975"/>
          <p14:tracePt t="10213" x="238125" y="4052888"/>
          <p14:tracePt t="10225" x="219075" y="4081463"/>
          <p14:tracePt t="10232" x="195263" y="4119563"/>
          <p14:tracePt t="10239" x="180975" y="4138613"/>
          <p14:tracePt t="10246" x="161925" y="4181475"/>
          <p14:tracePt t="10253" x="147638" y="4224338"/>
          <p14:tracePt t="10262" x="133350" y="4248150"/>
          <p14:tracePt t="10268" x="123825" y="4291013"/>
          <p14:tracePt t="10276" x="104775" y="4333875"/>
          <p14:tracePt t="10285" x="104775" y="4376738"/>
          <p14:tracePt t="10292" x="100013" y="4414838"/>
          <p14:tracePt t="10301" x="100013" y="4457700"/>
          <p14:tracePt t="10309" x="100013" y="4510088"/>
          <p14:tracePt t="10317" x="100013" y="4567238"/>
          <p14:tracePt t="10325" x="100013" y="4614863"/>
          <p14:tracePt t="10333" x="100013" y="4676775"/>
          <p14:tracePt t="10341" x="100013" y="4743450"/>
          <p14:tracePt t="10349" x="104775" y="4795838"/>
          <p14:tracePt t="10357" x="119063" y="4852988"/>
          <p14:tracePt t="10366" x="138113" y="4910138"/>
          <p14:tracePt t="10372" x="142875" y="4953000"/>
          <p14:tracePt t="10381" x="147638" y="4986338"/>
          <p14:tracePt t="10389" x="166688" y="5038725"/>
          <p14:tracePt t="10396" x="185738" y="5062538"/>
          <p14:tracePt t="10405" x="195263" y="5100638"/>
          <p14:tracePt t="10413" x="209550" y="5133975"/>
          <p14:tracePt t="10422" x="214313" y="5153025"/>
          <p14:tracePt t="10429" x="223838" y="5176838"/>
          <p14:tracePt t="10437" x="233363" y="5205413"/>
          <p14:tracePt t="10445" x="252413" y="5238750"/>
          <p14:tracePt t="10452" x="261938" y="5262563"/>
          <p14:tracePt t="10461" x="285750" y="5295900"/>
          <p14:tracePt t="10470" x="309563" y="5334000"/>
          <p14:tracePt t="10477" x="338138" y="5367338"/>
          <p14:tracePt t="10487" x="371475" y="5419725"/>
          <p14:tracePt t="10504" x="433388" y="5500688"/>
          <p14:tracePt t="10513" x="461963" y="5534025"/>
          <p14:tracePt t="10517" x="500063" y="5572125"/>
          <p14:tracePt t="10526" x="528638" y="5600700"/>
          <p14:tracePt t="10533" x="566738" y="5638800"/>
          <p14:tracePt t="10541" x="590550" y="5662613"/>
          <p14:tracePt t="10549" x="623888" y="5695950"/>
          <p14:tracePt t="10557" x="661988" y="5729288"/>
          <p14:tracePt t="10565" x="700088" y="5757863"/>
          <p14:tracePt t="10574" x="733425" y="5791200"/>
          <p14:tracePt t="10581" x="771525" y="5815013"/>
          <p14:tracePt t="10591" x="814388" y="5843588"/>
          <p14:tracePt t="10597" x="842963" y="5862638"/>
          <p14:tracePt t="10606" x="881063" y="5891213"/>
          <p14:tracePt t="10616" x="923925" y="5915025"/>
          <p14:tracePt t="10636" x="1033463" y="6015038"/>
          <p14:tracePt t="10645" x="1085850" y="6053138"/>
          <p14:tracePt t="10653" x="1128713" y="6091238"/>
          <p14:tracePt t="10661" x="1181100" y="6129338"/>
          <p14:tracePt t="10669" x="1238250" y="6176963"/>
          <p14:tracePt t="10677" x="1300163" y="6229350"/>
          <p14:tracePt t="10686" x="1343025" y="6267450"/>
          <p14:tracePt t="10693" x="1395413" y="6310313"/>
          <p14:tracePt t="10701" x="1462088" y="6357938"/>
          <p14:tracePt t="10708" x="1519238" y="6386513"/>
          <p14:tracePt t="10718" x="1581150" y="6415088"/>
          <p14:tracePt t="10724" x="1638300" y="6443663"/>
          <p14:tracePt t="10733" x="1728788" y="6472238"/>
          <p14:tracePt t="10741" x="1804988" y="6491288"/>
          <p14:tracePt t="10749" x="1895475" y="6515100"/>
          <p14:tracePt t="10756" x="1976438" y="6519863"/>
          <p14:tracePt t="10765" x="2047875" y="6524625"/>
          <p14:tracePt t="10777" x="2138363" y="6548438"/>
          <p14:tracePt t="10786" x="2214563" y="6553200"/>
          <p14:tracePt t="10793" x="2295525" y="6557963"/>
          <p14:tracePt t="10801" x="2376488" y="6557963"/>
          <p14:tracePt t="10806" x="2438400" y="6557963"/>
          <p14:tracePt t="10813" x="2528888" y="6572250"/>
          <p14:tracePt t="10820" x="2605088" y="6572250"/>
          <p14:tracePt t="10829" x="2686050" y="6572250"/>
          <p14:tracePt t="10837" x="2771775" y="6572250"/>
          <p14:tracePt t="10846" x="2857500" y="6572250"/>
          <p14:tracePt t="10853" x="2943225" y="6572250"/>
          <p14:tracePt t="10860" x="3052763" y="6572250"/>
          <p14:tracePt t="10869" x="3138488" y="6572250"/>
          <p14:tracePt t="10877" x="3233738" y="6572250"/>
          <p14:tracePt t="10889" x="3324225" y="6562725"/>
          <p14:tracePt t="10902" x="3471863" y="6529388"/>
          <p14:tracePt t="10910" x="3538538" y="6505575"/>
          <p14:tracePt t="10922" x="3609975" y="6505575"/>
          <p14:tracePt t="10928" x="3671888" y="6491288"/>
          <p14:tracePt t="10934" x="3738563" y="6477000"/>
          <p14:tracePt t="10941" x="3805238" y="6457950"/>
          <p14:tracePt t="10953" x="3862388" y="6438900"/>
          <p14:tracePt t="10965" x="3990975" y="6405563"/>
          <p14:tracePt t="10976" x="4057650" y="6381750"/>
          <p14:tracePt t="10983" x="4129088" y="6367463"/>
          <p14:tracePt t="10990" x="4200525" y="6343650"/>
          <p14:tracePt t="10997" x="4281488" y="6319838"/>
          <p14:tracePt t="11004" x="4352925" y="6296025"/>
          <p14:tracePt t="11013" x="4414838" y="6262688"/>
          <p14:tracePt t="11021" x="4471988" y="6238875"/>
          <p14:tracePt t="11029" x="4529138" y="6205538"/>
          <p14:tracePt t="11037" x="4567238" y="6172200"/>
          <p14:tracePt t="11045" x="4595813" y="6143625"/>
          <p14:tracePt t="11054" x="4624388" y="6119813"/>
          <p14:tracePt t="11061" x="4657725" y="6076950"/>
          <p14:tracePt t="11069" x="4681538" y="6029325"/>
          <p14:tracePt t="11077" x="4700588" y="5986463"/>
          <p14:tracePt t="11087" x="4724400" y="5934075"/>
          <p14:tracePt t="11099" x="4752975" y="5867400"/>
          <p14:tracePt t="11111" x="4795838" y="5767388"/>
          <p14:tracePt t="11116" x="4833938" y="5710238"/>
          <p14:tracePt t="11125" x="4852988" y="5672138"/>
          <p14:tracePt t="11132" x="4881563" y="5624513"/>
          <p14:tracePt t="11141" x="4895850" y="5581650"/>
          <p14:tracePt t="11150" x="4914900" y="5538788"/>
          <p14:tracePt t="11157" x="4929188" y="5505450"/>
          <p14:tracePt t="11167" x="4929188" y="5472113"/>
          <p14:tracePt t="11177" x="4938713" y="5424488"/>
          <p14:tracePt t="11183" x="4938713" y="5381625"/>
          <p14:tracePt t="11193" x="4938713" y="5343525"/>
          <p14:tracePt t="11200" x="4938713" y="5295900"/>
          <p14:tracePt t="11205" x="4938713" y="5272088"/>
          <p14:tracePt t="11213" x="4938713" y="5229225"/>
          <p14:tracePt t="11221" x="4924425" y="5181600"/>
          <p14:tracePt t="11229" x="4910138" y="5129213"/>
          <p14:tracePt t="11240" x="4891088" y="5086350"/>
          <p14:tracePt t="11249" x="4867275" y="5038725"/>
          <p14:tracePt t="11252" x="4848225" y="4986338"/>
          <p14:tracePt t="11261" x="4824413" y="4938713"/>
          <p14:tracePt t="11269" x="4791075" y="4872038"/>
          <p14:tracePt t="11277" x="4757738" y="4829175"/>
          <p14:tracePt t="11285" x="4719638" y="4776788"/>
          <p14:tracePt t="11292" x="4676775" y="4724400"/>
          <p14:tracePt t="11301" x="4629150" y="4672013"/>
          <p14:tracePt t="11309" x="4576763" y="4624388"/>
          <p14:tracePt t="11322" x="4533900" y="4581525"/>
          <p14:tracePt t="11333" x="4362450" y="4462463"/>
          <p14:tracePt t="11342" x="4267200" y="4405313"/>
          <p14:tracePt t="11348" x="4171950" y="4352925"/>
          <p14:tracePt t="11358" x="4076700" y="4295775"/>
          <p14:tracePt t="11368" x="3976688" y="4257675"/>
          <p14:tracePt t="11377" x="3886200" y="4219575"/>
          <p14:tracePt t="11386" x="3786188" y="4191000"/>
          <p14:tracePt t="11389" x="3671888" y="4148138"/>
          <p14:tracePt t="11397" x="3595688" y="4119563"/>
          <p14:tracePt t="11405" x="3524250" y="4110038"/>
          <p14:tracePt t="11412" x="3452813" y="4081463"/>
          <p14:tracePt t="11422" x="3371850" y="4052888"/>
          <p14:tracePt t="11429" x="3314700" y="4048125"/>
          <p14:tracePt t="11437" x="3257550" y="4033838"/>
          <p14:tracePt t="11447" x="3190875" y="4014788"/>
          <p14:tracePt t="11458" x="3133725" y="4010025"/>
          <p14:tracePt t="11467" x="3076575" y="3990975"/>
          <p14:tracePt t="11473" x="3028950" y="3986213"/>
          <p14:tracePt t="11478" x="2967038" y="3971925"/>
          <p14:tracePt t="11486" x="2900363" y="3952875"/>
          <p14:tracePt t="11494" x="2833688" y="3938588"/>
          <p14:tracePt t="11501" x="2786063" y="3929063"/>
          <p14:tracePt t="11510" x="2738438" y="3914775"/>
          <p14:tracePt t="11517" x="2686050" y="3895725"/>
          <p14:tracePt t="11525" x="2662238" y="3890963"/>
          <p14:tracePt t="11533" x="2624138" y="3881438"/>
          <p14:tracePt t="11543" x="2590800" y="3867150"/>
          <p14:tracePt t="11551" x="2552700" y="3862388"/>
          <p14:tracePt t="11561" x="2519363" y="3857625"/>
          <p14:tracePt t="11566" x="2476500" y="3857625"/>
          <p14:tracePt t="11573" x="2438400" y="3857625"/>
          <p14:tracePt t="11585" x="2395538" y="3852863"/>
          <p14:tracePt t="11595" x="2347913" y="3852863"/>
          <p14:tracePt t="11600" x="2309813" y="3852863"/>
          <p14:tracePt t="11606" x="2252663" y="3852863"/>
          <p14:tracePt t="11613" x="2205038" y="3852863"/>
          <p14:tracePt t="11622" x="2166938" y="3852863"/>
          <p14:tracePt t="11632" x="2119313" y="3852863"/>
          <p14:tracePt t="11641" x="2095500" y="3852863"/>
          <p14:tracePt t="11647" x="2066925" y="3852863"/>
          <p14:tracePt t="11654" x="2057400" y="3852863"/>
          <p14:tracePt t="11661" x="2047875" y="3852863"/>
          <p14:tracePt t="11669" x="2043113" y="3852863"/>
          <p14:tracePt t="11677" x="2038350" y="3852863"/>
          <p14:tracePt t="11724" x="0" y="0"/>
        </p14:tracePtLst>
        <p14:tracePtLst>
          <p14:tracePt t="13868" x="3028950" y="4167188"/>
          <p14:tracePt t="14081" x="3024188" y="4162425"/>
          <p14:tracePt t="14089" x="3005138" y="4162425"/>
          <p14:tracePt t="14094" x="2981325" y="4162425"/>
          <p14:tracePt t="14103" x="2962275" y="4162425"/>
          <p14:tracePt t="14113" x="2933700" y="4162425"/>
          <p14:tracePt t="14124" x="2876550" y="4162425"/>
          <p14:tracePt t="14133" x="2843213" y="4162425"/>
          <p14:tracePt t="14143" x="2819400" y="4162425"/>
          <p14:tracePt t="14159" x="2762250" y="4162425"/>
          <p14:tracePt t="14168" x="2738438" y="4162425"/>
          <p14:tracePt t="14173" x="2714625" y="4162425"/>
          <p14:tracePt t="14181" x="2690813" y="4162425"/>
          <p14:tracePt t="14189" x="2671763" y="4162425"/>
          <p14:tracePt t="14198" x="2647950" y="4162425"/>
          <p14:tracePt t="14205" x="2619375" y="4167188"/>
          <p14:tracePt t="14214" x="2595563" y="4167188"/>
          <p14:tracePt t="14221" x="2571750" y="4171950"/>
          <p14:tracePt t="14228" x="2543175" y="4181475"/>
          <p14:tracePt t="14237" x="2514600" y="4181475"/>
          <p14:tracePt t="14246" x="2471738" y="4181475"/>
          <p14:tracePt t="14252" x="2443163" y="4181475"/>
          <p14:tracePt t="14260" x="2414588" y="4181475"/>
          <p14:tracePt t="14269" x="2395538" y="4191000"/>
          <p14:tracePt t="14277" x="2386013" y="4191000"/>
          <p14:tracePt t="14285" x="2371725" y="4195763"/>
          <p14:tracePt t="14293" x="2362200" y="4195763"/>
          <p14:tracePt t="14301" x="2357438" y="4195763"/>
          <p14:tracePt t="14311" x="2352675" y="4200525"/>
          <p14:tracePt t="14328" x="2333625" y="4214813"/>
          <p14:tracePt t="14335" x="2328863" y="4224338"/>
          <p14:tracePt t="14342" x="2319338" y="4233863"/>
          <p14:tracePt t="14348" x="2305050" y="4257675"/>
          <p14:tracePt t="14357" x="2300288" y="4262438"/>
          <p14:tracePt t="14366" x="2290763" y="4286250"/>
          <p14:tracePt t="14373" x="2281238" y="4300538"/>
          <p14:tracePt t="14381" x="2276475" y="4305300"/>
          <p14:tracePt t="14389" x="2271713" y="4324350"/>
          <p14:tracePt t="14397" x="2266950" y="4343400"/>
          <p14:tracePt t="14405" x="2266950" y="4348163"/>
          <p14:tracePt t="14414" x="2266950" y="4357688"/>
          <p14:tracePt t="14425" x="2266950" y="4367213"/>
          <p14:tracePt t="14438" x="2276475" y="4391025"/>
          <p14:tracePt t="14444" x="2286000" y="4405313"/>
          <p14:tracePt t="14452" x="2309813" y="4419600"/>
          <p14:tracePt t="14461" x="2338388" y="4438650"/>
          <p14:tracePt t="14469" x="2357438" y="4448175"/>
          <p14:tracePt t="14478" x="2386013" y="4471988"/>
          <p14:tracePt t="14484" x="2419350" y="4481513"/>
          <p14:tracePt t="14494" x="2433638" y="4495800"/>
          <p14:tracePt t="14501" x="2462213" y="4505325"/>
          <p14:tracePt t="14517" x="2505075" y="4529138"/>
          <p14:tracePt t="14534" x="2552700" y="4543425"/>
          <p14:tracePt t="14540" x="2576513" y="4552950"/>
          <p14:tracePt t="14553" x="2605088" y="4562475"/>
          <p14:tracePt t="14560" x="2628900" y="4562475"/>
          <p14:tracePt t="14567" x="2662238" y="4562475"/>
          <p14:tracePt t="14575" x="2695575" y="4562475"/>
          <p14:tracePt t="14581" x="2728913" y="4562475"/>
          <p14:tracePt t="14590" x="2757488" y="4562475"/>
          <p14:tracePt t="14597" x="2790825" y="4562475"/>
          <p14:tracePt t="14606" x="2824163" y="4557713"/>
          <p14:tracePt t="14612" x="2852738" y="4557713"/>
          <p14:tracePt t="14621" x="2876550" y="4552950"/>
          <p14:tracePt t="14629" x="2905125" y="4543425"/>
          <p14:tracePt t="14638" x="2914650" y="4538663"/>
          <p14:tracePt t="14650" x="2924175" y="4538663"/>
          <p14:tracePt t="14658" x="2943225" y="4533900"/>
          <p14:tracePt t="14669" x="2962275" y="4519613"/>
          <p14:tracePt t="14679" x="2976563" y="4510088"/>
          <p14:tracePt t="14685" x="2986088" y="4505325"/>
          <p14:tracePt t="14693" x="3000375" y="4495800"/>
          <p14:tracePt t="14701" x="3009900" y="4486275"/>
          <p14:tracePt t="14709" x="3028950" y="4471988"/>
          <p14:tracePt t="14728" x="3038475" y="4452938"/>
          <p14:tracePt t="14736" x="3043238" y="4443413"/>
          <p14:tracePt t="14746" x="3052763" y="4424363"/>
          <p14:tracePt t="14751" x="3052763" y="4410075"/>
          <p14:tracePt t="14757" x="3052763" y="4405313"/>
          <p14:tracePt t="14765" x="3052763" y="4391025"/>
          <p14:tracePt t="14778" x="3052763" y="4376738"/>
          <p14:tracePt t="14785" x="3052763" y="4362450"/>
          <p14:tracePt t="14793" x="3052763" y="4348163"/>
          <p14:tracePt t="14800" x="3052763" y="4333875"/>
          <p14:tracePt t="14805" x="3052763" y="4319588"/>
          <p14:tracePt t="14812" x="3048000" y="4305300"/>
          <p14:tracePt t="14822" x="3038475" y="4286250"/>
          <p14:tracePt t="14832" x="3033713" y="4271963"/>
          <p14:tracePt t="14842" x="3019425" y="4257675"/>
          <p14:tracePt t="14853" x="2976563" y="4229100"/>
          <p14:tracePt t="14861" x="2957513" y="4219575"/>
          <p14:tracePt t="14872" x="2928938" y="4214813"/>
          <p14:tracePt t="14879" x="2895600" y="4200525"/>
          <p14:tracePt t="14886" x="2862263" y="4195763"/>
          <p14:tracePt t="14893" x="2814638" y="4191000"/>
          <p14:tracePt t="14904" x="2776538" y="4191000"/>
          <p14:tracePt t="14909" x="2733675" y="4186238"/>
          <p14:tracePt t="14917" x="2700338" y="4186238"/>
          <p14:tracePt t="14925" x="2667000" y="4186238"/>
          <p14:tracePt t="14933" x="2643188" y="4186238"/>
          <p14:tracePt t="14942" x="2633663" y="4186238"/>
          <p14:tracePt t="14949" x="2628900" y="4186238"/>
          <p14:tracePt t="14957" x="2624138" y="4186238"/>
          <p14:tracePt t="14958" x="0" y="0"/>
        </p14:tracePtLst>
        <p14:tracePtLst>
          <p14:tracePt t="21265" x="3433763" y="4672013"/>
          <p14:tracePt t="21285" x="3419475" y="4667250"/>
          <p14:tracePt t="21318" x="3419475" y="4662488"/>
          <p14:tracePt t="21435" x="3414713" y="4657725"/>
          <p14:tracePt t="21441" x="3405188" y="4657725"/>
          <p14:tracePt t="21449" x="3400425" y="4652963"/>
          <p14:tracePt t="21457" x="3386138" y="4652963"/>
          <p14:tracePt t="21464" x="3381375" y="4643438"/>
          <p14:tracePt t="21468" x="3362325" y="4638675"/>
          <p14:tracePt t="21480" x="3352800" y="4638675"/>
          <p14:tracePt t="21489" x="3333750" y="4633913"/>
          <p14:tracePt t="21496" x="3309938" y="4629150"/>
          <p14:tracePt t="21502" x="3295650" y="4629150"/>
          <p14:tracePt t="21510" x="3276600" y="4619625"/>
          <p14:tracePt t="21517" x="3257550" y="4614863"/>
          <p14:tracePt t="21525" x="3243263" y="4614863"/>
          <p14:tracePt t="21533" x="3224213" y="4614863"/>
          <p14:tracePt t="21545" x="3200400" y="4610100"/>
          <p14:tracePt t="21552" x="3190875" y="4610100"/>
          <p14:tracePt t="21564" x="3162300" y="4605338"/>
          <p14:tracePt t="21573" x="3152775" y="4605338"/>
          <p14:tracePt t="21580" x="3133725" y="4605338"/>
          <p14:tracePt t="21590" x="3128963" y="4595813"/>
          <p14:tracePt t="21598" x="3109913" y="4595813"/>
          <p14:tracePt t="21605" x="3086100" y="4591050"/>
          <p14:tracePt t="21613" x="3057525" y="4586288"/>
          <p14:tracePt t="21621" x="3038475" y="4581525"/>
          <p14:tracePt t="21629" x="3005138" y="4562475"/>
          <p14:tracePt t="21638" x="2981325" y="4557713"/>
          <p14:tracePt t="21645" x="2947988" y="4552950"/>
          <p14:tracePt t="21653" x="2919413" y="4543425"/>
          <p14:tracePt t="21660" x="2895600" y="4543425"/>
          <p14:tracePt t="21668" x="2862263" y="4543425"/>
          <p14:tracePt t="21677" x="2828925" y="4538663"/>
          <p14:tracePt t="21684" x="2805113" y="4538663"/>
          <p14:tracePt t="21693" x="2771775" y="4533900"/>
          <p14:tracePt t="21701" x="2738438" y="4533900"/>
          <p14:tracePt t="21709" x="2714625" y="4533900"/>
          <p14:tracePt t="21717" x="2690813" y="4533900"/>
          <p14:tracePt t="21724" x="2667000" y="4533900"/>
          <p14:tracePt t="21733" x="2647950" y="4533900"/>
          <p14:tracePt t="21740" x="2628900" y="4533900"/>
          <p14:tracePt t="21749" x="2614613" y="4533900"/>
          <p14:tracePt t="21757" x="2586038" y="4533900"/>
          <p14:tracePt t="21765" x="2566988" y="4538663"/>
          <p14:tracePt t="21773" x="2543175" y="4538663"/>
          <p14:tracePt t="21781" x="2514600" y="4543425"/>
          <p14:tracePt t="21790" x="2490788" y="4552950"/>
          <p14:tracePt t="21797" x="2471738" y="4562475"/>
          <p14:tracePt t="21806" x="2443163" y="4572000"/>
          <p14:tracePt t="21813" x="2428875" y="4576763"/>
          <p14:tracePt t="21832" x="2390775" y="4595813"/>
          <p14:tracePt t="21837" x="2371725" y="4619625"/>
          <p14:tracePt t="21848" x="2347913" y="4648200"/>
          <p14:tracePt t="21857" x="2333625" y="4662488"/>
          <p14:tracePt t="21865" x="2319338" y="4691063"/>
          <p14:tracePt t="21871" x="2286000" y="4724400"/>
          <p14:tracePt t="21877" x="2276475" y="4752975"/>
          <p14:tracePt t="21890" x="2257425" y="4781550"/>
          <p14:tracePt t="21901" x="2252663" y="4810125"/>
          <p14:tracePt t="21910" x="2243138" y="4829175"/>
          <p14:tracePt t="21923" x="2243138" y="4843463"/>
          <p14:tracePt t="21934" x="2243138" y="4862513"/>
          <p14:tracePt t="21940" x="2243138" y="4876800"/>
          <p14:tracePt t="21949" x="2243138" y="4886325"/>
          <p14:tracePt t="21958" x="2257425" y="4900613"/>
          <p14:tracePt t="21968" x="2262188" y="4905375"/>
          <p14:tracePt t="21976" x="2281238" y="4924425"/>
          <p14:tracePt t="21986" x="2295525" y="4938713"/>
          <p14:tracePt t="21995" x="2314575" y="4957763"/>
          <p14:tracePt t="22001" x="2328863" y="4972050"/>
          <p14:tracePt t="22005" x="2366963" y="4995863"/>
          <p14:tracePt t="22014" x="2395538" y="5005388"/>
          <p14:tracePt t="22021" x="2428875" y="5029200"/>
          <p14:tracePt t="22028" x="2447925" y="5033963"/>
          <p14:tracePt t="22036" x="2466975" y="5048250"/>
          <p14:tracePt t="22044" x="2495550" y="5057775"/>
          <p14:tracePt t="22053" x="2514600" y="5076825"/>
          <p14:tracePt t="22061" x="2524125" y="5076825"/>
          <p14:tracePt t="22084" x="2576513" y="5100638"/>
          <p14:tracePt t="22092" x="2595563" y="5105400"/>
          <p14:tracePt t="22101" x="2619375" y="5119688"/>
          <p14:tracePt t="22109" x="2647950" y="5124450"/>
          <p14:tracePt t="22119" x="2681288" y="5124450"/>
          <p14:tracePt t="22125" x="2719388" y="5129213"/>
          <p14:tracePt t="22132" x="2762250" y="5129213"/>
          <p14:tracePt t="22141" x="2809875" y="5129213"/>
          <p14:tracePt t="22152" x="2857500" y="5129213"/>
          <p14:tracePt t="22163" x="2909888" y="5129213"/>
          <p14:tracePt t="22170" x="2976563" y="5143500"/>
          <p14:tracePt t="22174" x="3024188" y="5148263"/>
          <p14:tracePt t="22180" x="3071813" y="5148263"/>
          <p14:tracePt t="22190" x="3128963" y="5148263"/>
          <p14:tracePt t="22197" x="3181350" y="5148263"/>
          <p14:tracePt t="22205" x="3238500" y="5153025"/>
          <p14:tracePt t="22214" x="3286125" y="5153025"/>
          <p14:tracePt t="22222" x="3343275" y="5153025"/>
          <p14:tracePt t="22229" x="3405188" y="5153025"/>
          <p14:tracePt t="22237" x="3462338" y="5153025"/>
          <p14:tracePt t="22247" x="3524250" y="5153025"/>
          <p14:tracePt t="22261" x="3643313" y="5153025"/>
          <p14:tracePt t="22273" x="3700463" y="5153025"/>
          <p14:tracePt t="22281" x="3752850" y="5153025"/>
          <p14:tracePt t="22287" x="3800475" y="5153025"/>
          <p14:tracePt t="22293" x="3843338" y="5148263"/>
          <p14:tracePt t="22301" x="3910013" y="5138738"/>
          <p14:tracePt t="22309" x="3957638" y="5133975"/>
          <p14:tracePt t="22316" x="4005263" y="5114925"/>
          <p14:tracePt t="22330" x="4057650" y="5105400"/>
          <p14:tracePt t="22332" x="4100513" y="5086350"/>
          <p14:tracePt t="22341" x="4138613" y="5067300"/>
          <p14:tracePt t="22349" x="4167188" y="5048250"/>
          <p14:tracePt t="22357" x="4205288" y="5033963"/>
          <p14:tracePt t="22365" x="4214813" y="5024438"/>
          <p14:tracePt t="22372" x="4229100" y="5010150"/>
          <p14:tracePt t="22381" x="4233863" y="5000625"/>
          <p14:tracePt t="22390" x="4243388" y="4991100"/>
          <p14:tracePt t="22397" x="4248150" y="4976813"/>
          <p14:tracePt t="22405" x="4248150" y="4962525"/>
          <p14:tracePt t="22413" x="4248150" y="4943475"/>
          <p14:tracePt t="22421" x="4252913" y="4929188"/>
          <p14:tracePt t="22432" x="4252913" y="4900613"/>
          <p14:tracePt t="22444" x="4252913" y="4843463"/>
          <p14:tracePt t="22453" x="4252913" y="4814888"/>
          <p14:tracePt t="22462" x="4252913" y="4781550"/>
          <p14:tracePt t="22468" x="4248150" y="4752975"/>
          <p14:tracePt t="22477" x="4238625" y="4714875"/>
          <p14:tracePt t="22491" x="4229100" y="4686300"/>
          <p14:tracePt t="22502" x="4214813" y="4652963"/>
          <p14:tracePt t="22509" x="4195763" y="4624388"/>
          <p14:tracePt t="22517" x="4186238" y="4614863"/>
          <p14:tracePt t="22525" x="4167188" y="4595813"/>
          <p14:tracePt t="22533" x="4138613" y="4576763"/>
          <p14:tracePt t="22546" x="4086225" y="4552950"/>
          <p14:tracePt t="22555" x="4048125" y="4538663"/>
          <p14:tracePt t="22562" x="3995738" y="4519613"/>
          <p14:tracePt t="22567" x="3952875" y="4510088"/>
          <p14:tracePt t="22573" x="3890963" y="4491038"/>
          <p14:tracePt t="22581" x="3838575" y="4481513"/>
          <p14:tracePt t="22590" x="3800475" y="4476750"/>
          <p14:tracePt t="22597" x="3733800" y="4457700"/>
          <p14:tracePt t="22606" x="3700463" y="4457700"/>
          <p14:tracePt t="22612" x="3652838" y="4452938"/>
          <p14:tracePt t="22621" x="3614738" y="4452938"/>
          <p14:tracePt t="22628" x="3557588" y="4452938"/>
          <p14:tracePt t="22637" x="3509963" y="4452938"/>
          <p14:tracePt t="22645" x="3462338" y="4452938"/>
          <p14:tracePt t="22653" x="3405188" y="4452938"/>
          <p14:tracePt t="22661" x="3376613" y="4452938"/>
          <p14:tracePt t="22668" x="3319463" y="4452938"/>
          <p14:tracePt t="22677" x="3271838" y="4452938"/>
          <p14:tracePt t="22684" x="3233738" y="4452938"/>
          <p14:tracePt t="22694" x="3200400" y="4452938"/>
          <p14:tracePt t="22701" x="3167063" y="4457700"/>
          <p14:tracePt t="22708" x="3148013" y="4462463"/>
          <p14:tracePt t="22718" x="3105150" y="4481513"/>
          <p14:tracePt t="22724" x="3076575" y="4486275"/>
          <p14:tracePt t="22733" x="3052763" y="4495800"/>
          <p14:tracePt t="22743" x="3024188" y="4514850"/>
          <p14:tracePt t="22753" x="3009900" y="4524375"/>
          <p14:tracePt t="22759" x="2986088" y="4533900"/>
          <p14:tracePt t="22765" x="2971800" y="4543425"/>
          <p14:tracePt t="22774" x="2962275" y="4543425"/>
          <p14:tracePt t="22781" x="2952750" y="4552950"/>
          <p14:tracePt t="22789" x="2952750" y="4557713"/>
          <p14:tracePt t="22797" x="2947988" y="4562475"/>
          <p14:tracePt t="22854" x="0" y="0"/>
        </p14:tracePtLst>
        <p14:tracePtLst>
          <p14:tracePt t="23477" x="3895725" y="4767263"/>
          <p14:tracePt t="23531" x="3876675" y="4767263"/>
          <p14:tracePt t="23535" x="3848100" y="4767263"/>
          <p14:tracePt t="23541" x="3800475" y="4767263"/>
          <p14:tracePt t="23548" x="3743325" y="4767263"/>
          <p14:tracePt t="23559" x="3695700" y="4767263"/>
          <p14:tracePt t="23568" x="3633788" y="4767263"/>
          <p14:tracePt t="23580" x="3514725" y="4767263"/>
          <p14:tracePt t="23590" x="3452813" y="4762500"/>
          <p14:tracePt t="23600" x="3386138" y="4752975"/>
          <p14:tracePt t="23608" x="3352800" y="4743450"/>
          <p14:tracePt t="23615" x="3295650" y="4743450"/>
          <p14:tracePt t="23622" x="3248025" y="4743450"/>
          <p14:tracePt t="23631" x="3209925" y="4743450"/>
          <p14:tracePt t="23640" x="3152775" y="4743450"/>
          <p14:tracePt t="23647" x="3100388" y="4743450"/>
          <p14:tracePt t="23656" x="3052763" y="4743450"/>
          <p14:tracePt t="23661" x="2995613" y="4748213"/>
          <p14:tracePt t="23669" x="2938463" y="4752975"/>
          <p14:tracePt t="23677" x="2900363" y="4752975"/>
          <p14:tracePt t="23685" x="2847975" y="4767263"/>
          <p14:tracePt t="23693" x="2814638" y="4781550"/>
          <p14:tracePt t="23702" x="2786063" y="4786313"/>
          <p14:tracePt t="23709" x="2762250" y="4795838"/>
          <p14:tracePt t="23717" x="2743200" y="4810125"/>
          <p14:tracePt t="23724" x="2719388" y="4819650"/>
          <p14:tracePt t="23732" x="2709863" y="4833938"/>
          <p14:tracePt t="23740" x="2690813" y="4862513"/>
          <p14:tracePt t="23752" x="2686050" y="4872038"/>
          <p14:tracePt t="23762" x="2681288" y="4895850"/>
          <p14:tracePt t="23770" x="2681288" y="4924425"/>
          <p14:tracePt t="23776" x="2681288" y="4933950"/>
          <p14:tracePt t="23782" x="2681288" y="4957763"/>
          <p14:tracePt t="23792" x="2681288" y="4976813"/>
          <p14:tracePt t="23799" x="2681288" y="4995863"/>
          <p14:tracePt t="23810" x="2690813" y="5014913"/>
          <p14:tracePt t="23812" x="2714625" y="5033963"/>
          <p14:tracePt t="23822" x="2728913" y="5048250"/>
          <p14:tracePt t="23828" x="2752725" y="5067300"/>
          <p14:tracePt t="23837" x="2781300" y="5076825"/>
          <p14:tracePt t="23845" x="2824163" y="5091113"/>
          <p14:tracePt t="23854" x="2857500" y="5100638"/>
          <p14:tracePt t="23862" x="2914650" y="5105400"/>
          <p14:tracePt t="23869" x="2976563" y="5114925"/>
          <p14:tracePt t="23877" x="3048000" y="5114925"/>
          <p14:tracePt t="23887" x="3128963" y="5114925"/>
          <p14:tracePt t="23898" x="3205163" y="5114925"/>
          <p14:tracePt t="23912" x="3362325" y="5114925"/>
          <p14:tracePt t="23924" x="3505200" y="5114925"/>
          <p14:tracePt t="23933" x="3562350" y="5114925"/>
          <p14:tracePt t="23943" x="3619500" y="5100638"/>
          <p14:tracePt t="23953" x="3652838" y="5086350"/>
          <p14:tracePt t="23964" x="3705225" y="5067300"/>
          <p14:tracePt t="23973" x="3719513" y="5062538"/>
          <p14:tracePt t="23983" x="3733800" y="5053013"/>
          <p14:tracePt t="23999" x="3738563" y="5048250"/>
          <p14:tracePt t="24004" x="3738563" y="5038725"/>
          <p14:tracePt t="24014" x="3738563" y="5029200"/>
          <p14:tracePt t="24028" x="3738563" y="5014913"/>
          <p14:tracePt t="24037" x="3733800" y="5005388"/>
          <p14:tracePt t="24044" x="3729038" y="5000625"/>
          <p14:tracePt t="24053" x="3724275" y="4991100"/>
          <p14:tracePt t="24061" x="3714750" y="4981575"/>
          <p14:tracePt t="24070" x="3700463" y="4967288"/>
          <p14:tracePt t="24076" x="3686175" y="4967288"/>
          <p14:tracePt t="24084" x="3671888" y="4967288"/>
          <p14:tracePt t="24092" x="3662363" y="4962525"/>
          <p14:tracePt t="24102" x="3633788" y="4953000"/>
          <p14:tracePt t="24102" x="0" y="0"/>
        </p14:tracePtLst>
        <p14:tracePtLst>
          <p14:tracePt t="25087" x="2257425" y="4995863"/>
          <p14:tracePt t="25093" x="2219325" y="4995863"/>
          <p14:tracePt t="25101" x="2176463" y="4995863"/>
          <p14:tracePt t="25108" x="2138363" y="4995863"/>
          <p14:tracePt t="25118" x="2090738" y="4995863"/>
          <p14:tracePt t="25126" x="2057400" y="4995863"/>
          <p14:tracePt t="25133" x="2019300" y="4995863"/>
          <p14:tracePt t="25143" x="1971675" y="4995863"/>
          <p14:tracePt t="25152" x="1938338" y="4995863"/>
          <p14:tracePt t="25161" x="1905000" y="4995863"/>
          <p14:tracePt t="25170" x="1890713" y="4995863"/>
          <p14:tracePt t="25175" x="1866900" y="4995863"/>
          <p14:tracePt t="25181" x="1847850" y="4995863"/>
          <p14:tracePt t="25190" x="1833563" y="4995863"/>
          <p14:tracePt t="25197" x="1824038" y="5000625"/>
          <p14:tracePt t="25205" x="1809750" y="5000625"/>
          <p14:tracePt t="25213" x="1800225" y="5005388"/>
          <p14:tracePt t="25221" x="1785938" y="5010150"/>
          <p14:tracePt t="25229" x="1771650" y="5019675"/>
          <p14:tracePt t="25237" x="1757363" y="5029200"/>
          <p14:tracePt t="25245" x="1747838" y="5038725"/>
          <p14:tracePt t="25252" x="1728788" y="5053013"/>
          <p14:tracePt t="25261" x="1704975" y="5067300"/>
          <p14:tracePt t="25268" x="1700213" y="5072063"/>
          <p14:tracePt t="25278" x="1685925" y="5081588"/>
          <p14:tracePt t="25285" x="1671638" y="5095875"/>
          <p14:tracePt t="25293" x="1662113" y="5100638"/>
          <p14:tracePt t="25300" x="1652588" y="5110163"/>
          <p14:tracePt t="25309" x="1647825" y="5119688"/>
          <p14:tracePt t="25316" x="1643063" y="5129213"/>
          <p14:tracePt t="25326" x="1638300" y="5129213"/>
          <p14:tracePt t="25333" x="1638300" y="5133975"/>
          <p14:tracePt t="25340" x="1638300" y="5143500"/>
          <p14:tracePt t="25353" x="1638300" y="5153025"/>
          <p14:tracePt t="25363" x="1638300" y="5167313"/>
          <p14:tracePt t="25372" x="1638300" y="5191125"/>
          <p14:tracePt t="25382" x="1647825" y="5210175"/>
          <p14:tracePt t="25390" x="1671638" y="5233988"/>
          <p14:tracePt t="25397" x="1681163" y="5248275"/>
          <p14:tracePt t="25405" x="1704975" y="5267325"/>
          <p14:tracePt t="25413" x="1733550" y="5295900"/>
          <p14:tracePt t="25421" x="1752600" y="5314950"/>
          <p14:tracePt t="25429" x="1781175" y="5334000"/>
          <p14:tracePt t="25438" x="1833563" y="5362575"/>
          <p14:tracePt t="25445" x="1876425" y="5372100"/>
          <p14:tracePt t="25456" x="1919288" y="5391150"/>
          <p14:tracePt t="25463" x="1976438" y="5414963"/>
          <p14:tracePt t="25475" x="2019300" y="5424488"/>
          <p14:tracePt t="25481" x="2066925" y="5429250"/>
          <p14:tracePt t="25487" x="2124075" y="5434013"/>
          <p14:tracePt t="25496" x="2185988" y="5434013"/>
          <p14:tracePt t="25501" x="2247900" y="5448300"/>
          <p14:tracePt t="25510" x="2314575" y="5453063"/>
          <p14:tracePt t="25517" x="2371725" y="5453063"/>
          <p14:tracePt t="25525" x="2433638" y="5453063"/>
          <p14:tracePt t="25532" x="2495550" y="5453063"/>
          <p14:tracePt t="25542" x="2566988" y="5453063"/>
          <p14:tracePt t="25550" x="2638425" y="5453063"/>
          <p14:tracePt t="25556" x="2714625" y="5453063"/>
          <p14:tracePt t="25569" x="2786063" y="5453063"/>
          <p14:tracePt t="25577" x="2867025" y="5453063"/>
          <p14:tracePt t="25584" x="2952750" y="5453063"/>
          <p14:tracePt t="25594" x="3033713" y="5453063"/>
          <p14:tracePt t="25598" x="3119438" y="5453063"/>
          <p14:tracePt t="25605" x="3195638" y="5453063"/>
          <p14:tracePt t="25613" x="3281363" y="5453063"/>
          <p14:tracePt t="25620" x="3352800" y="5453063"/>
          <p14:tracePt t="25629" x="3419475" y="5453063"/>
          <p14:tracePt t="25636" x="3481388" y="5453063"/>
          <p14:tracePt t="25645" x="3543300" y="5462588"/>
          <p14:tracePt t="25653" x="3600450" y="5467350"/>
          <p14:tracePt t="25661" x="3657600" y="5467350"/>
          <p14:tracePt t="25669" x="3700463" y="5476875"/>
          <p14:tracePt t="25676" x="3752850" y="5486400"/>
          <p14:tracePt t="25685" x="3786188" y="5491163"/>
          <p14:tracePt t="25693" x="3838575" y="5495925"/>
          <p14:tracePt t="25700" x="3876675" y="5495925"/>
          <p14:tracePt t="25714" x="3933825" y="5495925"/>
          <p14:tracePt t="25723" x="3981450" y="5510213"/>
          <p14:tracePt t="25730" x="4029075" y="5514975"/>
          <p14:tracePt t="25736" x="4090988" y="5514975"/>
          <p14:tracePt t="25742" x="4157663" y="5519738"/>
          <p14:tracePt t="25749" x="4214813" y="5529263"/>
          <p14:tracePt t="25758" x="4276725" y="5538788"/>
          <p14:tracePt t="25765" x="4343400" y="5548313"/>
          <p14:tracePt t="25773" x="4395788" y="5553075"/>
          <p14:tracePt t="25780" x="4448175" y="5557838"/>
          <p14:tracePt t="25789" x="4505325" y="5572125"/>
          <p14:tracePt t="25799" x="4557713" y="5576888"/>
          <p14:tracePt t="25806" x="4614863" y="5586413"/>
          <p14:tracePt t="25813" x="4657725" y="5591175"/>
          <p14:tracePt t="25823" x="4714875" y="5600700"/>
          <p14:tracePt t="25828" x="4762500" y="5610225"/>
          <p14:tracePt t="25837" x="4819650" y="5614988"/>
          <p14:tracePt t="25844" x="4867275" y="5614988"/>
          <p14:tracePt t="25857" x="4914900" y="5614988"/>
          <p14:tracePt t="25866" x="4962525" y="5614988"/>
          <p14:tracePt t="25878" x="5072063" y="5614988"/>
          <p14:tracePt t="25885" x="5119688" y="5614988"/>
          <p14:tracePt t="25892" x="5176838" y="5619750"/>
          <p14:tracePt t="25900" x="5243513" y="5634038"/>
          <p14:tracePt t="25909" x="5305425" y="5634038"/>
          <p14:tracePt t="25917" x="5367338" y="5638800"/>
          <p14:tracePt t="25925" x="5424488" y="5648325"/>
          <p14:tracePt t="25932" x="5486400" y="5648325"/>
          <p14:tracePt t="25940" x="5543550" y="5653088"/>
          <p14:tracePt t="25949" x="5595938" y="5667375"/>
          <p14:tracePt t="25958" x="5643563" y="5667375"/>
          <p14:tracePt t="25965" x="5681663" y="5667375"/>
          <p14:tracePt t="25973" x="5729288" y="5667375"/>
          <p14:tracePt t="25981" x="5767388" y="5667375"/>
          <p14:tracePt t="25989" x="5810250" y="5667375"/>
          <p14:tracePt t="26001" x="5834063" y="5667375"/>
          <p14:tracePt t="26005" x="5848350" y="5657850"/>
          <p14:tracePt t="26014" x="5867400" y="5634038"/>
          <p14:tracePt t="26021" x="5876925" y="5629275"/>
          <p14:tracePt t="26030" x="5886450" y="5614988"/>
          <p14:tracePt t="26036" x="5891213" y="5591175"/>
          <p14:tracePt t="26045" x="5891213" y="5567363"/>
          <p14:tracePt t="26053" x="5891213" y="5548313"/>
          <p14:tracePt t="26062" x="5891213" y="5519738"/>
          <p14:tracePt t="26071" x="5891213" y="5491163"/>
          <p14:tracePt t="26079" x="5891213" y="5467350"/>
          <p14:tracePt t="26088" x="5891213" y="5443538"/>
          <p14:tracePt t="26095" x="5891213" y="5419725"/>
          <p14:tracePt t="26101" x="5891213" y="5391150"/>
          <p14:tracePt t="26109" x="5881688" y="5372100"/>
          <p14:tracePt t="26117" x="5862638" y="5348288"/>
          <p14:tracePt t="26125" x="5848350" y="5334000"/>
          <p14:tracePt t="26132" x="5829300" y="5310188"/>
          <p14:tracePt t="26141" x="5819775" y="5300663"/>
          <p14:tracePt t="26150" x="5805488" y="5291138"/>
          <p14:tracePt t="26157" x="5795963" y="5291138"/>
          <p14:tracePt t="26165" x="5776913" y="5276850"/>
          <p14:tracePt t="26175" x="5748338" y="5272088"/>
          <p14:tracePt t="26182" x="5715000" y="5262563"/>
          <p14:tracePt t="26189" x="5672138" y="5248275"/>
          <p14:tracePt t="26197" x="5624513" y="5238750"/>
          <p14:tracePt t="26205" x="5557838" y="5229225"/>
          <p14:tracePt t="26213" x="5486400" y="5219700"/>
          <p14:tracePt t="26221" x="5386388" y="5205413"/>
          <p14:tracePt t="26229" x="5286375" y="5195888"/>
          <p14:tracePt t="26237" x="5153025" y="5162550"/>
          <p14:tracePt t="26245" x="5014913" y="5133975"/>
          <p14:tracePt t="26253" x="4910138" y="5129213"/>
          <p14:tracePt t="26265" x="4838700" y="5119688"/>
          <p14:tracePt t="26274" x="4757738" y="5100638"/>
          <p14:tracePt t="26281" x="4681538" y="5100638"/>
          <p14:tracePt t="26289" x="4614863" y="5095875"/>
          <p14:tracePt t="26298" x="4567238" y="5095875"/>
          <p14:tracePt t="26301" x="4519613" y="5095875"/>
          <p14:tracePt t="26308" x="4491038" y="5095875"/>
          <p14:tracePt t="26317" x="4457700" y="5095875"/>
          <p14:tracePt t="26326" x="4438650" y="5095875"/>
          <p14:tracePt t="26333" x="4410075" y="5095875"/>
          <p14:tracePt t="26341" x="4400550" y="5095875"/>
          <p14:tracePt t="26349" x="4386263" y="5100638"/>
          <p14:tracePt t="26357" x="4371975" y="5105400"/>
          <p14:tracePt t="26414" x="0" y="0"/>
        </p14:tracePtLst>
        <p14:tracePtLst>
          <p14:tracePt t="27552" x="3357563" y="5538788"/>
          <p14:tracePt t="27588" x="3352800" y="5538788"/>
          <p14:tracePt t="27599" x="3348038" y="5538788"/>
          <p14:tracePt t="27606" x="3338513" y="5538788"/>
          <p14:tracePt t="27613" x="3324225" y="5538788"/>
          <p14:tracePt t="27622" x="3319463" y="5534025"/>
          <p14:tracePt t="27629" x="3300413" y="5534025"/>
          <p14:tracePt t="27636" x="3281363" y="5534025"/>
          <p14:tracePt t="27645" x="3262313" y="5529263"/>
          <p14:tracePt t="27653" x="3238500" y="5529263"/>
          <p14:tracePt t="27661" x="3205163" y="5519738"/>
          <p14:tracePt t="27668" x="3171825" y="5519738"/>
          <p14:tracePt t="27677" x="3138488" y="5519738"/>
          <p14:tracePt t="27684" x="3090863" y="5510213"/>
          <p14:tracePt t="27693" x="3052763" y="5510213"/>
          <p14:tracePt t="27701" x="2995613" y="5510213"/>
          <p14:tracePt t="27709" x="2952750" y="5505450"/>
          <p14:tracePt t="27717" x="2900363" y="5500688"/>
          <p14:tracePt t="27725" x="2843213" y="5486400"/>
          <p14:tracePt t="27733" x="2786063" y="5481638"/>
          <p14:tracePt t="27741" x="2743200" y="5476875"/>
          <p14:tracePt t="27749" x="2686050" y="5467350"/>
          <p14:tracePt t="27757" x="2647950" y="5457825"/>
          <p14:tracePt t="27765" x="2590800" y="5448300"/>
          <p14:tracePt t="27773" x="2566988" y="5448300"/>
          <p14:tracePt t="27780" x="2533650" y="5443538"/>
          <p14:tracePt t="27789" x="2509838" y="5443538"/>
          <p14:tracePt t="27796" x="2481263" y="5438775"/>
          <p14:tracePt t="27807" x="2462213" y="5438775"/>
          <p14:tracePt t="27813" x="2438400" y="5429250"/>
          <p14:tracePt t="27821" x="2419350" y="5429250"/>
          <p14:tracePt t="27829" x="2395538" y="5429250"/>
          <p14:tracePt t="27838" x="2371725" y="5429250"/>
          <p14:tracePt t="27844" x="2338388" y="5429250"/>
          <p14:tracePt t="27853" x="2305050" y="5424488"/>
          <p14:tracePt t="27862" x="2271713" y="5419725"/>
          <p14:tracePt t="27869" x="2233613" y="5419725"/>
          <p14:tracePt t="27877" x="2200275" y="5414963"/>
          <p14:tracePt t="27885" x="2152650" y="5395913"/>
          <p14:tracePt t="27893" x="2100263" y="5381625"/>
          <p14:tracePt t="27900" x="2052638" y="5362575"/>
          <p14:tracePt t="27910" x="2009775" y="5357813"/>
          <p14:tracePt t="27918" x="1952625" y="5353050"/>
          <p14:tracePt t="27925" x="1909763" y="5338763"/>
          <p14:tracePt t="27932" x="1862138" y="5338763"/>
          <p14:tracePt t="27941" x="1814513" y="5324475"/>
          <p14:tracePt t="27949" x="1776413" y="5324475"/>
          <p14:tracePt t="27958" x="1728788" y="5324475"/>
          <p14:tracePt t="27965" x="1695450" y="5319713"/>
          <p14:tracePt t="27974" x="1652588" y="5319713"/>
          <p14:tracePt t="27981" x="1604963" y="5310188"/>
          <p14:tracePt t="27989" x="1571625" y="5305425"/>
          <p14:tracePt t="27997" x="1538288" y="5305425"/>
          <p14:tracePt t="28005" x="1514475" y="5305425"/>
          <p14:tracePt t="28014" x="1490663" y="5305425"/>
          <p14:tracePt t="28021" x="1457325" y="5305425"/>
          <p14:tracePt t="28030" x="1423988" y="5305425"/>
          <p14:tracePt t="28037" x="1390650" y="5305425"/>
          <p14:tracePt t="28045" x="1362075" y="5305425"/>
          <p14:tracePt t="28053" x="1328738" y="5305425"/>
          <p14:tracePt t="28062" x="1304925" y="5305425"/>
          <p14:tracePt t="28068" x="1285875" y="5310188"/>
          <p14:tracePt t="28078" x="1247775" y="5319713"/>
          <p14:tracePt t="28084" x="1228725" y="5334000"/>
          <p14:tracePt t="28093" x="1200150" y="5348288"/>
          <p14:tracePt t="28101" x="1181100" y="5362575"/>
          <p14:tracePt t="28108" x="1166813" y="5372100"/>
          <p14:tracePt t="28117" x="1157288" y="5381625"/>
          <p14:tracePt t="28125" x="1152525" y="5395913"/>
          <p14:tracePt t="28133" x="1152525" y="5419725"/>
          <p14:tracePt t="28141" x="1152525" y="5434013"/>
          <p14:tracePt t="28149" x="1152525" y="5453063"/>
          <p14:tracePt t="28157" x="1152525" y="5476875"/>
          <p14:tracePt t="28165" x="1162050" y="5495925"/>
          <p14:tracePt t="28173" x="1181100" y="5514975"/>
          <p14:tracePt t="28181" x="1209675" y="5543550"/>
          <p14:tracePt t="28189" x="1233488" y="5567363"/>
          <p14:tracePt t="28197" x="1262063" y="5591175"/>
          <p14:tracePt t="28205" x="1295400" y="5614988"/>
          <p14:tracePt t="28213" x="1328738" y="5624513"/>
          <p14:tracePt t="28221" x="1366838" y="5643563"/>
          <p14:tracePt t="28229" x="1409700" y="5667375"/>
          <p14:tracePt t="28238" x="1452563" y="5676900"/>
          <p14:tracePt t="28245" x="1495425" y="5695950"/>
          <p14:tracePt t="28253" x="1528763" y="5710238"/>
          <p14:tracePt t="28261" x="1571625" y="5729288"/>
          <p14:tracePt t="28269" x="1595438" y="5738813"/>
          <p14:tracePt t="28276" x="1638300" y="5757863"/>
          <p14:tracePt t="28285" x="1681163" y="5762625"/>
          <p14:tracePt t="28293" x="1714500" y="5762625"/>
          <p14:tracePt t="28301" x="1762125" y="5767388"/>
          <p14:tracePt t="28309" x="1809750" y="5767388"/>
          <p14:tracePt t="28317" x="1857375" y="5767388"/>
          <p14:tracePt t="28326" x="1919288" y="5767388"/>
          <p14:tracePt t="28333" x="1976438" y="5767388"/>
          <p14:tracePt t="28341" x="2047875" y="5767388"/>
          <p14:tracePt t="28349" x="2100263" y="5767388"/>
          <p14:tracePt t="28358" x="2157413" y="5767388"/>
          <p14:tracePt t="28365" x="2214563" y="5772150"/>
          <p14:tracePt t="28376" x="2276475" y="5786438"/>
          <p14:tracePt t="28385" x="2333625" y="5791200"/>
          <p14:tracePt t="28395" x="2390775" y="5791200"/>
          <p14:tracePt t="28406" x="2495550" y="5791200"/>
          <p14:tracePt t="28417" x="2557463" y="5800725"/>
          <p14:tracePt t="28423" x="2614613" y="5800725"/>
          <p14:tracePt t="28430" x="2676525" y="5800725"/>
          <p14:tracePt t="28438" x="2747963" y="5800725"/>
          <p14:tracePt t="28446" x="2809875" y="5800725"/>
          <p14:tracePt t="28453" x="2857500" y="5800725"/>
          <p14:tracePt t="28461" x="2900363" y="5800725"/>
          <p14:tracePt t="28469" x="2947988" y="5800725"/>
          <p14:tracePt t="28477" x="2976563" y="5800725"/>
          <p14:tracePt t="28484" x="3009900" y="5800725"/>
          <p14:tracePt t="28493" x="3033713" y="5800725"/>
          <p14:tracePt t="28505" x="3062288" y="5800725"/>
          <p14:tracePt t="28519" x="3109913" y="5800725"/>
          <p14:tracePt t="28528" x="3133725" y="5800725"/>
          <p14:tracePt t="28532" x="3157538" y="5800725"/>
          <p14:tracePt t="28543" x="3181350" y="5800725"/>
          <p14:tracePt t="28549" x="3224213" y="5800725"/>
          <p14:tracePt t="28557" x="3248025" y="5800725"/>
          <p14:tracePt t="28564" x="3271838" y="5800725"/>
          <p14:tracePt t="28573" x="3286125" y="5800725"/>
          <p14:tracePt t="28580" x="3295650" y="5800725"/>
          <p14:tracePt t="28590" x="3314700" y="5800725"/>
          <p14:tracePt t="28597" x="3324225" y="5800725"/>
          <p14:tracePt t="28606" x="3333750" y="5800725"/>
          <p14:tracePt t="28613" x="3338513" y="5800725"/>
          <p14:tracePt t="28622" x="3352800" y="5795963"/>
          <p14:tracePt t="28636" x="3357563" y="5791200"/>
          <p14:tracePt t="28653" x="3367088" y="5786438"/>
          <p14:tracePt t="28661" x="3371850" y="5786438"/>
          <p14:tracePt t="28669" x="3371850" y="5776913"/>
          <p14:tracePt t="28677" x="3376613" y="5772150"/>
          <p14:tracePt t="28684" x="3381375" y="5772150"/>
          <p14:tracePt t="28693" x="3386138" y="5767388"/>
          <p14:tracePt t="28701" x="3386138" y="5762625"/>
          <p14:tracePt t="28709" x="3386138" y="5757863"/>
          <p14:tracePt t="28717" x="3390900" y="5753100"/>
          <p14:tracePt t="28725" x="3395663" y="5748338"/>
          <p14:tracePt t="28725" x="0" y="0"/>
        </p14:tracePtLst>
        <p14:tracePtLst>
          <p14:tracePt t="41318" x="1676400" y="6005513"/>
          <p14:tracePt t="41410" x="1676400" y="6015038"/>
          <p14:tracePt t="41419" x="1690688" y="6019800"/>
          <p14:tracePt t="41426" x="1700213" y="6019800"/>
          <p14:tracePt t="41433" x="1719263" y="6024563"/>
          <p14:tracePt t="41441" x="1738313" y="6024563"/>
          <p14:tracePt t="41448" x="1747838" y="6029325"/>
          <p14:tracePt t="41457" x="1766888" y="6029325"/>
          <p14:tracePt t="41469" x="1804988" y="6029325"/>
          <p14:tracePt t="41478" x="1814513" y="6029325"/>
          <p14:tracePt t="41485" x="1828800" y="6029325"/>
          <p14:tracePt t="41493" x="1838325" y="6029325"/>
          <p14:tracePt t="41500" x="1847850" y="6024563"/>
          <p14:tracePt t="41509" x="1857375" y="6010275"/>
          <p14:tracePt t="41526" x="1862138" y="6005513"/>
          <p14:tracePt t="41541" x="1862138" y="6000750"/>
          <p14:tracePt t="41549" x="1862138" y="5995988"/>
          <p14:tracePt t="41557" x="1862138" y="5991225"/>
          <p14:tracePt t="41573" x="1862138" y="5981700"/>
          <p14:tracePt t="41581" x="1862138" y="5976938"/>
          <p14:tracePt t="41589" x="1862138" y="5972175"/>
          <p14:tracePt t="41601" x="1862138" y="5962650"/>
          <p14:tracePt t="41616" x="1862138" y="5953125"/>
          <p14:tracePt t="41626" x="1862138" y="5943600"/>
          <p14:tracePt t="41633" x="1857375" y="5934075"/>
          <p14:tracePt t="41639" x="1852613" y="5929313"/>
          <p14:tracePt t="41645" x="1843088" y="5919788"/>
          <p14:tracePt t="41652" x="1828800" y="5910263"/>
          <p14:tracePt t="41661" x="1804988" y="5895975"/>
          <p14:tracePt t="41669" x="1785938" y="5891213"/>
          <p14:tracePt t="41677" x="1757363" y="5886450"/>
          <p14:tracePt t="41685" x="1733550" y="5881688"/>
          <p14:tracePt t="41693" x="1714500" y="5872163"/>
          <p14:tracePt t="41700" x="1690688" y="5872163"/>
          <p14:tracePt t="41709" x="1657350" y="5867400"/>
          <p14:tracePt t="41717" x="1628775" y="5857875"/>
          <p14:tracePt t="41725" x="1604963" y="5857875"/>
          <p14:tracePt t="41733" x="1571625" y="5853113"/>
          <p14:tracePt t="41741" x="1538288" y="5848350"/>
          <p14:tracePt t="41751" x="1504950" y="5838825"/>
          <p14:tracePt t="41765" x="1428750" y="5829300"/>
          <p14:tracePt t="41773" x="1414463" y="5829300"/>
          <p14:tracePt t="41781" x="1390650" y="5824538"/>
          <p14:tracePt t="41789" x="1352550" y="5815013"/>
          <p14:tracePt t="41797" x="1338263" y="5815013"/>
          <p14:tracePt t="41806" x="1319213" y="5815013"/>
          <p14:tracePt t="41812" x="1281113" y="5800725"/>
          <p14:tracePt t="41821" x="1262063" y="5800725"/>
          <p14:tracePt t="41830" x="1243013" y="5800725"/>
          <p14:tracePt t="41837" x="1219200" y="5791200"/>
          <p14:tracePt t="41845" x="1200150" y="5786438"/>
          <p14:tracePt t="41855" x="1195388" y="5786438"/>
          <p14:tracePt t="41861" x="1176338" y="5786438"/>
          <p14:tracePt t="41868" x="1162050" y="5786438"/>
          <p14:tracePt t="41876" x="1143000" y="5781675"/>
          <p14:tracePt t="41885" x="1119188" y="5781675"/>
          <p14:tracePt t="41892" x="1109663" y="5781675"/>
          <p14:tracePt t="41901" x="1085850" y="5781675"/>
          <p14:tracePt t="41908" x="1071563" y="5781675"/>
          <p14:tracePt t="41923" x="1052513" y="5781675"/>
          <p14:tracePt t="41932" x="1009650" y="5781675"/>
          <p14:tracePt t="41943" x="985838" y="5781675"/>
          <p14:tracePt t="41949" x="971550" y="5781675"/>
          <p14:tracePt t="41957" x="947738" y="5781675"/>
          <p14:tracePt t="41964" x="919163" y="5781675"/>
          <p14:tracePt t="41973" x="895350" y="5781675"/>
          <p14:tracePt t="41984" x="871538" y="5781675"/>
          <p14:tracePt t="41999" x="828675" y="5781675"/>
          <p14:tracePt t="42005" x="800100" y="5781675"/>
          <p14:tracePt t="42013" x="781050" y="5781675"/>
          <p14:tracePt t="42021" x="752475" y="5781675"/>
          <p14:tracePt t="42032" x="728663" y="5781675"/>
          <p14:tracePt t="42043" x="695325" y="5781675"/>
          <p14:tracePt t="42049" x="676275" y="5781675"/>
          <p14:tracePt t="42054" x="652463" y="5781675"/>
          <p14:tracePt t="42062" x="642938" y="5781675"/>
          <p14:tracePt t="42069" x="623888" y="5781675"/>
          <p14:tracePt t="42076" x="604838" y="5781675"/>
          <p14:tracePt t="42084" x="595313" y="5781675"/>
          <p14:tracePt t="42095" x="581025" y="5781675"/>
          <p14:tracePt t="42100" x="576263" y="5781675"/>
          <p14:tracePt t="42109" x="566738" y="5781675"/>
          <p14:tracePt t="42117" x="552450" y="5781675"/>
          <p14:tracePt t="42125" x="538163" y="5786438"/>
          <p14:tracePt t="42133" x="533400" y="5791200"/>
          <p14:tracePt t="42141" x="523875" y="5795963"/>
          <p14:tracePt t="42150" x="514350" y="5805488"/>
          <p14:tracePt t="42157" x="500063" y="5815013"/>
          <p14:tracePt t="42165" x="495300" y="5815013"/>
          <p14:tracePt t="42172" x="485775" y="5824538"/>
          <p14:tracePt t="42182" x="476250" y="5834063"/>
          <p14:tracePt t="42188" x="471488" y="5838825"/>
          <p14:tracePt t="42197" x="471488" y="5843588"/>
          <p14:tracePt t="42206" x="461963" y="5857875"/>
          <p14:tracePt t="42213" x="461963" y="5862638"/>
          <p14:tracePt t="42223" x="461963" y="5867400"/>
          <p14:tracePt t="42230" x="461963" y="5872163"/>
          <p14:tracePt t="42246" x="461963" y="5881688"/>
          <p14:tracePt t="42255" x="461963" y="5891213"/>
          <p14:tracePt t="42261" x="466725" y="5900738"/>
          <p14:tracePt t="42268" x="476250" y="5910263"/>
          <p14:tracePt t="42278" x="485775" y="5915025"/>
          <p14:tracePt t="42284" x="504825" y="5924550"/>
          <p14:tracePt t="42293" x="519113" y="5934075"/>
          <p14:tracePt t="42301" x="542925" y="5953125"/>
          <p14:tracePt t="42309" x="561975" y="5953125"/>
          <p14:tracePt t="42317" x="595313" y="5962650"/>
          <p14:tracePt t="42326" x="628650" y="5967413"/>
          <p14:tracePt t="42333" x="661988" y="5976938"/>
          <p14:tracePt t="42340" x="695325" y="5981700"/>
          <p14:tracePt t="42349" x="742950" y="5981700"/>
          <p14:tracePt t="42358" x="785813" y="5991225"/>
          <p14:tracePt t="42365" x="833438" y="5991225"/>
          <p14:tracePt t="42375" x="871538" y="5995988"/>
          <p14:tracePt t="42383" x="919163" y="5995988"/>
          <p14:tracePt t="42393" x="962025" y="6005513"/>
          <p14:tracePt t="42401" x="1004888" y="6005513"/>
          <p14:tracePt t="42407" x="1033463" y="6005513"/>
          <p14:tracePt t="42415" x="1076325" y="6005513"/>
          <p14:tracePt t="42421" x="1114425" y="6005513"/>
          <p14:tracePt t="42429" x="1162050" y="6005513"/>
          <p14:tracePt t="42437" x="1204913" y="6005513"/>
          <p14:tracePt t="42445" x="1252538" y="6005513"/>
          <p14:tracePt t="42453" x="1300163" y="6005513"/>
          <p14:tracePt t="42469" x="1395413" y="6005513"/>
          <p14:tracePt t="42476" x="1443038" y="6005513"/>
          <p14:tracePt t="42487" x="1490663" y="6015038"/>
          <p14:tracePt t="42498" x="1528763" y="6015038"/>
          <p14:tracePt t="42503" x="1571625" y="6019800"/>
          <p14:tracePt t="42511" x="1619250" y="6024563"/>
          <p14:tracePt t="42517" x="1662113" y="6024563"/>
          <p14:tracePt t="42525" x="1709738" y="6024563"/>
          <p14:tracePt t="42533" x="1738313" y="6024563"/>
          <p14:tracePt t="42540" x="1781175" y="6024563"/>
          <p14:tracePt t="42549" x="1814513" y="6024563"/>
          <p14:tracePt t="42558" x="1843088" y="6024563"/>
          <p14:tracePt t="42565" x="1857375" y="6024563"/>
          <p14:tracePt t="42576" x="1871663" y="6024563"/>
          <p14:tracePt t="42584" x="1885950" y="6019800"/>
          <p14:tracePt t="42595" x="1890713" y="6015038"/>
          <p14:tracePt t="42601" x="1895475" y="6010275"/>
          <p14:tracePt t="42613" x="1895475" y="6000750"/>
          <p14:tracePt t="42629" x="1895475" y="5995988"/>
          <p14:tracePt t="42637" x="1895475" y="5991225"/>
          <p14:tracePt t="42645" x="1895475" y="5986463"/>
          <p14:tracePt t="42654" x="1895475" y="5981700"/>
          <p14:tracePt t="42669" x="1895475" y="5976938"/>
          <p14:tracePt t="42686" x="1895475" y="5967413"/>
          <p14:tracePt t="42692" x="1890713" y="5957888"/>
          <p14:tracePt t="42701" x="1871663" y="5953125"/>
          <p14:tracePt t="42710" x="1852613" y="5948363"/>
          <p14:tracePt t="42717" x="1833563" y="5938838"/>
          <p14:tracePt t="42725" x="1804988" y="5934075"/>
          <p14:tracePt t="42735" x="1771650" y="5929313"/>
          <p14:tracePt t="42747" x="1752600" y="5924550"/>
          <p14:tracePt t="42757" x="1724025" y="5924550"/>
          <p14:tracePt t="42767" x="1709738" y="5915025"/>
          <p14:tracePt t="42773" x="1700213" y="5915025"/>
          <p14:tracePt t="42782" x="1690688" y="5915025"/>
          <p14:tracePt t="42790" x="1685925" y="5915025"/>
          <p14:tracePt t="42790" x="0" y="0"/>
        </p14:tracePtLst>
        <p14:tracePtLst>
          <p14:tracePt t="46630" x="452438" y="6229350"/>
          <p14:tracePt t="46653" x="447675" y="6234113"/>
          <p14:tracePt t="46669" x="447675" y="6238875"/>
          <p14:tracePt t="46694" x="447675" y="6243638"/>
          <p14:tracePt t="46737" x="447675" y="6253163"/>
          <p14:tracePt t="46749" x="447675" y="6262688"/>
          <p14:tracePt t="46757" x="447675" y="6272213"/>
          <p14:tracePt t="46767" x="447675" y="6276975"/>
          <p14:tracePt t="46778" x="457200" y="6291263"/>
          <p14:tracePt t="46789" x="481013" y="6315075"/>
          <p14:tracePt t="46806" x="490538" y="6324600"/>
          <p14:tracePt t="46813" x="500063" y="6329363"/>
          <p14:tracePt t="46821" x="519113" y="6343650"/>
          <p14:tracePt t="46838" x="533400" y="6348413"/>
          <p14:tracePt t="46849" x="538163" y="6353175"/>
          <p14:tracePt t="46857" x="542925" y="6353175"/>
          <p14:tracePt t="46863" x="561975" y="6357938"/>
          <p14:tracePt t="46881" x="576263" y="6357938"/>
          <p14:tracePt t="46890" x="581025" y="6357938"/>
          <p14:tracePt t="46896" x="595313" y="6357938"/>
          <p14:tracePt t="46902" x="600075" y="6357938"/>
          <p14:tracePt t="46909" x="609600" y="6357938"/>
          <p14:tracePt t="46917" x="619125" y="6357938"/>
          <p14:tracePt t="46924" x="628650" y="6357938"/>
          <p14:tracePt t="46933" x="638175" y="6357938"/>
          <p14:tracePt t="46941" x="647700" y="6357938"/>
          <p14:tracePt t="46949" x="652463" y="6357938"/>
          <p14:tracePt t="46957" x="657225" y="6357938"/>
          <p14:tracePt t="46965" x="671513" y="6357938"/>
          <p14:tracePt t="46973" x="676275" y="6353175"/>
          <p14:tracePt t="46981" x="685800" y="6348413"/>
          <p14:tracePt t="46990" x="685800" y="6343650"/>
          <p14:tracePt t="46998" x="695325" y="6338888"/>
          <p14:tracePt t="47008" x="700088" y="6334125"/>
          <p14:tracePt t="47021" x="719138" y="6310313"/>
          <p14:tracePt t="47032" x="728663" y="6300788"/>
          <p14:tracePt t="47039" x="738188" y="6286500"/>
          <p14:tracePt t="47050" x="738188" y="6276975"/>
          <p14:tracePt t="47058" x="742950" y="6272213"/>
          <p14:tracePt t="47062" x="752475" y="6257925"/>
          <p14:tracePt t="47069" x="757238" y="6253163"/>
          <p14:tracePt t="47077" x="766763" y="6238875"/>
          <p14:tracePt t="47085" x="771525" y="6229350"/>
          <p14:tracePt t="47093" x="776288" y="6215063"/>
          <p14:tracePt t="47101" x="781050" y="6210300"/>
          <p14:tracePt t="47110" x="785813" y="6200775"/>
          <p14:tracePt t="47117" x="795338" y="6191250"/>
          <p14:tracePt t="47125" x="800100" y="6181725"/>
          <p14:tracePt t="47133" x="800100" y="6176963"/>
          <p14:tracePt t="47140" x="800100" y="6162675"/>
          <p14:tracePt t="47156" x="800100" y="6138863"/>
          <p14:tracePt t="47164" x="804863" y="6129338"/>
          <p14:tracePt t="47172" x="804863" y="6115050"/>
          <p14:tracePt t="47184" x="804863" y="6096000"/>
          <p14:tracePt t="47191" x="804863" y="6086475"/>
          <p14:tracePt t="47199" x="804863" y="6076950"/>
          <p14:tracePt t="47205" x="804863" y="6057900"/>
          <p14:tracePt t="47213" x="795338" y="6043613"/>
          <p14:tracePt t="47221" x="785813" y="6024563"/>
          <p14:tracePt t="47229" x="785813" y="6019800"/>
          <p14:tracePt t="47240" x="771525" y="6010275"/>
          <p14:tracePt t="47254" x="747713" y="5986463"/>
          <p14:tracePt t="47261" x="728663" y="5976938"/>
          <p14:tracePt t="47268" x="704850" y="5967413"/>
          <p14:tracePt t="47276" x="685800" y="5957888"/>
          <p14:tracePt t="47284" x="666750" y="5948363"/>
          <p14:tracePt t="47292" x="642938" y="5938838"/>
          <p14:tracePt t="47300" x="628650" y="5934075"/>
          <p14:tracePt t="47309" x="604838" y="5929313"/>
          <p14:tracePt t="47317" x="585788" y="5929313"/>
          <p14:tracePt t="47325" x="561975" y="5929313"/>
          <p14:tracePt t="47332" x="538163" y="5929313"/>
          <p14:tracePt t="47341" x="519113" y="5929313"/>
          <p14:tracePt t="47348" x="495300" y="5929313"/>
          <p14:tracePt t="47357" x="471488" y="5929313"/>
          <p14:tracePt t="47366" x="447675" y="5929313"/>
          <p14:tracePt t="47374" x="419100" y="5934075"/>
          <p14:tracePt t="47386" x="400050" y="5938838"/>
          <p14:tracePt t="47393" x="381000" y="5943600"/>
          <p14:tracePt t="47400" x="347663" y="5967413"/>
          <p14:tracePt t="47410" x="333375" y="5972175"/>
          <p14:tracePt t="47418" x="314325" y="5991225"/>
          <p14:tracePt t="47425" x="300038" y="6000750"/>
          <p14:tracePt t="47430" x="285750" y="6015038"/>
          <p14:tracePt t="47438" x="280988" y="6034088"/>
          <p14:tracePt t="47445" x="276225" y="6038850"/>
          <p14:tracePt t="47452" x="261938" y="6067425"/>
          <p14:tracePt t="47460" x="257175" y="6081713"/>
          <p14:tracePt t="47469" x="257175" y="6100763"/>
          <p14:tracePt t="47477" x="252413" y="6119813"/>
          <p14:tracePt t="47488" x="252413" y="6134100"/>
          <p14:tracePt t="47498" x="252413" y="6157913"/>
          <p14:tracePt t="47508" x="252413" y="6191250"/>
          <p14:tracePt t="47517" x="252413" y="6200775"/>
          <p14:tracePt t="47526" x="252413" y="6224588"/>
          <p14:tracePt t="47533" x="266700" y="6238875"/>
          <p14:tracePt t="47541" x="271463" y="6248400"/>
          <p14:tracePt t="47549" x="290513" y="6272213"/>
          <p14:tracePt t="47557" x="314325" y="6300788"/>
          <p14:tracePt t="47568" x="328613" y="6315075"/>
          <p14:tracePt t="47586" x="361950" y="6343650"/>
          <p14:tracePt t="47591" x="390525" y="6362700"/>
          <p14:tracePt t="47599" x="409575" y="6376988"/>
          <p14:tracePt t="47605" x="438150" y="6391275"/>
          <p14:tracePt t="47613" x="466725" y="6405563"/>
          <p14:tracePt t="47621" x="481013" y="6410325"/>
          <p14:tracePt t="47629" x="519113" y="6424613"/>
          <p14:tracePt t="47638" x="528638" y="6424613"/>
          <p14:tracePt t="47645" x="552450" y="6424613"/>
          <p14:tracePt t="47652" x="571500" y="6424613"/>
          <p14:tracePt t="47660" x="590550" y="6424613"/>
          <p14:tracePt t="47668" x="609600" y="6424613"/>
          <p14:tracePt t="47677" x="619125" y="6424613"/>
          <p14:tracePt t="47685" x="633413" y="6424613"/>
          <p14:tracePt t="47693" x="642938" y="6424613"/>
          <p14:tracePt t="47701" x="652463" y="6419850"/>
          <p14:tracePt t="47708" x="661988" y="6415088"/>
          <p14:tracePt t="47717" x="676275" y="6400800"/>
          <p14:tracePt t="47725" x="685800" y="6396038"/>
          <p14:tracePt t="47739" x="690563" y="6386513"/>
          <p14:tracePt t="47748" x="704850" y="6367463"/>
          <p14:tracePt t="47756" x="709613" y="6362700"/>
          <p14:tracePt t="47767" x="719138" y="6348413"/>
          <p14:tracePt t="47775" x="723900" y="6343650"/>
          <p14:tracePt t="47781" x="723900" y="6334125"/>
          <p14:tracePt t="47789" x="728663" y="6334125"/>
          <p14:tracePt t="47800" x="738188" y="6324600"/>
          <p14:tracePt t="47814" x="738188" y="6319838"/>
          <p14:tracePt t="47814" x="0" y="0"/>
        </p14:tracePtLst>
        <p14:tracePtLst>
          <p14:tracePt t="56820" x="10015538" y="1819275"/>
          <p14:tracePt t="56872" x="10020300" y="1819275"/>
          <p14:tracePt t="56889" x="10029825" y="1819275"/>
          <p14:tracePt t="56897" x="10039350" y="1800225"/>
          <p14:tracePt t="56903" x="10039350" y="1771650"/>
          <p14:tracePt t="56909" x="10044113" y="1728788"/>
          <p14:tracePt t="56918" x="10044113" y="1681163"/>
          <p14:tracePt t="56925" x="10044113" y="1633538"/>
          <p14:tracePt t="56933" x="10044113" y="1585913"/>
          <p14:tracePt t="56940" x="10044113" y="1552575"/>
          <p14:tracePt t="56949" x="10044113" y="1519238"/>
          <p14:tracePt t="56958" x="10029825" y="1476375"/>
          <p14:tracePt t="56968" x="10025063" y="1466850"/>
          <p14:tracePt t="56976" x="10015538" y="1438275"/>
          <p14:tracePt t="56987" x="10006013" y="1414463"/>
          <p14:tracePt t="56995" x="9991725" y="1385888"/>
          <p14:tracePt t="56998" x="9982200" y="1371600"/>
          <p14:tracePt t="57005" x="9967913" y="1352550"/>
          <p14:tracePt t="57014" x="9958388" y="1343025"/>
          <p14:tracePt t="57021" x="9939338" y="1323975"/>
          <p14:tracePt t="57029" x="9929813" y="1314450"/>
          <p14:tracePt t="57037" x="9910763" y="1295400"/>
          <p14:tracePt t="57045" x="9872663" y="1276350"/>
          <p14:tracePt t="57055" x="9853613" y="1262063"/>
          <p14:tracePt t="57062" x="9820275" y="1252538"/>
          <p14:tracePt t="57069" x="9782175" y="1233488"/>
          <p14:tracePt t="57077" x="9748838" y="1228725"/>
          <p14:tracePt t="57084" x="9715500" y="1214438"/>
          <p14:tracePt t="57093" x="9658350" y="1204913"/>
          <p14:tracePt t="57100" x="9625013" y="1185863"/>
          <p14:tracePt t="57109" x="9567863" y="1171575"/>
          <p14:tracePt t="57118" x="9510713" y="1152525"/>
          <p14:tracePt t="57124" x="9458325" y="1143000"/>
          <p14:tracePt t="57132" x="9405938" y="1133475"/>
          <p14:tracePt t="57141" x="9344025" y="1109663"/>
          <p14:tracePt t="57150" x="9286875" y="1090613"/>
          <p14:tracePt t="57160" x="9244013" y="1076325"/>
          <p14:tracePt t="57169" x="9182100" y="1071563"/>
          <p14:tracePt t="57176" x="9144000" y="1071563"/>
          <p14:tracePt t="57185" x="9091613" y="1062038"/>
          <p14:tracePt t="57188" x="9034463" y="1052513"/>
          <p14:tracePt t="57197" x="8972550" y="1047750"/>
          <p14:tracePt t="57205" x="8915400" y="1042988"/>
          <p14:tracePt t="57212" x="8867775" y="1028700"/>
          <p14:tracePt t="57222" x="8820150" y="1023938"/>
          <p14:tracePt t="57229" x="8767763" y="1014413"/>
          <p14:tracePt t="57237" x="8729663" y="1009650"/>
          <p14:tracePt t="57244" x="8682038" y="1009650"/>
          <p14:tracePt t="57253" x="8634413" y="1009650"/>
          <p14:tracePt t="57261" x="8577263" y="1009650"/>
          <p14:tracePt t="57270" x="8534400" y="1000125"/>
          <p14:tracePt t="57277" x="8486775" y="1000125"/>
          <p14:tracePt t="57284" x="8448675" y="1000125"/>
          <p14:tracePt t="57292" x="8391525" y="1000125"/>
          <p14:tracePt t="57302" x="8353425" y="1000125"/>
          <p14:tracePt t="57308" x="8305800" y="1000125"/>
          <p14:tracePt t="57317" x="8262938" y="1000125"/>
          <p14:tracePt t="57326" x="8224838" y="1000125"/>
          <p14:tracePt t="57333" x="8201025" y="1000125"/>
          <p14:tracePt t="57341" x="8167688" y="1004888"/>
          <p14:tracePt t="57351" x="8129588" y="1023938"/>
          <p14:tracePt t="57360" x="8096250" y="1038225"/>
          <p14:tracePt t="57379" x="8024813" y="1076325"/>
          <p14:tracePt t="57383" x="7996238" y="1090613"/>
          <p14:tracePt t="57389" x="7967663" y="1114425"/>
          <p14:tracePt t="57399" x="7948613" y="1138238"/>
          <p14:tracePt t="57407" x="7924800" y="1166813"/>
          <p14:tracePt t="57415" x="7900988" y="1195388"/>
          <p14:tracePt t="57427" x="7872413" y="1228725"/>
          <p14:tracePt t="57435" x="7853363" y="1266825"/>
          <p14:tracePt t="57444" x="7824788" y="1343025"/>
          <p14:tracePt t="57454" x="7810500" y="1385888"/>
          <p14:tracePt t="57461" x="7810500" y="1438275"/>
          <p14:tracePt t="57469" x="7805738" y="1490663"/>
          <p14:tracePt t="57477" x="7805738" y="1538288"/>
          <p14:tracePt t="57486" x="7805738" y="1590675"/>
          <p14:tracePt t="57494" x="7805738" y="1647825"/>
          <p14:tracePt t="57501" x="7805738" y="1704975"/>
          <p14:tracePt t="57509" x="7805738" y="1766888"/>
          <p14:tracePt t="57517" x="7805738" y="1814513"/>
          <p14:tracePt t="57525" x="7805738" y="1876425"/>
          <p14:tracePt t="57533" x="7805738" y="1933575"/>
          <p14:tracePt t="57542" x="7805738" y="1985963"/>
          <p14:tracePt t="57548" x="7805738" y="2043113"/>
          <p14:tracePt t="57567" x="7796213" y="2147888"/>
          <p14:tracePt t="57574" x="7796213" y="2195513"/>
          <p14:tracePt t="57581" x="7796213" y="2238375"/>
          <p14:tracePt t="57589" x="7796213" y="2266950"/>
          <p14:tracePt t="57597" x="7796213" y="2309813"/>
          <p14:tracePt t="57606" x="7786688" y="2343150"/>
          <p14:tracePt t="57613" x="7786688" y="2366963"/>
          <p14:tracePt t="57621" x="7786688" y="2390775"/>
          <p14:tracePt t="57628" x="7781925" y="2414588"/>
          <p14:tracePt t="57637" x="7781925" y="2443163"/>
          <p14:tracePt t="57645" x="7777163" y="2476500"/>
          <p14:tracePt t="57653" x="7777163" y="2505075"/>
          <p14:tracePt t="57660" x="7777163" y="2533650"/>
          <p14:tracePt t="57669" x="7777163" y="2571750"/>
          <p14:tracePt t="57676" x="7777163" y="2605088"/>
          <p14:tracePt t="57684" x="7777163" y="2638425"/>
          <p14:tracePt t="57693" x="7777163" y="2667000"/>
          <p14:tracePt t="57701" x="7777163" y="2709863"/>
          <p14:tracePt t="57709" x="7777163" y="2743200"/>
          <p14:tracePt t="57717" x="7796213" y="2776538"/>
          <p14:tracePt t="57725" x="7805738" y="2809875"/>
          <p14:tracePt t="57732" x="7820025" y="2852738"/>
          <p14:tracePt t="57741" x="7829550" y="2886075"/>
          <p14:tracePt t="57750" x="7848600" y="2914650"/>
          <p14:tracePt t="57757" x="7867650" y="2952750"/>
          <p14:tracePt t="57765" x="7891463" y="2986088"/>
          <p14:tracePt t="57773" x="7915275" y="3028950"/>
          <p14:tracePt t="57781" x="7934325" y="3057525"/>
          <p14:tracePt t="57789" x="7967663" y="3100388"/>
          <p14:tracePt t="57797" x="7991475" y="3128963"/>
          <p14:tracePt t="57806" x="8015288" y="3157538"/>
          <p14:tracePt t="57813" x="8043863" y="3195638"/>
          <p14:tracePt t="57822" x="8072438" y="3233738"/>
          <p14:tracePt t="57831" x="8120063" y="3271838"/>
          <p14:tracePt t="57848" x="8177213" y="3324225"/>
          <p14:tracePt t="57852" x="8210550" y="3348038"/>
          <p14:tracePt t="57864" x="8258175" y="3376613"/>
          <p14:tracePt t="57875" x="8286750" y="3400425"/>
          <p14:tracePt t="57885" x="8386763" y="3457575"/>
          <p14:tracePt t="57894" x="8443913" y="3471863"/>
          <p14:tracePt t="57901" x="8515350" y="3495675"/>
          <p14:tracePt t="57909" x="8596313" y="3505200"/>
          <p14:tracePt t="57924" x="8767763" y="3529013"/>
          <p14:tracePt t="57937" x="8872538" y="3548063"/>
          <p14:tracePt t="57943" x="8953500" y="3548063"/>
          <p14:tracePt t="57950" x="9029700" y="3557588"/>
          <p14:tracePt t="57959" x="9110663" y="3571875"/>
          <p14:tracePt t="57965" x="9191625" y="3581400"/>
          <p14:tracePt t="57979" x="9272588" y="3590925"/>
          <p14:tracePt t="57987" x="9334500" y="3605213"/>
          <p14:tracePt t="57992" x="9396413" y="3605213"/>
          <p14:tracePt t="57999" x="9453563" y="3605213"/>
          <p14:tracePt t="58005" x="9501188" y="3605213"/>
          <p14:tracePt t="58014" x="9558338" y="3595688"/>
          <p14:tracePt t="58021" x="9591675" y="3586163"/>
          <p14:tracePt t="58029" x="9648825" y="3567113"/>
          <p14:tracePt t="58037" x="9705975" y="3548063"/>
          <p14:tracePt t="58045" x="9753600" y="3524250"/>
          <p14:tracePt t="58052" x="9796463" y="3490913"/>
          <p14:tracePt t="58064" x="9853613" y="3457575"/>
          <p14:tracePt t="58084" x="9991725" y="3371850"/>
          <p14:tracePt t="58093" x="10029825" y="3343275"/>
          <p14:tracePt t="58101" x="10063163" y="3314700"/>
          <p14:tracePt t="58109" x="10091738" y="3286125"/>
          <p14:tracePt t="58118" x="10115550" y="3252788"/>
          <p14:tracePt t="58125" x="10144125" y="3209925"/>
          <p14:tracePt t="58138" x="10153650" y="3157538"/>
          <p14:tracePt t="58146" x="10172700" y="3086100"/>
          <p14:tracePt t="58151" x="10186988" y="3028950"/>
          <p14:tracePt t="58158" x="10191750" y="2957513"/>
          <p14:tracePt t="58167" x="10210800" y="2890838"/>
          <p14:tracePt t="58173" x="10220325" y="2828925"/>
          <p14:tracePt t="58184" x="10225088" y="2771775"/>
          <p14:tracePt t="58191" x="10239375" y="2714625"/>
          <p14:tracePt t="58202" x="10244138" y="2676525"/>
          <p14:tracePt t="58209" x="10244138" y="2628900"/>
          <p14:tracePt t="58215" x="10244138" y="2571750"/>
          <p14:tracePt t="58221" x="10248900" y="2528888"/>
          <p14:tracePt t="58229" x="10248900" y="2476500"/>
          <p14:tracePt t="58237" x="10248900" y="2433638"/>
          <p14:tracePt t="58245" x="10248900" y="2386013"/>
          <p14:tracePt t="58252" x="10234613" y="2328863"/>
          <p14:tracePt t="58261" x="10225088" y="2281238"/>
          <p14:tracePt t="58269" x="10196513" y="2228850"/>
          <p14:tracePt t="58277" x="10177463" y="2171700"/>
          <p14:tracePt t="58284" x="10158413" y="2124075"/>
          <p14:tracePt t="58293" x="10134600" y="2062163"/>
          <p14:tracePt t="58301" x="10106025" y="2005013"/>
          <p14:tracePt t="58308" x="10096500" y="1971675"/>
          <p14:tracePt t="58317" x="10072688" y="1938338"/>
          <p14:tracePt t="58326" x="10048875" y="1885950"/>
          <p14:tracePt t="58334" x="10015538" y="1847850"/>
          <p14:tracePt t="58341" x="9986963" y="1814513"/>
          <p14:tracePt t="58349" x="9953625" y="1762125"/>
          <p14:tracePt t="58357" x="9929813" y="1733550"/>
          <p14:tracePt t="58370" x="9901238" y="1690688"/>
          <p14:tracePt t="58377" x="9886950" y="1666875"/>
          <p14:tracePt t="58384" x="9853613" y="1624013"/>
          <p14:tracePt t="58391" x="9829800" y="1595438"/>
          <p14:tracePt t="58399" x="9801225" y="1566863"/>
          <p14:tracePt t="58405" x="9777413" y="1538288"/>
          <p14:tracePt t="58413" x="9748838" y="1509713"/>
          <p14:tracePt t="58422" x="9729788" y="1485900"/>
          <p14:tracePt t="58429" x="9701213" y="1466850"/>
          <p14:tracePt t="58438" x="9653588" y="1433513"/>
          <p14:tracePt t="58445" x="9625013" y="1409700"/>
          <p14:tracePt t="58453" x="9605963" y="1400175"/>
          <p14:tracePt t="58460" x="9572625" y="1381125"/>
          <p14:tracePt t="58472" x="9553575" y="1371600"/>
          <p14:tracePt t="58480" x="9534525" y="1366838"/>
          <p14:tracePt t="58489" x="9501188" y="1352550"/>
          <p14:tracePt t="58498" x="9463088" y="1338263"/>
          <p14:tracePt t="58501" x="9429750" y="1328738"/>
          <p14:tracePt t="58509" x="9396413" y="1314450"/>
          <p14:tracePt t="58517" x="9363075" y="1309688"/>
          <p14:tracePt t="58525" x="9329738" y="1309688"/>
          <p14:tracePt t="58532" x="9305925" y="1300163"/>
          <p14:tracePt t="58542" x="9272588" y="1295400"/>
          <p14:tracePt t="58549" x="9229725" y="1295400"/>
          <p14:tracePt t="58558" x="9196388" y="1290638"/>
          <p14:tracePt t="58566" x="9158288" y="1285875"/>
          <p14:tracePt t="58574" x="9101138" y="1271588"/>
          <p14:tracePt t="58581" x="9043988" y="1266825"/>
          <p14:tracePt t="58590" x="8986838" y="1257300"/>
          <p14:tracePt t="58598" x="8939213" y="1252538"/>
          <p14:tracePt t="58604" x="8872538" y="1238250"/>
          <p14:tracePt t="58613" x="8824913" y="1233488"/>
          <p14:tracePt t="58622" x="8782050" y="1219200"/>
          <p14:tracePt t="58630" x="8743950" y="1219200"/>
          <p14:tracePt t="58637" x="8701088" y="1209675"/>
          <p14:tracePt t="58645" x="8677275" y="1204913"/>
          <p14:tracePt t="58656" x="8643938" y="1204913"/>
          <p14:tracePt t="58666" x="8624888" y="1200150"/>
          <p14:tracePt t="58673" x="8591550" y="1200150"/>
          <p14:tracePt t="58682" x="8567738" y="1195388"/>
          <p14:tracePt t="58687" x="8543925" y="1195388"/>
          <p14:tracePt t="58696" x="8501063" y="1195388"/>
          <p14:tracePt t="58701" x="8467725" y="1195388"/>
          <p14:tracePt t="58708" x="8439150" y="1195388"/>
          <p14:tracePt t="58717" x="8391525" y="1195388"/>
          <p14:tracePt t="58724" x="8358188" y="1195388"/>
          <p14:tracePt t="58732" x="8324850" y="1195388"/>
          <p14:tracePt t="58740" x="8291513" y="1195388"/>
          <p14:tracePt t="58749" x="8243888" y="1195388"/>
          <p14:tracePt t="58757" x="8201025" y="1219200"/>
          <p14:tracePt t="58765" x="8167688" y="1238250"/>
          <p14:tracePt t="58773" x="8134350" y="1266825"/>
          <p14:tracePt t="58781" x="8105775" y="1290638"/>
          <p14:tracePt t="58789" x="8072438" y="1328738"/>
          <p14:tracePt t="58796" x="8034338" y="1371600"/>
          <p14:tracePt t="58805" x="8001000" y="1409700"/>
          <p14:tracePt t="58813" x="7972425" y="1457325"/>
          <p14:tracePt t="58822" x="7958138" y="1495425"/>
          <p14:tracePt t="58829" x="7934325" y="1557338"/>
          <p14:tracePt t="58837" x="7915275" y="1614488"/>
          <p14:tracePt t="58845" x="7896225" y="1681163"/>
          <p14:tracePt t="58854" x="7886700" y="1728788"/>
          <p14:tracePt t="58861" x="7877175" y="1795463"/>
          <p14:tracePt t="58870" x="7867650" y="1857375"/>
          <p14:tracePt t="58876" x="7862888" y="1924050"/>
          <p14:tracePt t="58885" x="7858125" y="1985963"/>
          <p14:tracePt t="58893" x="7843838" y="2052638"/>
          <p14:tracePt t="58901" x="7843838" y="2114550"/>
          <p14:tracePt t="58909" x="7839075" y="2176463"/>
          <p14:tracePt t="58918" x="7839075" y="2247900"/>
          <p14:tracePt t="58925" x="7839075" y="2314575"/>
          <p14:tracePt t="58933" x="7839075" y="2381250"/>
          <p14:tracePt t="58944" x="7839075" y="2447925"/>
          <p14:tracePt t="58957" x="7839075" y="2571750"/>
          <p14:tracePt t="58970" x="7839075" y="2638425"/>
          <p14:tracePt t="58972" x="7839075" y="2690813"/>
          <p14:tracePt t="58981" x="7839075" y="2757488"/>
          <p14:tracePt t="58989" x="7839075" y="2809875"/>
          <p14:tracePt t="58996" x="7839075" y="2857500"/>
          <p14:tracePt t="59005" x="7839075" y="2919413"/>
          <p14:tracePt t="59014" x="7843838" y="2976563"/>
          <p14:tracePt t="59024" x="7848600" y="3028950"/>
          <p14:tracePt t="59038" x="7881938" y="3119438"/>
          <p14:tracePt t="59049" x="7886700" y="3162300"/>
          <p14:tracePt t="59060" x="7915275" y="3243263"/>
          <p14:tracePt t="59070" x="7934325" y="3271838"/>
          <p14:tracePt t="59079" x="7943850" y="3305175"/>
          <p14:tracePt t="59092" x="7986713" y="3371850"/>
          <p14:tracePt t="59101" x="8001000" y="3400425"/>
          <p14:tracePt t="59109" x="8034338" y="3448050"/>
          <p14:tracePt t="59117" x="8067675" y="3490913"/>
          <p14:tracePt t="59126" x="8110538" y="3552825"/>
          <p14:tracePt t="59134" x="8162925" y="3605213"/>
          <p14:tracePt t="59141" x="8224838" y="3652838"/>
          <p14:tracePt t="59149" x="8281988" y="3695700"/>
          <p14:tracePt t="59157" x="8334375" y="3743325"/>
          <p14:tracePt t="59165" x="8396288" y="3781425"/>
          <p14:tracePt t="59173" x="8453438" y="3814763"/>
          <p14:tracePt t="59181" x="8505825" y="3848100"/>
          <p14:tracePt t="59189" x="8567738" y="3867150"/>
          <p14:tracePt t="59197" x="8624888" y="3886200"/>
          <p14:tracePt t="59204" x="8677275" y="3905250"/>
          <p14:tracePt t="59213" x="8739188" y="3919538"/>
          <p14:tracePt t="59222" x="8805863" y="3924300"/>
          <p14:tracePt t="59230" x="8863013" y="3924300"/>
          <p14:tracePt t="59237" x="8924925" y="3924300"/>
          <p14:tracePt t="59245" x="8977313" y="3924300"/>
          <p14:tracePt t="59253" x="9043988" y="3924300"/>
          <p14:tracePt t="59261" x="9105900" y="3924300"/>
          <p14:tracePt t="59270" x="9144000" y="3924300"/>
          <p14:tracePt t="59277" x="9210675" y="3924300"/>
          <p14:tracePt t="59285" x="9263063" y="3924300"/>
          <p14:tracePt t="59293" x="9324975" y="3900488"/>
          <p14:tracePt t="59300" x="9382125" y="3876675"/>
          <p14:tracePt t="59309" x="9429750" y="3857625"/>
          <p14:tracePt t="59317" x="9496425" y="3824288"/>
          <p14:tracePt t="59325" x="9548813" y="3800475"/>
          <p14:tracePt t="59333" x="9601200" y="3762375"/>
          <p14:tracePt t="59343" x="9644063" y="3729038"/>
          <p14:tracePt t="59351" x="9686925" y="3700463"/>
          <p14:tracePt t="59361" x="9715500" y="3667125"/>
          <p14:tracePt t="59370" x="9744075" y="3633788"/>
          <p14:tracePt t="59375" x="9772650" y="3595688"/>
          <p14:tracePt t="59382" x="9796463" y="3562350"/>
          <p14:tracePt t="59390" x="9805988" y="3529013"/>
          <p14:tracePt t="59399" x="9834563" y="3490913"/>
          <p14:tracePt t="59406" x="9853613" y="3457575"/>
          <p14:tracePt t="59413" x="9872663" y="3419475"/>
          <p14:tracePt t="59422" x="9901238" y="3381375"/>
          <p14:tracePt t="59429" x="9925050" y="3352800"/>
          <p14:tracePt t="59438" x="9948863" y="3319463"/>
          <p14:tracePt t="59445" x="9982200" y="3267075"/>
          <p14:tracePt t="59458" x="10001250" y="3248025"/>
          <p14:tracePt t="59471" x="10039350" y="3190875"/>
          <p14:tracePt t="59484" x="10067925" y="3128963"/>
          <p14:tracePt t="59493" x="10091738" y="3100388"/>
          <p14:tracePt t="59504" x="10101263" y="3071813"/>
          <p14:tracePt t="59517" x="10139363" y="3000375"/>
          <p14:tracePt t="59528" x="10148888" y="2976563"/>
          <p14:tracePt t="59533" x="10163175" y="2924175"/>
          <p14:tracePt t="59541" x="10167938" y="2900363"/>
          <p14:tracePt t="59549" x="10177463" y="2871788"/>
          <p14:tracePt t="59557" x="10182225" y="2838450"/>
          <p14:tracePt t="59565" x="10182225" y="2824163"/>
          <p14:tracePt t="59573" x="10186988" y="2805113"/>
          <p14:tracePt t="59583" x="10186988" y="2781300"/>
          <p14:tracePt t="59593" x="10186988" y="2767013"/>
          <p14:tracePt t="59602" x="10196513" y="2743200"/>
          <p14:tracePt t="59608" x="10196513" y="2728913"/>
          <p14:tracePt t="59614" x="10201275" y="2709863"/>
          <p14:tracePt t="59621" x="10201275" y="2705100"/>
          <p14:tracePt t="59629" x="10206038" y="2676525"/>
          <p14:tracePt t="59637" x="10206038" y="2667000"/>
          <p14:tracePt t="59647" x="10206038" y="2643188"/>
          <p14:tracePt t="59658" x="10210800" y="2633663"/>
          <p14:tracePt t="59666" x="10220325" y="2619375"/>
          <p14:tracePt t="59671" x="10220325" y="2605088"/>
          <p14:tracePt t="59671" x="0" y="0"/>
        </p14:tracePtLst>
        <p14:tracePtLst>
          <p14:tracePt t="60311" x="10148888" y="1352550"/>
          <p14:tracePt t="60316" x="10144125" y="1347788"/>
          <p14:tracePt t="60334" x="10139363" y="1343025"/>
          <p14:tracePt t="60360" x="10134600" y="1338263"/>
          <p14:tracePt t="60365" x="10129838" y="1333500"/>
          <p14:tracePt t="60373" x="10125075" y="1333500"/>
          <p14:tracePt t="60380" x="10120313" y="1323975"/>
          <p14:tracePt t="60390" x="10110788" y="1319213"/>
          <p14:tracePt t="60397" x="10101263" y="1314450"/>
          <p14:tracePt t="60405" x="10096500" y="1309688"/>
          <p14:tracePt t="60413" x="10077450" y="1300163"/>
          <p14:tracePt t="60421" x="10063163" y="1295400"/>
          <p14:tracePt t="60429" x="10029825" y="1276350"/>
          <p14:tracePt t="60438" x="10006013" y="1271588"/>
          <p14:tracePt t="60445" x="9972675" y="1266825"/>
          <p14:tracePt t="60453" x="9929813" y="1247775"/>
          <p14:tracePt t="60460" x="9886950" y="1243013"/>
          <p14:tracePt t="60468" x="9844088" y="1228725"/>
          <p14:tracePt t="60478" x="9810750" y="1219200"/>
          <p14:tracePt t="60485" x="9763125" y="1214438"/>
          <p14:tracePt t="60493" x="9729788" y="1214438"/>
          <p14:tracePt t="60504" x="9691688" y="1209675"/>
          <p14:tracePt t="60511" x="9648825" y="1195388"/>
          <p14:tracePt t="60516" x="9615488" y="1190625"/>
          <p14:tracePt t="60525" x="9577388" y="1190625"/>
          <p14:tracePt t="60532" x="9525000" y="1185863"/>
          <p14:tracePt t="60541" x="9477375" y="1176338"/>
          <p14:tracePt t="60549" x="9429750" y="1166813"/>
          <p14:tracePt t="60558" x="9386888" y="1157288"/>
          <p14:tracePt t="60567" x="9339263" y="1152525"/>
          <p14:tracePt t="60576" x="9291638" y="1147763"/>
          <p14:tracePt t="60584" x="9248775" y="1147763"/>
          <p14:tracePt t="60591" x="9201150" y="1133475"/>
          <p14:tracePt t="60598" x="9167813" y="1128713"/>
          <p14:tracePt t="60606" x="9120188" y="1123950"/>
          <p14:tracePt t="60612" x="9086850" y="1123950"/>
          <p14:tracePt t="60621" x="9043988" y="1119188"/>
          <p14:tracePt t="60629" x="9010650" y="1104900"/>
          <p14:tracePt t="60638" x="8963025" y="1100138"/>
          <p14:tracePt t="60645" x="8939213" y="1100138"/>
          <p14:tracePt t="60657" x="8891588" y="1095375"/>
          <p14:tracePt t="60663" x="8848725" y="1085850"/>
          <p14:tracePt t="60671" x="8791575" y="1076325"/>
          <p14:tracePt t="60680" x="8758238" y="1071563"/>
          <p14:tracePt t="60684" x="8710613" y="1062038"/>
          <p14:tracePt t="60693" x="8677275" y="1057275"/>
          <p14:tracePt t="60701" x="8643938" y="1047750"/>
          <p14:tracePt t="60709" x="8610600" y="1042988"/>
          <p14:tracePt t="60717" x="8582025" y="1038225"/>
          <p14:tracePt t="60725" x="8543925" y="1038225"/>
          <p14:tracePt t="60732" x="8515350" y="1028700"/>
          <p14:tracePt t="60741" x="8491538" y="1028700"/>
          <p14:tracePt t="60749" x="8458200" y="1019175"/>
          <p14:tracePt t="60758" x="8434388" y="1019175"/>
          <p14:tracePt t="60765" x="8415338" y="1019175"/>
          <p14:tracePt t="60772" x="8391525" y="1019175"/>
          <p14:tracePt t="60781" x="8367713" y="1019175"/>
          <p14:tracePt t="60789" x="8348663" y="1019175"/>
          <p14:tracePt t="60796" x="8324850" y="1019175"/>
          <p14:tracePt t="60805" x="8305800" y="1019175"/>
          <p14:tracePt t="60813" x="8281988" y="1019175"/>
          <p14:tracePt t="60821" x="8258175" y="1019175"/>
          <p14:tracePt t="60829" x="8243888" y="1019175"/>
          <p14:tracePt t="60837" x="8224838" y="1019175"/>
          <p14:tracePt t="60844" x="8201025" y="1019175"/>
          <p14:tracePt t="60853" x="8181975" y="1019175"/>
          <p14:tracePt t="60861" x="8167688" y="1019175"/>
          <p14:tracePt t="60868" x="8153400" y="1019175"/>
          <p14:tracePt t="60877" x="8124825" y="1028700"/>
          <p14:tracePt t="60886" x="8115300" y="1033463"/>
          <p14:tracePt t="60893" x="8101013" y="1042988"/>
          <p14:tracePt t="60900" x="8081963" y="1052513"/>
          <p14:tracePt t="60909" x="8072438" y="1066800"/>
          <p14:tracePt t="60923" x="8058150" y="1081088"/>
          <p14:tracePt t="60929" x="8048625" y="1090613"/>
          <p14:tracePt t="60944" x="8024813" y="1114425"/>
          <p14:tracePt t="60949" x="8015288" y="1133475"/>
          <p14:tracePt t="60959" x="8005763" y="1162050"/>
          <p14:tracePt t="60970" x="7996238" y="1190625"/>
          <p14:tracePt t="60980" x="7977188" y="1243013"/>
          <p14:tracePt t="60990" x="7967663" y="1276350"/>
          <p14:tracePt t="60998" x="7962900" y="1300163"/>
          <p14:tracePt t="61006" x="7958138" y="1328738"/>
          <p14:tracePt t="61016" x="7953375" y="1352550"/>
          <p14:tracePt t="61024" x="7953375" y="1395413"/>
          <p14:tracePt t="61030" x="7953375" y="1419225"/>
          <p14:tracePt t="61037" x="7953375" y="1443038"/>
          <p14:tracePt t="61045" x="7953375" y="1466850"/>
          <p14:tracePt t="61053" x="7953375" y="1490663"/>
          <p14:tracePt t="61061" x="7953375" y="1509713"/>
          <p14:tracePt t="61068" x="7958138" y="1528763"/>
          <p14:tracePt t="61076" x="7962900" y="1543050"/>
          <p14:tracePt t="61085" x="7972425" y="1557338"/>
          <p14:tracePt t="61093" x="7986713" y="1571625"/>
          <p14:tracePt t="61101" x="8005763" y="1585913"/>
          <p14:tracePt t="61108" x="8020050" y="1595438"/>
          <p14:tracePt t="61118" x="8034338" y="1604963"/>
          <p14:tracePt t="61125" x="8053388" y="1619250"/>
          <p14:tracePt t="61134" x="8072438" y="1628775"/>
          <p14:tracePt t="61141" x="8101013" y="1643063"/>
          <p14:tracePt t="61149" x="8134350" y="1657350"/>
          <p14:tracePt t="61157" x="8172450" y="1671638"/>
          <p14:tracePt t="61175" x="8258175" y="1709738"/>
          <p14:tracePt t="61181" x="8320088" y="1728788"/>
          <p14:tracePt t="61189" x="8372475" y="1743075"/>
          <p14:tracePt t="61196" x="8429625" y="1762125"/>
          <p14:tracePt t="61204" x="8477250" y="1762125"/>
          <p14:tracePt t="61213" x="8548688" y="1771650"/>
          <p14:tracePt t="61225" x="8624888" y="1771650"/>
          <p14:tracePt t="61232" x="8691563" y="1771650"/>
          <p14:tracePt t="61245" x="8839200" y="1781175"/>
          <p14:tracePt t="61257" x="8905875" y="1781175"/>
          <p14:tracePt t="61263" x="8958263" y="1781175"/>
          <p14:tracePt t="61270" x="9015413" y="1781175"/>
          <p14:tracePt t="61281" x="9053513" y="1781175"/>
          <p14:tracePt t="61289" x="9101138" y="1781175"/>
          <p14:tracePt t="61295" x="9134475" y="1781175"/>
          <p14:tracePt t="61303" x="9158288" y="1781175"/>
          <p14:tracePt t="61309" x="9191625" y="1781175"/>
          <p14:tracePt t="61321" x="9229725" y="1781175"/>
          <p14:tracePt t="61330" x="9263063" y="1781175"/>
          <p14:tracePt t="61338" x="9291638" y="1781175"/>
          <p14:tracePt t="61343" x="9324975" y="1766888"/>
          <p14:tracePt t="61349" x="9372600" y="1747838"/>
          <p14:tracePt t="61357" x="9401175" y="1733550"/>
          <p14:tracePt t="61365" x="9434513" y="1724025"/>
          <p14:tracePt t="61372" x="9463088" y="1704975"/>
          <p14:tracePt t="61381" x="9491663" y="1695450"/>
          <p14:tracePt t="61389" x="9510713" y="1681163"/>
          <p14:tracePt t="61397" x="9525000" y="1671638"/>
          <p14:tracePt t="61405" x="9548813" y="1652588"/>
          <p14:tracePt t="61413" x="9563100" y="1647825"/>
          <p14:tracePt t="61421" x="9582150" y="1633538"/>
          <p14:tracePt t="61429" x="9596438" y="1628775"/>
          <p14:tracePt t="61437" x="9615488" y="1619250"/>
          <p14:tracePt t="61445" x="9629775" y="1609725"/>
          <p14:tracePt t="61452" x="9644063" y="1600200"/>
          <p14:tracePt t="61461" x="9658350" y="1585913"/>
          <p14:tracePt t="61468" x="9663113" y="1576388"/>
          <p14:tracePt t="61478" x="9667875" y="1566863"/>
          <p14:tracePt t="61485" x="9682163" y="1557338"/>
          <p14:tracePt t="61494" x="9686925" y="1543050"/>
          <p14:tracePt t="61507" x="9691688" y="1533525"/>
          <p14:tracePt t="61520" x="9705975" y="1500188"/>
          <p14:tracePt t="61529" x="9710738" y="1485900"/>
          <p14:tracePt t="61536" x="9715500" y="1471613"/>
          <p14:tracePt t="61542" x="9725025" y="1447800"/>
          <p14:tracePt t="61549" x="9729788" y="1419225"/>
          <p14:tracePt t="61557" x="9729788" y="1400175"/>
          <p14:tracePt t="61564" x="9729788" y="1385888"/>
          <p14:tracePt t="61573" x="9729788" y="1366838"/>
          <p14:tracePt t="61580" x="9729788" y="1357313"/>
          <p14:tracePt t="61588" x="9729788" y="1343025"/>
          <p14:tracePt t="61597" x="9729788" y="1333500"/>
          <p14:tracePt t="61604" x="9725025" y="1319213"/>
          <p14:tracePt t="61613" x="9715500" y="1309688"/>
          <p14:tracePt t="61621" x="9701213" y="1290638"/>
          <p14:tracePt t="61629" x="9691688" y="1276350"/>
          <p14:tracePt t="61637" x="9677400" y="1266825"/>
          <p14:tracePt t="61645" x="9672638" y="1257300"/>
          <p14:tracePt t="61654" x="9658350" y="1243013"/>
          <p14:tracePt t="61661" x="9644063" y="1238250"/>
          <p14:tracePt t="61669" x="9629775" y="1223963"/>
          <p14:tracePt t="61677" x="9610725" y="1214438"/>
          <p14:tracePt t="61685" x="9582150" y="1204913"/>
          <p14:tracePt t="61692" x="9563100" y="1195388"/>
          <p14:tracePt t="61702" x="9534525" y="1176338"/>
          <p14:tracePt t="61709" x="9496425" y="1166813"/>
          <p14:tracePt t="61722" x="9467850" y="1162050"/>
          <p14:tracePt t="61736" x="9391650" y="1138238"/>
          <p14:tracePt t="61740" x="9358313" y="1133475"/>
          <p14:tracePt t="61749" x="9334500" y="1119188"/>
          <p14:tracePt t="61757" x="9305925" y="1114425"/>
          <p14:tracePt t="61765" x="9286875" y="1109663"/>
          <p14:tracePt t="61776" x="9263063" y="1104900"/>
          <p14:tracePt t="61784" x="9248775" y="1100138"/>
          <p14:tracePt t="61792" x="9234488" y="1090613"/>
          <p14:tracePt t="61801" x="9215438" y="1085850"/>
          <p14:tracePt t="61807" x="9201150" y="1085850"/>
          <p14:tracePt t="61812" x="9172575" y="1071563"/>
          <p14:tracePt t="61823" x="9148763" y="1071563"/>
          <p14:tracePt t="61829" x="9115425" y="1062038"/>
          <p14:tracePt t="61837" x="9063038" y="1042988"/>
          <p14:tracePt t="61845" x="9029700" y="1038225"/>
          <p14:tracePt t="61853" x="8996363" y="1028700"/>
          <p14:tracePt t="61861" x="8948738" y="1014413"/>
          <p14:tracePt t="61870" x="8915400" y="1004888"/>
          <p14:tracePt t="61876" x="8882063" y="1004888"/>
          <p14:tracePt t="61885" x="8848725" y="1000125"/>
          <p14:tracePt t="61893" x="8824913" y="1000125"/>
          <p14:tracePt t="61902" x="8791575" y="1000125"/>
          <p14:tracePt t="61909" x="8767763" y="1000125"/>
          <p14:tracePt t="61918" x="8729663" y="1000125"/>
          <p14:tracePt t="61925" x="8715375" y="1000125"/>
          <p14:tracePt t="61935" x="8696325" y="1000125"/>
          <p14:tracePt t="61943" x="8686800" y="1000125"/>
          <p14:tracePt t="61952" x="8682038" y="1000125"/>
          <p14:tracePt t="61960" x="8672513" y="1000125"/>
          <p14:tracePt t="61974" x="8658225" y="1004888"/>
          <p14:tracePt t="61980" x="8653463" y="1009650"/>
          <p14:tracePt t="61989" x="8648700" y="1009650"/>
          <p14:tracePt t="61996" x="8643938" y="1009650"/>
          <p14:tracePt t="62023" x="8634413" y="1014413"/>
          <p14:tracePt t="62032" x="8629650" y="1014413"/>
          <p14:tracePt t="62037" x="8624888" y="1014413"/>
          <p14:tracePt t="62044" x="8624888" y="1019175"/>
          <p14:tracePt t="62052" x="8620125" y="1019175"/>
          <p14:tracePt t="62086" x="8615363" y="1023938"/>
          <p14:tracePt t="62087" x="0" y="0"/>
        </p14:tracePtLst>
        <p14:tracePtLst>
          <p14:tracePt t="63580" x="9782175" y="2247900"/>
          <p14:tracePt t="63632" x="9772650" y="2247900"/>
          <p14:tracePt t="63650" x="9767888" y="2247900"/>
          <p14:tracePt t="63658" x="9763125" y="2247900"/>
          <p14:tracePt t="63663" x="9748838" y="2238375"/>
          <p14:tracePt t="63671" x="9739313" y="2233613"/>
          <p14:tracePt t="63677" x="9720263" y="2224088"/>
          <p14:tracePt t="63685" x="9701213" y="2219325"/>
          <p14:tracePt t="63693" x="9672638" y="2195513"/>
          <p14:tracePt t="63700" x="9639300" y="2176463"/>
          <p14:tracePt t="63709" x="9605963" y="2166938"/>
          <p14:tracePt t="63717" x="9563100" y="2147888"/>
          <p14:tracePt t="63725" x="9520238" y="2128838"/>
          <p14:tracePt t="63733" x="9477375" y="2109788"/>
          <p14:tracePt t="63741" x="9434513" y="2100263"/>
          <p14:tracePt t="63749" x="9410700" y="2085975"/>
          <p14:tracePt t="63758" x="9382125" y="2085975"/>
          <p14:tracePt t="63764" x="9348788" y="2081213"/>
          <p14:tracePt t="63773" x="9324975" y="2081213"/>
          <p14:tracePt t="63780" x="9301163" y="2076450"/>
          <p14:tracePt t="63788" x="9272588" y="2071688"/>
          <p14:tracePt t="63797" x="9248775" y="2071688"/>
          <p14:tracePt t="63805" x="9234488" y="2071688"/>
          <p14:tracePt t="63814" x="9205913" y="2062163"/>
          <p14:tracePt t="63821" x="9186863" y="2057400"/>
          <p14:tracePt t="63829" x="9163050" y="2057400"/>
          <p14:tracePt t="63838" x="9144000" y="2052638"/>
          <p14:tracePt t="63845" x="9129713" y="2052638"/>
          <p14:tracePt t="63852" x="9110663" y="2047875"/>
          <p14:tracePt t="63861" x="9086850" y="2047875"/>
          <p14:tracePt t="63870" x="9048750" y="2038350"/>
          <p14:tracePt t="63877" x="9024938" y="2038350"/>
          <p14:tracePt t="63886" x="8977313" y="2028825"/>
          <p14:tracePt t="63893" x="8943975" y="2024063"/>
          <p14:tracePt t="63901" x="8896350" y="2019300"/>
          <p14:tracePt t="63909" x="8848725" y="2005013"/>
          <p14:tracePt t="63918" x="8782050" y="2000250"/>
          <p14:tracePt t="63925" x="8724900" y="1985963"/>
          <p14:tracePt t="63933" x="8677275" y="1976438"/>
          <p14:tracePt t="63940" x="8634413" y="1962150"/>
          <p14:tracePt t="63949" x="8586788" y="1957388"/>
          <p14:tracePt t="63957" x="8553450" y="1957388"/>
          <p14:tracePt t="63965" x="8520113" y="1947863"/>
          <p14:tracePt t="63973" x="8496300" y="1947863"/>
          <p14:tracePt t="63981" x="8472488" y="1947863"/>
          <p14:tracePt t="63989" x="8443913" y="1947863"/>
          <p14:tracePt t="63997" x="8420100" y="1947863"/>
          <p14:tracePt t="64005" x="8396288" y="1947863"/>
          <p14:tracePt t="64012" x="8372475" y="1947863"/>
          <p14:tracePt t="64021" x="8353425" y="1947863"/>
          <p14:tracePt t="64029" x="8334375" y="1947863"/>
          <p14:tracePt t="64037" x="8324850" y="1947863"/>
          <p14:tracePt t="64044" x="8301038" y="1952625"/>
          <p14:tracePt t="64054" x="8281988" y="1952625"/>
          <p14:tracePt t="64061" x="8267700" y="1952625"/>
          <p14:tracePt t="64070" x="8258175" y="1962150"/>
          <p14:tracePt t="64077" x="8239125" y="1966913"/>
          <p14:tracePt t="64085" x="8220075" y="1976438"/>
          <p14:tracePt t="64093" x="8210550" y="1985963"/>
          <p14:tracePt t="64106" x="8196263" y="1995488"/>
          <p14:tracePt t="64115" x="8181975" y="2009775"/>
          <p14:tracePt t="64127" x="8167688" y="2028825"/>
          <p14:tracePt t="64133" x="8162925" y="2047875"/>
          <p14:tracePt t="64140" x="8158163" y="2062163"/>
          <p14:tracePt t="64149" x="8143875" y="2085975"/>
          <p14:tracePt t="64156" x="8143875" y="2100263"/>
          <p14:tracePt t="64165" x="8143875" y="2124075"/>
          <p14:tracePt t="64173" x="8139113" y="2147888"/>
          <p14:tracePt t="64184" x="8139113" y="2166938"/>
          <p14:tracePt t="64193" x="8139113" y="2185988"/>
          <p14:tracePt t="64203" x="8139113" y="2205038"/>
          <p14:tracePt t="64207" x="8139113" y="2219325"/>
          <p14:tracePt t="64215" x="8139113" y="2238375"/>
          <p14:tracePt t="64221" x="8139113" y="2247900"/>
          <p14:tracePt t="64229" x="8143875" y="2266950"/>
          <p14:tracePt t="64237" x="8148638" y="2286000"/>
          <p14:tracePt t="64245" x="8153400" y="2290763"/>
          <p14:tracePt t="64254" x="8158163" y="2309813"/>
          <p14:tracePt t="64262" x="8167688" y="2324100"/>
          <p14:tracePt t="64269" x="8172450" y="2338388"/>
          <p14:tracePt t="64277" x="8191500" y="2362200"/>
          <p14:tracePt t="64288" x="8205788" y="2381250"/>
          <p14:tracePt t="64297" x="8224838" y="2405063"/>
          <p14:tracePt t="64311" x="8267700" y="2443163"/>
          <p14:tracePt t="64316" x="8296275" y="2466975"/>
          <p14:tracePt t="64328" x="8348663" y="2490788"/>
          <p14:tracePt t="64338" x="8382000" y="2500313"/>
          <p14:tracePt t="64343" x="8434388" y="2519363"/>
          <p14:tracePt t="64349" x="8491538" y="2533650"/>
          <p14:tracePt t="64357" x="8543925" y="2538413"/>
          <p14:tracePt t="64365" x="8610600" y="2552700"/>
          <p14:tracePt t="64373" x="8672513" y="2557463"/>
          <p14:tracePt t="64381" x="8739188" y="2571750"/>
          <p14:tracePt t="64389" x="8810625" y="2576513"/>
          <p14:tracePt t="64397" x="8867775" y="2590800"/>
          <p14:tracePt t="64405" x="8939213" y="2595563"/>
          <p14:tracePt t="64413" x="9001125" y="2605088"/>
          <p14:tracePt t="64421" x="9072563" y="2605088"/>
          <p14:tracePt t="64429" x="9129713" y="2605088"/>
          <p14:tracePt t="64437" x="9191625" y="2605088"/>
          <p14:tracePt t="64446" x="9263063" y="2605088"/>
          <p14:tracePt t="64452" x="9320213" y="2605088"/>
          <p14:tracePt t="64461" x="9382125" y="2600325"/>
          <p14:tracePt t="64468" x="9439275" y="2581275"/>
          <p14:tracePt t="64477" x="9501188" y="2557463"/>
          <p14:tracePt t="64485" x="9539288" y="2538413"/>
          <p14:tracePt t="64495" x="9586913" y="2514600"/>
          <p14:tracePt t="64501" x="9615488" y="2490788"/>
          <p14:tracePt t="64510" x="9634538" y="2471738"/>
          <p14:tracePt t="64516" x="9653588" y="2433638"/>
          <p14:tracePt t="64525" x="9663113" y="2419350"/>
          <p14:tracePt t="64533" x="9663113" y="2409825"/>
          <p14:tracePt t="64547" x="9667875" y="2395538"/>
          <p14:tracePt t="64554" x="9667875" y="2376488"/>
          <p14:tracePt t="64561" x="9667875" y="2366963"/>
          <p14:tracePt t="64567" x="9667875" y="2347913"/>
          <p14:tracePt t="64573" x="9667875" y="2333625"/>
          <p14:tracePt t="64580" x="9667875" y="2319338"/>
          <p14:tracePt t="64589" x="9667875" y="2309813"/>
          <p14:tracePt t="64605" x="9667875" y="2281238"/>
          <p14:tracePt t="64612" x="9667875" y="2266950"/>
          <p14:tracePt t="64622" x="9667875" y="2247900"/>
          <p14:tracePt t="64623" x="0" y="0"/>
        </p14:tracePtLst>
        <p14:tracePtLst>
          <p14:tracePt t="65301" x="9748838" y="2905125"/>
          <p14:tracePt t="65376" x="9744075" y="2905125"/>
          <p14:tracePt t="65394" x="9734550" y="2895600"/>
          <p14:tracePt t="65401" x="9729788" y="2876550"/>
          <p14:tracePt t="65407" x="9720263" y="2867025"/>
          <p14:tracePt t="65413" x="9710738" y="2862263"/>
          <p14:tracePt t="65421" x="9701213" y="2852738"/>
          <p14:tracePt t="65428" x="9691688" y="2838450"/>
          <p14:tracePt t="65437" x="9682163" y="2833688"/>
          <p14:tracePt t="65446" x="9658350" y="2828925"/>
          <p14:tracePt t="65453" x="9639300" y="2819400"/>
          <p14:tracePt t="65460" x="9605963" y="2814638"/>
          <p14:tracePt t="65469" x="9577388" y="2809875"/>
          <p14:tracePt t="65477" x="9539288" y="2805113"/>
          <p14:tracePt t="65488" x="9505950" y="2805113"/>
          <p14:tracePt t="65499" x="9463088" y="2790825"/>
          <p14:tracePt t="65506" x="9429750" y="2790825"/>
          <p14:tracePt t="65515" x="9391650" y="2786063"/>
          <p14:tracePt t="65518" x="9348788" y="2786063"/>
          <p14:tracePt t="65526" x="9315450" y="2781300"/>
          <p14:tracePt t="65533" x="9282113" y="2776538"/>
          <p14:tracePt t="65544" x="9248775" y="2762250"/>
          <p14:tracePt t="65552" x="9210675" y="2762250"/>
          <p14:tracePt t="65560" x="9177338" y="2757488"/>
          <p14:tracePt t="65566" x="9144000" y="2757488"/>
          <p14:tracePt t="65573" x="9115425" y="2752725"/>
          <p14:tracePt t="65580" x="9091613" y="2747963"/>
          <p14:tracePt t="65589" x="9058275" y="2733675"/>
          <p14:tracePt t="65598" x="9015413" y="2733675"/>
          <p14:tracePt t="65606" x="8986838" y="2733675"/>
          <p14:tracePt t="65613" x="8953500" y="2733675"/>
          <p14:tracePt t="65621" x="8920163" y="2733675"/>
          <p14:tracePt t="65629" x="8877300" y="2728913"/>
          <p14:tracePt t="65637" x="8839200" y="2724150"/>
          <p14:tracePt t="65645" x="8796338" y="2724150"/>
          <p14:tracePt t="65654" x="8758238" y="2719388"/>
          <p14:tracePt t="65662" x="8724900" y="2705100"/>
          <p14:tracePt t="65670" x="8677275" y="2705100"/>
          <p14:tracePt t="65677" x="8643938" y="2705100"/>
          <p14:tracePt t="65688" x="8601075" y="2705100"/>
          <p14:tracePt t="65696" x="8553450" y="2705100"/>
          <p14:tracePt t="65705" x="8515350" y="2700338"/>
          <p14:tracePt t="65720" x="8410575" y="2695575"/>
          <p14:tracePt t="65726" x="8377238" y="2695575"/>
          <p14:tracePt t="65732" x="8343900" y="2695575"/>
          <p14:tracePt t="65740" x="8315325" y="2695575"/>
          <p14:tracePt t="65749" x="8281988" y="2695575"/>
          <p14:tracePt t="65757" x="8262938" y="2695575"/>
          <p14:tracePt t="65765" x="8239125" y="2700338"/>
          <p14:tracePt t="65773" x="8210550" y="2714625"/>
          <p14:tracePt t="65780" x="8181975" y="2733675"/>
          <p14:tracePt t="65789" x="8167688" y="2743200"/>
          <p14:tracePt t="65797" x="8153400" y="2757488"/>
          <p14:tracePt t="65806" x="8134350" y="2776538"/>
          <p14:tracePt t="65813" x="8120063" y="2790825"/>
          <p14:tracePt t="65831" x="8091488" y="2838450"/>
          <p14:tracePt t="65837" x="8081963" y="2857500"/>
          <p14:tracePt t="65845" x="8077200" y="2876550"/>
          <p14:tracePt t="65855" x="8067675" y="2919413"/>
          <p14:tracePt t="65862" x="8062913" y="2938463"/>
          <p14:tracePt t="65870" x="8058150" y="2962275"/>
          <p14:tracePt t="65877" x="8058150" y="2981325"/>
          <p14:tracePt t="65887" x="8053388" y="3000375"/>
          <p14:tracePt t="65897" x="8053388" y="3028950"/>
          <p14:tracePt t="65913" x="8053388" y="3071813"/>
          <p14:tracePt t="65921" x="8053388" y="3095625"/>
          <p14:tracePt t="65925" x="8053388" y="3128963"/>
          <p14:tracePt t="65933" x="8053388" y="3162300"/>
          <p14:tracePt t="65940" x="8053388" y="3186113"/>
          <p14:tracePt t="65949" x="8053388" y="3224213"/>
          <p14:tracePt t="65956" x="8053388" y="3257550"/>
          <p14:tracePt t="65965" x="8072438" y="3300413"/>
          <p14:tracePt t="65973" x="8081963" y="3343275"/>
          <p14:tracePt t="65980" x="8096250" y="3376613"/>
          <p14:tracePt t="65989" x="8115300" y="3419475"/>
          <p14:tracePt t="65996" x="8129588" y="3448050"/>
          <p14:tracePt t="66005" x="8134350" y="3476625"/>
          <p14:tracePt t="66013" x="8158163" y="3509963"/>
          <p14:tracePt t="66022" x="8181975" y="3538538"/>
          <p14:tracePt t="66028" x="8191500" y="3552825"/>
          <p14:tracePt t="66037" x="8201025" y="3567113"/>
          <p14:tracePt t="66045" x="8220075" y="3586163"/>
          <p14:tracePt t="66053" x="8239125" y="3605213"/>
          <p14:tracePt t="66060" x="8253413" y="3614738"/>
          <p14:tracePt t="66068" x="8272463" y="3629025"/>
          <p14:tracePt t="66077" x="8296275" y="3638550"/>
          <p14:tracePt t="66084" x="8329613" y="3662363"/>
          <p14:tracePt t="66093" x="8358188" y="3681413"/>
          <p14:tracePt t="66100" x="8386763" y="3690938"/>
          <p14:tracePt t="66109" x="8420100" y="3709988"/>
          <p14:tracePt t="66116" x="8443913" y="3714750"/>
          <p14:tracePt t="66126" x="8472488" y="3724275"/>
          <p14:tracePt t="66134" x="8505825" y="3729038"/>
          <p14:tracePt t="66141" x="8524875" y="3738563"/>
          <p14:tracePt t="66149" x="8553450" y="3748088"/>
          <p14:tracePt t="66157" x="8586788" y="3752850"/>
          <p14:tracePt t="66165" x="8634413" y="3762375"/>
          <p14:tracePt t="66172" x="8667750" y="3762375"/>
          <p14:tracePt t="66182" x="8701088" y="3767138"/>
          <p14:tracePt t="66189" x="8739188" y="3776663"/>
          <p14:tracePt t="66196" x="8782050" y="3776663"/>
          <p14:tracePt t="66205" x="8820150" y="3781425"/>
          <p14:tracePt t="66212" x="8872538" y="3795713"/>
          <p14:tracePt t="66221" x="8910638" y="3800475"/>
          <p14:tracePt t="66229" x="8958263" y="3805238"/>
          <p14:tracePt t="66237" x="8991600" y="3805238"/>
          <p14:tracePt t="66245" x="9039225" y="3810000"/>
          <p14:tracePt t="66256" x="9082088" y="3824288"/>
          <p14:tracePt t="66265" x="9115425" y="3824288"/>
          <p14:tracePt t="66273" x="9163050" y="3824288"/>
          <p14:tracePt t="66280" x="9201150" y="3824288"/>
          <p14:tracePt t="66285" x="9244013" y="3824288"/>
          <p14:tracePt t="66293" x="9291638" y="3824288"/>
          <p14:tracePt t="66301" x="9329738" y="3824288"/>
          <p14:tracePt t="66309" x="9372600" y="3824288"/>
          <p14:tracePt t="66316" x="9401175" y="3824288"/>
          <p14:tracePt t="66324" x="9444038" y="3824288"/>
          <p14:tracePt t="66338" x="9477375" y="3824288"/>
          <p14:tracePt t="66345" x="9515475" y="3824288"/>
          <p14:tracePt t="66353" x="9548813" y="3810000"/>
          <p14:tracePt t="66361" x="9586913" y="3800475"/>
          <p14:tracePt t="66366" x="9625013" y="3795713"/>
          <p14:tracePt t="66374" x="9653588" y="3786188"/>
          <p14:tracePt t="66381" x="9682163" y="3771900"/>
          <p14:tracePt t="66390" x="9715500" y="3767138"/>
          <p14:tracePt t="66397" x="9739313" y="3762375"/>
          <p14:tracePt t="66405" x="9767888" y="3748088"/>
          <p14:tracePt t="66413" x="9786938" y="3738563"/>
          <p14:tracePt t="66422" x="9810750" y="3729038"/>
          <p14:tracePt t="66429" x="9834563" y="3714750"/>
          <p14:tracePt t="66436" x="9858375" y="3705225"/>
          <p14:tracePt t="66448" x="9867900" y="3690938"/>
          <p14:tracePt t="66458" x="9877425" y="3681413"/>
          <p14:tracePt t="66469" x="9896475" y="3662363"/>
          <p14:tracePt t="66479" x="9906000" y="3643313"/>
          <p14:tracePt t="66490" x="9910763" y="3629025"/>
          <p14:tracePt t="66501" x="9925050" y="3609975"/>
          <p14:tracePt t="66511" x="9929813" y="3600450"/>
          <p14:tracePt t="66517" x="9929813" y="3590925"/>
          <p14:tracePt t="66524" x="9934575" y="3586163"/>
          <p14:tracePt t="66565" x="9934575" y="3581400"/>
          <p14:tracePt t="66573" x="9934575" y="3571875"/>
          <p14:tracePt t="66583" x="9944100" y="3562350"/>
          <p14:tracePt t="66590" x="0" y="0"/>
        </p14:tracePtLst>
        <p14:tracePtLst>
          <p14:tracePt t="69599" x="10196513" y="4271963"/>
          <p14:tracePt t="69663" x="10186988" y="4271963"/>
          <p14:tracePt t="69674" x="10177463" y="4267200"/>
          <p14:tracePt t="69681" x="10163175" y="4262438"/>
          <p14:tracePt t="69688" x="10129838" y="4243388"/>
          <p14:tracePt t="69696" x="10120313" y="4233863"/>
          <p14:tracePt t="69704" x="10086975" y="4214813"/>
          <p14:tracePt t="69714" x="10058400" y="4210050"/>
          <p14:tracePt t="69721" x="10025063" y="4186238"/>
          <p14:tracePt t="69726" x="9996488" y="4171950"/>
          <p14:tracePt t="69733" x="9939338" y="4162425"/>
          <p14:tracePt t="69740" x="9906000" y="4148138"/>
          <p14:tracePt t="69749" x="9848850" y="4129088"/>
          <p14:tracePt t="69757" x="9815513" y="4124325"/>
          <p14:tracePt t="69765" x="9758363" y="4114800"/>
          <p14:tracePt t="69774" x="9710738" y="4095750"/>
          <p14:tracePt t="69783" x="9658350" y="4086225"/>
          <p14:tracePt t="69797" x="9572625" y="4081463"/>
          <p14:tracePt t="69804" x="9515475" y="4062413"/>
          <p14:tracePt t="69816" x="9472613" y="4057650"/>
          <p14:tracePt t="69825" x="9429750" y="4052888"/>
          <p14:tracePt t="69829" x="9391650" y="4033838"/>
          <p14:tracePt t="69838" x="9348788" y="4019550"/>
          <p14:tracePt t="69844" x="9305925" y="4000500"/>
          <p14:tracePt t="69853" x="9277350" y="3995738"/>
          <p14:tracePt t="69860" x="9244013" y="3990975"/>
          <p14:tracePt t="69870" x="9210675" y="3971925"/>
          <p14:tracePt t="69877" x="9163050" y="3971925"/>
          <p14:tracePt t="69885" x="9129713" y="3967163"/>
          <p14:tracePt t="69895" x="9096375" y="3962400"/>
          <p14:tracePt t="69906" x="9058275" y="3962400"/>
          <p14:tracePt t="69918" x="8982075" y="3952875"/>
          <p14:tracePt t="69925" x="8934450" y="3943350"/>
          <p14:tracePt t="69932" x="8901113" y="3943350"/>
          <p14:tracePt t="69945" x="8853488" y="3938588"/>
          <p14:tracePt t="69953" x="8810625" y="3933825"/>
          <p14:tracePt t="69959" x="8753475" y="3919538"/>
          <p14:tracePt t="69966" x="8720138" y="3914775"/>
          <p14:tracePt t="69974" x="8662988" y="3910013"/>
          <p14:tracePt t="69984" x="8634413" y="3910013"/>
          <p14:tracePt t="69991" x="8577263" y="3900488"/>
          <p14:tracePt t="69999" x="8534400" y="3900488"/>
          <p14:tracePt t="70005" x="8486775" y="3900488"/>
          <p14:tracePt t="70013" x="8448675" y="3900488"/>
          <p14:tracePt t="70021" x="8401050" y="3900488"/>
          <p14:tracePt t="70029" x="8362950" y="3900488"/>
          <p14:tracePt t="70037" x="8320088" y="3900488"/>
          <p14:tracePt t="70045" x="8296275" y="3900488"/>
          <p14:tracePt t="70057" x="8262938" y="3900488"/>
          <p14:tracePt t="70063" x="8239125" y="3900488"/>
          <p14:tracePt t="70085" x="8172450" y="3900488"/>
          <p14:tracePt t="70092" x="8148638" y="3900488"/>
          <p14:tracePt t="70101" x="8124825" y="3900488"/>
          <p14:tracePt t="70108" x="8096250" y="3914775"/>
          <p14:tracePt t="70118" x="8072438" y="3914775"/>
          <p14:tracePt t="70124" x="8043863" y="3919538"/>
          <p14:tracePt t="70141" x="7996238" y="3924300"/>
          <p14:tracePt t="70157" x="7939088" y="3929063"/>
          <p14:tracePt t="70167" x="7915275" y="3938588"/>
          <p14:tracePt t="70175" x="7891463" y="3943350"/>
          <p14:tracePt t="70185" x="7872413" y="3948113"/>
          <p14:tracePt t="70199" x="7839075" y="3962400"/>
          <p14:tracePt t="70207" x="7824788" y="3967163"/>
          <p14:tracePt t="70214" x="7810500" y="3976688"/>
          <p14:tracePt t="70221" x="7791450" y="3990975"/>
          <p14:tracePt t="70230" x="7781925" y="4000500"/>
          <p14:tracePt t="70238" x="7762875" y="4014788"/>
          <p14:tracePt t="70246" x="7753350" y="4019550"/>
          <p14:tracePt t="70254" x="7739063" y="4033838"/>
          <p14:tracePt t="70261" x="7724775" y="4062413"/>
          <p14:tracePt t="70269" x="7715250" y="4076700"/>
          <p14:tracePt t="70276" x="7710488" y="4090988"/>
          <p14:tracePt t="70288" x="7700963" y="4110038"/>
          <p14:tracePt t="70296" x="7691438" y="4124325"/>
          <p14:tracePt t="70311" x="7677150" y="4148138"/>
          <p14:tracePt t="70316" x="7677150" y="4167188"/>
          <p14:tracePt t="70327" x="7677150" y="4181475"/>
          <p14:tracePt t="70334" x="7677150" y="4191000"/>
          <p14:tracePt t="70341" x="7677150" y="4210050"/>
          <p14:tracePt t="70358" x="7677150" y="4233863"/>
          <p14:tracePt t="70363" x="7677150" y="4252913"/>
          <p14:tracePt t="70376" x="7681913" y="4262438"/>
          <p14:tracePt t="70383" x="7686675" y="4276725"/>
          <p14:tracePt t="70390" x="7700963" y="4291013"/>
          <p14:tracePt t="70398" x="7705725" y="4295775"/>
          <p14:tracePt t="70405" x="7715250" y="4310063"/>
          <p14:tracePt t="70412" x="7724775" y="4319588"/>
          <p14:tracePt t="70420" x="7729538" y="4324350"/>
          <p14:tracePt t="70428" x="7748588" y="4338638"/>
          <p14:tracePt t="70437" x="7753350" y="4348163"/>
          <p14:tracePt t="70444" x="7767638" y="4357688"/>
          <p14:tracePt t="70457" x="7777163" y="4367213"/>
          <p14:tracePt t="70464" x="7796213" y="4376738"/>
          <p14:tracePt t="70475" x="7805738" y="4381500"/>
          <p14:tracePt t="70481" x="7824788" y="4391025"/>
          <p14:tracePt t="70487" x="7829550" y="4391025"/>
          <p14:tracePt t="70495" x="7848600" y="4395788"/>
          <p14:tracePt t="70502" x="7858125" y="4400550"/>
          <p14:tracePt t="70511" x="7881938" y="4410075"/>
          <p14:tracePt t="70517" x="7896225" y="4410075"/>
          <p14:tracePt t="70525" x="7915275" y="4410075"/>
          <p14:tracePt t="70533" x="7924800" y="4414838"/>
          <p14:tracePt t="70541" x="7948613" y="4414838"/>
          <p14:tracePt t="70549" x="7977188" y="4419600"/>
          <p14:tracePt t="70557" x="8010525" y="4429125"/>
          <p14:tracePt t="70567" x="8029575" y="4429125"/>
          <p14:tracePt t="70576" x="8072438" y="4438650"/>
          <p14:tracePt t="70584" x="8096250" y="4438650"/>
          <p14:tracePt t="70590" x="8129588" y="4443413"/>
          <p14:tracePt t="70597" x="8162925" y="4448175"/>
          <p14:tracePt t="70605" x="8210550" y="4452938"/>
          <p14:tracePt t="70616" x="8243888" y="4452938"/>
          <p14:tracePt t="70626" x="8277225" y="4467225"/>
          <p14:tracePt t="70630" x="8305800" y="4471988"/>
          <p14:tracePt t="70636" x="8334375" y="4471988"/>
          <p14:tracePt t="70645" x="8367713" y="4476750"/>
          <p14:tracePt t="70653" x="8401050" y="4481513"/>
          <p14:tracePt t="70664" x="8429625" y="4481513"/>
          <p14:tracePt t="70674" x="8453438" y="4495800"/>
          <p14:tracePt t="70683" x="8486775" y="4500563"/>
          <p14:tracePt t="70685" x="8510588" y="4500563"/>
          <p14:tracePt t="70693" x="8534400" y="4500563"/>
          <p14:tracePt t="70700" x="8572500" y="4505325"/>
          <p14:tracePt t="70708" x="8596313" y="4510088"/>
          <p14:tracePt t="70717" x="8634413" y="4510088"/>
          <p14:tracePt t="70725" x="8662988" y="4519613"/>
          <p14:tracePt t="70734" x="8696325" y="4524375"/>
          <p14:tracePt t="70741" x="8729663" y="4533900"/>
          <p14:tracePt t="70752" x="8763000" y="4533900"/>
          <p14:tracePt t="70760" x="8786813" y="4538663"/>
          <p14:tracePt t="70771" x="8843963" y="4548188"/>
          <p14:tracePt t="70781" x="8915400" y="4548188"/>
          <p14:tracePt t="70790" x="8958263" y="4557713"/>
          <p14:tracePt t="70797" x="9005888" y="4557713"/>
          <p14:tracePt t="70805" x="9043988" y="4557713"/>
          <p14:tracePt t="70813" x="9101138" y="4562475"/>
          <p14:tracePt t="70821" x="9144000" y="4567238"/>
          <p14:tracePt t="70829" x="9196388" y="4567238"/>
          <p14:tracePt t="70837" x="9244013" y="4567238"/>
          <p14:tracePt t="70845" x="9286875" y="4567238"/>
          <p14:tracePt t="70853" x="9334500" y="4567238"/>
          <p14:tracePt t="70860" x="9372600" y="4567238"/>
          <p14:tracePt t="70874" x="9420225" y="4567238"/>
          <p14:tracePt t="70881" x="9463088" y="4567238"/>
          <p14:tracePt t="70889" x="9515475" y="4567238"/>
          <p14:tracePt t="70895" x="9558338" y="4567238"/>
          <p14:tracePt t="70906" x="9605963" y="4567238"/>
          <p14:tracePt t="70910" x="9644063" y="4567238"/>
          <p14:tracePt t="70917" x="9691688" y="4567238"/>
          <p14:tracePt t="70925" x="9725025" y="4567238"/>
          <p14:tracePt t="70933" x="9758363" y="4567238"/>
          <p14:tracePt t="70941" x="9796463" y="4567238"/>
          <p14:tracePt t="70949" x="9829800" y="4567238"/>
          <p14:tracePt t="70957" x="9863138" y="4567238"/>
          <p14:tracePt t="70965" x="9910763" y="4567238"/>
          <p14:tracePt t="70973" x="9944100" y="4567238"/>
          <p14:tracePt t="70981" x="9977438" y="4567238"/>
          <p14:tracePt t="70991" x="10015538" y="4552950"/>
          <p14:tracePt t="71003" x="10034588" y="4548188"/>
          <p14:tracePt t="71011" x="10048875" y="4543425"/>
          <p14:tracePt t="71017" x="10067925" y="4533900"/>
          <p14:tracePt t="71023" x="10082213" y="4524375"/>
          <p14:tracePt t="71030" x="10096500" y="4514850"/>
          <p14:tracePt t="71038" x="10106025" y="4500563"/>
          <p14:tracePt t="71045" x="10106025" y="4486275"/>
          <p14:tracePt t="71053" x="10110788" y="4481513"/>
          <p14:tracePt t="71060" x="10115550" y="4467225"/>
          <p14:tracePt t="71068" x="10125075" y="4452938"/>
          <p14:tracePt t="71077" x="10129838" y="4433888"/>
          <p14:tracePt t="71087" x="10139363" y="4419600"/>
          <p14:tracePt t="71093" x="10144125" y="4395788"/>
          <p14:tracePt t="71101" x="10144125" y="4391025"/>
          <p14:tracePt t="71109" x="10148888" y="4371975"/>
          <p14:tracePt t="71117" x="10148888" y="4357688"/>
          <p14:tracePt t="71128" x="10148888" y="4352925"/>
          <p14:tracePt t="71138" x="10153650" y="4338638"/>
          <p14:tracePt t="71144" x="10153650" y="4329113"/>
          <p14:tracePt t="71149" x="10153650" y="4310063"/>
          <p14:tracePt t="71156" x="10153650" y="4300538"/>
          <p14:tracePt t="71165" x="10153650" y="4286250"/>
          <p14:tracePt t="71173" x="10153650" y="4267200"/>
          <p14:tracePt t="71181" x="10153650" y="4262438"/>
          <p14:tracePt t="71189" x="10153650" y="4248150"/>
          <p14:tracePt t="71197" x="10153650" y="4243388"/>
          <p14:tracePt t="71205" x="10153650" y="4233863"/>
          <p14:tracePt t="71213" x="10153650" y="4229100"/>
          <p14:tracePt t="71229" x="10148888" y="4219575"/>
          <p14:tracePt t="71238" x="10144125" y="4214813"/>
          <p14:tracePt t="71246" x="10139363" y="4214813"/>
          <p14:tracePt t="71256" x="10134600" y="4210050"/>
          <p14:tracePt t="71280" x="10129838" y="4210050"/>
          <p14:tracePt t="71298" x="10125075" y="4210050"/>
          <p14:tracePt t="71307" x="10125075" y="4205288"/>
          <p14:tracePt t="7131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8" y="1423254"/>
            <a:ext cx="3349626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108394" y="314587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4326 système de culture: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208 systèmes réalistes et variés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208 systèmes sans travail du sol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208 systèmes sans herbicides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659 systèmes de culture de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DEPHY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-FERME</a:t>
            </a:r>
            <a:endParaRPr lang="fr-FR" altLang="fr-FR" sz="1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3043 scénarios aléatoires </a:t>
            </a:r>
            <a:r>
              <a:rPr lang="fr-FR" altLang="fr-FR" sz="1200" dirty="0" smtClean="0">
                <a:solidFill>
                  <a:schemeClr val="bg1">
                    <a:lumMod val="50000"/>
                  </a:schemeClr>
                </a:solidFill>
              </a:rPr>
              <a:t>simulés</a:t>
            </a:r>
          </a:p>
          <a:p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x 30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années</a:t>
            </a:r>
            <a:endParaRPr lang="de-DE" altLang="fr-FR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x 10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répétitions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climatiques</a:t>
            </a:r>
            <a:endParaRPr lang="fr-FR" alt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Rendre les </a:t>
            </a:r>
            <a:r>
              <a:rPr lang="de-DE" dirty="0" err="1" smtClean="0"/>
              <a:t>informations</a:t>
            </a:r>
            <a:r>
              <a:rPr lang="de-DE" dirty="0" smtClean="0"/>
              <a:t> </a:t>
            </a:r>
            <a:r>
              <a:rPr lang="de-DE" dirty="0" err="1" smtClean="0"/>
              <a:t>lisibles</a:t>
            </a:r>
            <a:r>
              <a:rPr lang="de-DE" dirty="0" smtClean="0"/>
              <a:t> et </a:t>
            </a:r>
            <a:r>
              <a:rPr lang="de-DE" dirty="0" err="1" smtClean="0"/>
              <a:t>utilisables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12</a:t>
            </a:fld>
            <a:endParaRPr lang="fr-FR" altLang="fr-FR"/>
          </a:p>
        </p:txBody>
      </p:sp>
      <p:sp>
        <p:nvSpPr>
          <p:cNvPr id="6" name="Flèche droite 5"/>
          <p:cNvSpPr/>
          <p:nvPr/>
        </p:nvSpPr>
        <p:spPr>
          <a:xfrm>
            <a:off x="7293319" y="2726476"/>
            <a:ext cx="469727" cy="234863"/>
          </a:xfrm>
          <a:prstGeom prst="rightArrow">
            <a:avLst/>
          </a:prstGeom>
          <a:solidFill>
            <a:srgbClr val="367D32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Flèche droite 6"/>
          <p:cNvSpPr/>
          <p:nvPr/>
        </p:nvSpPr>
        <p:spPr>
          <a:xfrm>
            <a:off x="7278971" y="1959730"/>
            <a:ext cx="469727" cy="234863"/>
          </a:xfrm>
          <a:prstGeom prst="rightArrow">
            <a:avLst/>
          </a:prstGeom>
          <a:solidFill>
            <a:srgbClr val="367D32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Flèche droite 7"/>
          <p:cNvSpPr/>
          <p:nvPr/>
        </p:nvSpPr>
        <p:spPr>
          <a:xfrm>
            <a:off x="7272166" y="1217506"/>
            <a:ext cx="469727" cy="234863"/>
          </a:xfrm>
          <a:prstGeom prst="rightArrow">
            <a:avLst/>
          </a:prstGeom>
          <a:solidFill>
            <a:srgbClr val="B10004"/>
          </a:solidFill>
          <a:ln>
            <a:solidFill>
              <a:srgbClr val="B1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 flipH="1">
            <a:off x="5081499" y="2396906"/>
            <a:ext cx="484624" cy="46074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876400" y="1058253"/>
            <a:ext cx="4051452" cy="2931614"/>
            <a:chOff x="2092939" y="3313440"/>
            <a:chExt cx="2643525" cy="176863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7976276" y="1123286"/>
            <a:ext cx="1626236" cy="786704"/>
            <a:chOff x="1224461" y="4051158"/>
            <a:chExt cx="2168315" cy="1048938"/>
          </a:xfrm>
        </p:grpSpPr>
        <p:sp>
          <p:nvSpPr>
            <p:cNvPr id="15" name="Rectangle 14"/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17" name="Groupe 16"/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1224461" y="4051158"/>
              <a:ext cx="2168315" cy="307776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Damage</a:t>
              </a:r>
            </a:p>
          </p:txBody>
        </p:sp>
        <p:sp>
          <p:nvSpPr>
            <p:cNvPr id="20" name="Émoticône 19"/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987000" y="2730841"/>
            <a:ext cx="1676633" cy="878477"/>
            <a:chOff x="7878309" y="2610306"/>
            <a:chExt cx="2235510" cy="1171302"/>
          </a:xfrm>
        </p:grpSpPr>
        <p:sp>
          <p:nvSpPr>
            <p:cNvPr id="30" name="Rectangle 29"/>
            <p:cNvSpPr/>
            <p:nvPr/>
          </p:nvSpPr>
          <p:spPr>
            <a:xfrm>
              <a:off x="7878309" y="2699528"/>
              <a:ext cx="2231902" cy="10820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878668" y="2610306"/>
              <a:ext cx="2231543" cy="307776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fr-FR" sz="1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Biodiversity</a:t>
              </a:r>
              <a:endPara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Émoticône 31"/>
            <p:cNvSpPr/>
            <p:nvPr/>
          </p:nvSpPr>
          <p:spPr>
            <a:xfrm>
              <a:off x="7893408" y="2613437"/>
              <a:ext cx="315225" cy="26138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961" y="3226077"/>
              <a:ext cx="1560075" cy="545722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167" y="2924317"/>
              <a:ext cx="515114" cy="426579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793" y="2917635"/>
              <a:ext cx="274840" cy="210837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101" y="2920723"/>
              <a:ext cx="231263" cy="274625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0457" y="2946351"/>
              <a:ext cx="267425" cy="272884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272" y="2909406"/>
              <a:ext cx="617816" cy="338802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2219" y="3222282"/>
              <a:ext cx="731600" cy="545722"/>
            </a:xfrm>
            <a:prstGeom prst="rect">
              <a:avLst/>
            </a:prstGeom>
          </p:spPr>
        </p:pic>
      </p:grpSp>
      <p:grpSp>
        <p:nvGrpSpPr>
          <p:cNvPr id="40" name="Groupe 39"/>
          <p:cNvGrpSpPr/>
          <p:nvPr/>
        </p:nvGrpSpPr>
        <p:grpSpPr>
          <a:xfrm>
            <a:off x="7973646" y="1941272"/>
            <a:ext cx="1656297" cy="738076"/>
            <a:chOff x="1335906" y="2771517"/>
            <a:chExt cx="2208396" cy="984101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1335906" y="2771517"/>
              <a:ext cx="2205375" cy="307776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47" name="Émoticône 46"/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pic>
        <p:nvPicPr>
          <p:cNvPr id="57" name="Image 5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3" y="1298285"/>
            <a:ext cx="1039611" cy="166806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"/>
          <a:stretch/>
        </p:blipFill>
        <p:spPr>
          <a:xfrm>
            <a:off x="6129466" y="1432680"/>
            <a:ext cx="1116345" cy="1424970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 flipV="1">
            <a:off x="3387336" y="2412571"/>
            <a:ext cx="494855" cy="1"/>
          </a:xfrm>
          <a:prstGeom prst="straightConnector1">
            <a:avLst/>
          </a:prstGeom>
          <a:ln w="127000">
            <a:solidFill>
              <a:srgbClr val="2A445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512" y="1542809"/>
            <a:ext cx="399386" cy="866848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83" y="1485970"/>
            <a:ext cx="318835" cy="573548"/>
          </a:xfrm>
          <a:prstGeom prst="rect">
            <a:avLst/>
          </a:prstGeom>
        </p:spPr>
      </p:pic>
      <p:cxnSp>
        <p:nvCxnSpPr>
          <p:cNvPr id="62" name="Connecteur droit 61"/>
          <p:cNvCxnSpPr/>
          <p:nvPr/>
        </p:nvCxnSpPr>
        <p:spPr>
          <a:xfrm>
            <a:off x="6485899" y="1909990"/>
            <a:ext cx="0" cy="497028"/>
          </a:xfrm>
          <a:prstGeom prst="line">
            <a:avLst/>
          </a:prstGeom>
          <a:ln w="38100">
            <a:solidFill>
              <a:srgbClr val="6CC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contenu 2"/>
          <p:cNvSpPr txBox="1">
            <a:spLocks/>
          </p:cNvSpPr>
          <p:nvPr/>
        </p:nvSpPr>
        <p:spPr bwMode="auto">
          <a:xfrm>
            <a:off x="1554480" y="4969821"/>
            <a:ext cx="8253310" cy="41627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5D4A1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8900" lvl="1" indent="0" algn="ctr">
              <a:buNone/>
            </a:pPr>
            <a:r>
              <a:rPr lang="fr-FR" kern="0" dirty="0" err="1" smtClean="0">
                <a:solidFill>
                  <a:schemeClr val="bg1"/>
                </a:solidFill>
              </a:rPr>
              <a:t>Courcircuiter</a:t>
            </a:r>
            <a:r>
              <a:rPr lang="fr-FR" kern="0" dirty="0" smtClean="0">
                <a:solidFill>
                  <a:schemeClr val="bg1"/>
                </a:solidFill>
              </a:rPr>
              <a:t> la simulation des mécanismes de </a:t>
            </a:r>
            <a:r>
              <a:rPr lang="fr-FR" kern="0" dirty="0" err="1" smtClean="0">
                <a:solidFill>
                  <a:schemeClr val="bg1"/>
                </a:solidFill>
              </a:rPr>
              <a:t>FLORSYS</a:t>
            </a:r>
            <a:endParaRPr lang="fr-FR" kern="0" dirty="0" smtClean="0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663373" y="3682522"/>
            <a:ext cx="382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Base de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données</a:t>
            </a:r>
            <a:endParaRPr lang="fr-FR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1297800 lignes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10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indicateurs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d'impact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adventices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sur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production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et la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biodiversité</a:t>
            </a:r>
            <a:endParaRPr lang="fr-FR" alt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425791" y="6007116"/>
            <a:ext cx="33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(Colas et al 2020 </a:t>
            </a:r>
            <a:r>
              <a:rPr lang="de-DE" dirty="0" err="1"/>
              <a:t>Eur</a:t>
            </a:r>
            <a:r>
              <a:rPr lang="de-DE" dirty="0"/>
              <a:t> J Agron)</a:t>
            </a:r>
            <a:endParaRPr lang="fr-FR" dirty="0"/>
          </a:p>
        </p:txBody>
      </p:sp>
      <p:sp>
        <p:nvSpPr>
          <p:cNvPr id="76" name="Rectangle 75"/>
          <p:cNvSpPr/>
          <p:nvPr/>
        </p:nvSpPr>
        <p:spPr>
          <a:xfrm>
            <a:off x="4892279" y="3504277"/>
            <a:ext cx="2520348" cy="2626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12896"/>
              </a:avLst>
            </a:prstTxWarp>
            <a:spAutoFit/>
          </a:bodyPr>
          <a:lstStyle/>
          <a:p>
            <a:pPr algn="ctr"/>
            <a:r>
              <a:rPr lang="fr-F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fr-FR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</a:t>
            </a:r>
            <a:r>
              <a:rPr lang="fr-F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fr-FR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YS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530769" y="800100"/>
            <a:ext cx="7737240" cy="3924300"/>
          </a:xfrm>
          <a:custGeom>
            <a:avLst/>
            <a:gdLst>
              <a:gd name="connsiteX0" fmla="*/ 2644231 w 7737240"/>
              <a:gd name="connsiteY0" fmla="*/ 2997200 h 3924300"/>
              <a:gd name="connsiteX1" fmla="*/ 2466431 w 7737240"/>
              <a:gd name="connsiteY1" fmla="*/ 3009900 h 3924300"/>
              <a:gd name="connsiteX2" fmla="*/ 2402931 w 7737240"/>
              <a:gd name="connsiteY2" fmla="*/ 3022600 h 3924300"/>
              <a:gd name="connsiteX3" fmla="*/ 1907631 w 7737240"/>
              <a:gd name="connsiteY3" fmla="*/ 2984500 h 3924300"/>
              <a:gd name="connsiteX4" fmla="*/ 1844131 w 7737240"/>
              <a:gd name="connsiteY4" fmla="*/ 2971800 h 3924300"/>
              <a:gd name="connsiteX5" fmla="*/ 1679031 w 7737240"/>
              <a:gd name="connsiteY5" fmla="*/ 2946400 h 3924300"/>
              <a:gd name="connsiteX6" fmla="*/ 1628231 w 7737240"/>
              <a:gd name="connsiteY6" fmla="*/ 2933700 h 3924300"/>
              <a:gd name="connsiteX7" fmla="*/ 1513931 w 7737240"/>
              <a:gd name="connsiteY7" fmla="*/ 2908300 h 3924300"/>
              <a:gd name="connsiteX8" fmla="*/ 1437731 w 7737240"/>
              <a:gd name="connsiteY8" fmla="*/ 2882900 h 3924300"/>
              <a:gd name="connsiteX9" fmla="*/ 1348831 w 7737240"/>
              <a:gd name="connsiteY9" fmla="*/ 2870200 h 3924300"/>
              <a:gd name="connsiteX10" fmla="*/ 1298031 w 7737240"/>
              <a:gd name="connsiteY10" fmla="*/ 2857500 h 3924300"/>
              <a:gd name="connsiteX11" fmla="*/ 1158331 w 7737240"/>
              <a:gd name="connsiteY11" fmla="*/ 2806700 h 3924300"/>
              <a:gd name="connsiteX12" fmla="*/ 1120231 w 7737240"/>
              <a:gd name="connsiteY12" fmla="*/ 2794000 h 3924300"/>
              <a:gd name="connsiteX13" fmla="*/ 1005931 w 7737240"/>
              <a:gd name="connsiteY13" fmla="*/ 2743200 h 3924300"/>
              <a:gd name="connsiteX14" fmla="*/ 942431 w 7737240"/>
              <a:gd name="connsiteY14" fmla="*/ 2730500 h 3924300"/>
              <a:gd name="connsiteX15" fmla="*/ 878931 w 7737240"/>
              <a:gd name="connsiteY15" fmla="*/ 2692400 h 3924300"/>
              <a:gd name="connsiteX16" fmla="*/ 764631 w 7737240"/>
              <a:gd name="connsiteY16" fmla="*/ 2654300 h 3924300"/>
              <a:gd name="connsiteX17" fmla="*/ 726531 w 7737240"/>
              <a:gd name="connsiteY17" fmla="*/ 2628900 h 3924300"/>
              <a:gd name="connsiteX18" fmla="*/ 675731 w 7737240"/>
              <a:gd name="connsiteY18" fmla="*/ 2590800 h 3924300"/>
              <a:gd name="connsiteX19" fmla="*/ 624931 w 7737240"/>
              <a:gd name="connsiteY19" fmla="*/ 2578100 h 3924300"/>
              <a:gd name="connsiteX20" fmla="*/ 574131 w 7737240"/>
              <a:gd name="connsiteY20" fmla="*/ 2540000 h 3924300"/>
              <a:gd name="connsiteX21" fmla="*/ 523331 w 7737240"/>
              <a:gd name="connsiteY21" fmla="*/ 2489200 h 3924300"/>
              <a:gd name="connsiteX22" fmla="*/ 447131 w 7737240"/>
              <a:gd name="connsiteY22" fmla="*/ 2438400 h 3924300"/>
              <a:gd name="connsiteX23" fmla="*/ 409031 w 7737240"/>
              <a:gd name="connsiteY23" fmla="*/ 2413000 h 3924300"/>
              <a:gd name="connsiteX24" fmla="*/ 370931 w 7737240"/>
              <a:gd name="connsiteY24" fmla="*/ 2374900 h 3924300"/>
              <a:gd name="connsiteX25" fmla="*/ 307431 w 7737240"/>
              <a:gd name="connsiteY25" fmla="*/ 2273300 h 3924300"/>
              <a:gd name="connsiteX26" fmla="*/ 231231 w 7737240"/>
              <a:gd name="connsiteY26" fmla="*/ 2184400 h 3924300"/>
              <a:gd name="connsiteX27" fmla="*/ 142331 w 7737240"/>
              <a:gd name="connsiteY27" fmla="*/ 2032000 h 3924300"/>
              <a:gd name="connsiteX28" fmla="*/ 129631 w 7737240"/>
              <a:gd name="connsiteY28" fmla="*/ 1905000 h 3924300"/>
              <a:gd name="connsiteX29" fmla="*/ 104231 w 7737240"/>
              <a:gd name="connsiteY29" fmla="*/ 1854200 h 3924300"/>
              <a:gd name="connsiteX30" fmla="*/ 91531 w 7737240"/>
              <a:gd name="connsiteY30" fmla="*/ 1816100 h 3924300"/>
              <a:gd name="connsiteX31" fmla="*/ 66131 w 7737240"/>
              <a:gd name="connsiteY31" fmla="*/ 1701800 h 3924300"/>
              <a:gd name="connsiteX32" fmla="*/ 40731 w 7737240"/>
              <a:gd name="connsiteY32" fmla="*/ 1536700 h 3924300"/>
              <a:gd name="connsiteX33" fmla="*/ 15331 w 7737240"/>
              <a:gd name="connsiteY33" fmla="*/ 1422400 h 3924300"/>
              <a:gd name="connsiteX34" fmla="*/ 15331 w 7737240"/>
              <a:gd name="connsiteY34" fmla="*/ 825500 h 3924300"/>
              <a:gd name="connsiteX35" fmla="*/ 53431 w 7737240"/>
              <a:gd name="connsiteY35" fmla="*/ 711200 h 3924300"/>
              <a:gd name="connsiteX36" fmla="*/ 91531 w 7737240"/>
              <a:gd name="connsiteY36" fmla="*/ 622300 h 3924300"/>
              <a:gd name="connsiteX37" fmla="*/ 129631 w 7737240"/>
              <a:gd name="connsiteY37" fmla="*/ 558800 h 3924300"/>
              <a:gd name="connsiteX38" fmla="*/ 155031 w 7737240"/>
              <a:gd name="connsiteY38" fmla="*/ 520700 h 3924300"/>
              <a:gd name="connsiteX39" fmla="*/ 205831 w 7737240"/>
              <a:gd name="connsiteY39" fmla="*/ 431800 h 3924300"/>
              <a:gd name="connsiteX40" fmla="*/ 358231 w 7737240"/>
              <a:gd name="connsiteY40" fmla="*/ 317500 h 3924300"/>
              <a:gd name="connsiteX41" fmla="*/ 409031 w 7737240"/>
              <a:gd name="connsiteY41" fmla="*/ 279400 h 3924300"/>
              <a:gd name="connsiteX42" fmla="*/ 447131 w 7737240"/>
              <a:gd name="connsiteY42" fmla="*/ 266700 h 3924300"/>
              <a:gd name="connsiteX43" fmla="*/ 510631 w 7737240"/>
              <a:gd name="connsiteY43" fmla="*/ 241300 h 3924300"/>
              <a:gd name="connsiteX44" fmla="*/ 561431 w 7737240"/>
              <a:gd name="connsiteY44" fmla="*/ 215900 h 3924300"/>
              <a:gd name="connsiteX45" fmla="*/ 650331 w 7737240"/>
              <a:gd name="connsiteY45" fmla="*/ 203200 h 3924300"/>
              <a:gd name="connsiteX46" fmla="*/ 739231 w 7737240"/>
              <a:gd name="connsiteY46" fmla="*/ 177800 h 3924300"/>
              <a:gd name="connsiteX47" fmla="*/ 790031 w 7737240"/>
              <a:gd name="connsiteY47" fmla="*/ 165100 h 3924300"/>
              <a:gd name="connsiteX48" fmla="*/ 878931 w 7737240"/>
              <a:gd name="connsiteY48" fmla="*/ 127000 h 3924300"/>
              <a:gd name="connsiteX49" fmla="*/ 942431 w 7737240"/>
              <a:gd name="connsiteY49" fmla="*/ 114300 h 3924300"/>
              <a:gd name="connsiteX50" fmla="*/ 993231 w 7737240"/>
              <a:gd name="connsiteY50" fmla="*/ 101600 h 3924300"/>
              <a:gd name="connsiteX51" fmla="*/ 1069431 w 7737240"/>
              <a:gd name="connsiteY51" fmla="*/ 76200 h 3924300"/>
              <a:gd name="connsiteX52" fmla="*/ 1158331 w 7737240"/>
              <a:gd name="connsiteY52" fmla="*/ 63500 h 3924300"/>
              <a:gd name="connsiteX53" fmla="*/ 1234531 w 7737240"/>
              <a:gd name="connsiteY53" fmla="*/ 50800 h 3924300"/>
              <a:gd name="connsiteX54" fmla="*/ 1374231 w 7737240"/>
              <a:gd name="connsiteY54" fmla="*/ 38100 h 3924300"/>
              <a:gd name="connsiteX55" fmla="*/ 1526631 w 7737240"/>
              <a:gd name="connsiteY55" fmla="*/ 12700 h 3924300"/>
              <a:gd name="connsiteX56" fmla="*/ 1615531 w 7737240"/>
              <a:gd name="connsiteY56" fmla="*/ 0 h 3924300"/>
              <a:gd name="connsiteX57" fmla="*/ 2390231 w 7737240"/>
              <a:gd name="connsiteY57" fmla="*/ 12700 h 3924300"/>
              <a:gd name="connsiteX58" fmla="*/ 2542631 w 7737240"/>
              <a:gd name="connsiteY58" fmla="*/ 88900 h 3924300"/>
              <a:gd name="connsiteX59" fmla="*/ 2580731 w 7737240"/>
              <a:gd name="connsiteY59" fmla="*/ 101600 h 3924300"/>
              <a:gd name="connsiteX60" fmla="*/ 2618831 w 7737240"/>
              <a:gd name="connsiteY60" fmla="*/ 152400 h 3924300"/>
              <a:gd name="connsiteX61" fmla="*/ 2656931 w 7737240"/>
              <a:gd name="connsiteY61" fmla="*/ 177800 h 3924300"/>
              <a:gd name="connsiteX62" fmla="*/ 2707731 w 7737240"/>
              <a:gd name="connsiteY62" fmla="*/ 254000 h 3924300"/>
              <a:gd name="connsiteX63" fmla="*/ 2720431 w 7737240"/>
              <a:gd name="connsiteY63" fmla="*/ 317500 h 3924300"/>
              <a:gd name="connsiteX64" fmla="*/ 2758531 w 7737240"/>
              <a:gd name="connsiteY64" fmla="*/ 444500 h 3924300"/>
              <a:gd name="connsiteX65" fmla="*/ 2796631 w 7737240"/>
              <a:gd name="connsiteY65" fmla="*/ 546100 h 3924300"/>
              <a:gd name="connsiteX66" fmla="*/ 2834731 w 7737240"/>
              <a:gd name="connsiteY66" fmla="*/ 685800 h 3924300"/>
              <a:gd name="connsiteX67" fmla="*/ 2860131 w 7737240"/>
              <a:gd name="connsiteY67" fmla="*/ 800100 h 3924300"/>
              <a:gd name="connsiteX68" fmla="*/ 2885531 w 7737240"/>
              <a:gd name="connsiteY68" fmla="*/ 876300 h 3924300"/>
              <a:gd name="connsiteX69" fmla="*/ 2872831 w 7737240"/>
              <a:gd name="connsiteY69" fmla="*/ 1511300 h 3924300"/>
              <a:gd name="connsiteX70" fmla="*/ 2847431 w 7737240"/>
              <a:gd name="connsiteY70" fmla="*/ 1676400 h 3924300"/>
              <a:gd name="connsiteX71" fmla="*/ 2822031 w 7737240"/>
              <a:gd name="connsiteY71" fmla="*/ 1816100 h 3924300"/>
              <a:gd name="connsiteX72" fmla="*/ 2809331 w 7737240"/>
              <a:gd name="connsiteY72" fmla="*/ 1892300 h 3924300"/>
              <a:gd name="connsiteX73" fmla="*/ 2771231 w 7737240"/>
              <a:gd name="connsiteY73" fmla="*/ 1968500 h 3924300"/>
              <a:gd name="connsiteX74" fmla="*/ 2758531 w 7737240"/>
              <a:gd name="connsiteY74" fmla="*/ 2006600 h 3924300"/>
              <a:gd name="connsiteX75" fmla="*/ 2745831 w 7737240"/>
              <a:gd name="connsiteY75" fmla="*/ 2057400 h 3924300"/>
              <a:gd name="connsiteX76" fmla="*/ 2707731 w 7737240"/>
              <a:gd name="connsiteY76" fmla="*/ 2159000 h 3924300"/>
              <a:gd name="connsiteX77" fmla="*/ 2656931 w 7737240"/>
              <a:gd name="connsiteY77" fmla="*/ 2235200 h 3924300"/>
              <a:gd name="connsiteX78" fmla="*/ 2618831 w 7737240"/>
              <a:gd name="connsiteY78" fmla="*/ 2311400 h 3924300"/>
              <a:gd name="connsiteX79" fmla="*/ 2593431 w 7737240"/>
              <a:gd name="connsiteY79" fmla="*/ 2463800 h 3924300"/>
              <a:gd name="connsiteX80" fmla="*/ 2580731 w 7737240"/>
              <a:gd name="connsiteY80" fmla="*/ 2501900 h 3924300"/>
              <a:gd name="connsiteX81" fmla="*/ 2555331 w 7737240"/>
              <a:gd name="connsiteY81" fmla="*/ 2540000 h 3924300"/>
              <a:gd name="connsiteX82" fmla="*/ 2529931 w 7737240"/>
              <a:gd name="connsiteY82" fmla="*/ 2590800 h 3924300"/>
              <a:gd name="connsiteX83" fmla="*/ 2491831 w 7737240"/>
              <a:gd name="connsiteY83" fmla="*/ 2628900 h 3924300"/>
              <a:gd name="connsiteX84" fmla="*/ 2441031 w 7737240"/>
              <a:gd name="connsiteY84" fmla="*/ 2717800 h 3924300"/>
              <a:gd name="connsiteX85" fmla="*/ 2415631 w 7737240"/>
              <a:gd name="connsiteY85" fmla="*/ 2755900 h 3924300"/>
              <a:gd name="connsiteX86" fmla="*/ 2301331 w 7737240"/>
              <a:gd name="connsiteY86" fmla="*/ 2832100 h 3924300"/>
              <a:gd name="connsiteX87" fmla="*/ 2263231 w 7737240"/>
              <a:gd name="connsiteY87" fmla="*/ 2857500 h 3924300"/>
              <a:gd name="connsiteX88" fmla="*/ 2225131 w 7737240"/>
              <a:gd name="connsiteY88" fmla="*/ 2882900 h 3924300"/>
              <a:gd name="connsiteX89" fmla="*/ 2187031 w 7737240"/>
              <a:gd name="connsiteY89" fmla="*/ 2895600 h 3924300"/>
              <a:gd name="connsiteX90" fmla="*/ 2110831 w 7737240"/>
              <a:gd name="connsiteY90" fmla="*/ 2933700 h 3924300"/>
              <a:gd name="connsiteX91" fmla="*/ 2098131 w 7737240"/>
              <a:gd name="connsiteY91" fmla="*/ 2971800 h 3924300"/>
              <a:gd name="connsiteX92" fmla="*/ 2136231 w 7737240"/>
              <a:gd name="connsiteY92" fmla="*/ 2984500 h 3924300"/>
              <a:gd name="connsiteX93" fmla="*/ 2174331 w 7737240"/>
              <a:gd name="connsiteY93" fmla="*/ 3009900 h 3924300"/>
              <a:gd name="connsiteX94" fmla="*/ 2250531 w 7737240"/>
              <a:gd name="connsiteY94" fmla="*/ 3086100 h 3924300"/>
              <a:gd name="connsiteX95" fmla="*/ 2339431 w 7737240"/>
              <a:gd name="connsiteY95" fmla="*/ 3175000 h 3924300"/>
              <a:gd name="connsiteX96" fmla="*/ 2364831 w 7737240"/>
              <a:gd name="connsiteY96" fmla="*/ 3225800 h 3924300"/>
              <a:gd name="connsiteX97" fmla="*/ 2441031 w 7737240"/>
              <a:gd name="connsiteY97" fmla="*/ 3327400 h 3924300"/>
              <a:gd name="connsiteX98" fmla="*/ 2529931 w 7737240"/>
              <a:gd name="connsiteY98" fmla="*/ 3390900 h 3924300"/>
              <a:gd name="connsiteX99" fmla="*/ 2580731 w 7737240"/>
              <a:gd name="connsiteY99" fmla="*/ 3416300 h 3924300"/>
              <a:gd name="connsiteX100" fmla="*/ 2618831 w 7737240"/>
              <a:gd name="connsiteY100" fmla="*/ 3441700 h 3924300"/>
              <a:gd name="connsiteX101" fmla="*/ 2796631 w 7737240"/>
              <a:gd name="connsiteY101" fmla="*/ 3479800 h 3924300"/>
              <a:gd name="connsiteX102" fmla="*/ 2847431 w 7737240"/>
              <a:gd name="connsiteY102" fmla="*/ 3492500 h 3924300"/>
              <a:gd name="connsiteX103" fmla="*/ 2898231 w 7737240"/>
              <a:gd name="connsiteY103" fmla="*/ 3517900 h 3924300"/>
              <a:gd name="connsiteX104" fmla="*/ 3063331 w 7737240"/>
              <a:gd name="connsiteY104" fmla="*/ 3530600 h 3924300"/>
              <a:gd name="connsiteX105" fmla="*/ 3253831 w 7737240"/>
              <a:gd name="connsiteY105" fmla="*/ 3568700 h 3924300"/>
              <a:gd name="connsiteX106" fmla="*/ 3507831 w 7737240"/>
              <a:gd name="connsiteY106" fmla="*/ 3594100 h 3924300"/>
              <a:gd name="connsiteX107" fmla="*/ 3736431 w 7737240"/>
              <a:gd name="connsiteY107" fmla="*/ 3632200 h 3924300"/>
              <a:gd name="connsiteX108" fmla="*/ 3774531 w 7737240"/>
              <a:gd name="connsiteY108" fmla="*/ 3644900 h 3924300"/>
              <a:gd name="connsiteX109" fmla="*/ 3825331 w 7737240"/>
              <a:gd name="connsiteY109" fmla="*/ 3657600 h 3924300"/>
              <a:gd name="connsiteX110" fmla="*/ 3939631 w 7737240"/>
              <a:gd name="connsiteY110" fmla="*/ 3670300 h 3924300"/>
              <a:gd name="connsiteX111" fmla="*/ 4155531 w 7737240"/>
              <a:gd name="connsiteY111" fmla="*/ 3695700 h 3924300"/>
              <a:gd name="connsiteX112" fmla="*/ 4384131 w 7737240"/>
              <a:gd name="connsiteY112" fmla="*/ 3746500 h 3924300"/>
              <a:gd name="connsiteX113" fmla="*/ 4536531 w 7737240"/>
              <a:gd name="connsiteY113" fmla="*/ 3784600 h 3924300"/>
              <a:gd name="connsiteX114" fmla="*/ 4650831 w 7737240"/>
              <a:gd name="connsiteY114" fmla="*/ 3797300 h 3924300"/>
              <a:gd name="connsiteX115" fmla="*/ 4752431 w 7737240"/>
              <a:gd name="connsiteY115" fmla="*/ 3810000 h 3924300"/>
              <a:gd name="connsiteX116" fmla="*/ 4828631 w 7737240"/>
              <a:gd name="connsiteY116" fmla="*/ 3822700 h 3924300"/>
              <a:gd name="connsiteX117" fmla="*/ 4968331 w 7737240"/>
              <a:gd name="connsiteY117" fmla="*/ 3835400 h 3924300"/>
              <a:gd name="connsiteX118" fmla="*/ 5235031 w 7737240"/>
              <a:gd name="connsiteY118" fmla="*/ 3873500 h 3924300"/>
              <a:gd name="connsiteX119" fmla="*/ 5362031 w 7737240"/>
              <a:gd name="connsiteY119" fmla="*/ 3898900 h 3924300"/>
              <a:gd name="connsiteX120" fmla="*/ 5628731 w 7737240"/>
              <a:gd name="connsiteY120" fmla="*/ 3924300 h 3924300"/>
              <a:gd name="connsiteX121" fmla="*/ 6174831 w 7737240"/>
              <a:gd name="connsiteY121" fmla="*/ 3911600 h 3924300"/>
              <a:gd name="connsiteX122" fmla="*/ 6352631 w 7737240"/>
              <a:gd name="connsiteY122" fmla="*/ 3860800 h 3924300"/>
              <a:gd name="connsiteX123" fmla="*/ 6505031 w 7737240"/>
              <a:gd name="connsiteY123" fmla="*/ 3848100 h 3924300"/>
              <a:gd name="connsiteX124" fmla="*/ 6543131 w 7737240"/>
              <a:gd name="connsiteY124" fmla="*/ 3822700 h 3924300"/>
              <a:gd name="connsiteX125" fmla="*/ 6619331 w 7737240"/>
              <a:gd name="connsiteY125" fmla="*/ 3810000 h 3924300"/>
              <a:gd name="connsiteX126" fmla="*/ 6797131 w 7737240"/>
              <a:gd name="connsiteY126" fmla="*/ 3784600 h 3924300"/>
              <a:gd name="connsiteX127" fmla="*/ 6835231 w 7737240"/>
              <a:gd name="connsiteY127" fmla="*/ 3771900 h 3924300"/>
              <a:gd name="connsiteX128" fmla="*/ 6949531 w 7737240"/>
              <a:gd name="connsiteY128" fmla="*/ 3708400 h 3924300"/>
              <a:gd name="connsiteX129" fmla="*/ 7076531 w 7737240"/>
              <a:gd name="connsiteY129" fmla="*/ 3632200 h 3924300"/>
              <a:gd name="connsiteX130" fmla="*/ 7140031 w 7737240"/>
              <a:gd name="connsiteY130" fmla="*/ 3581400 h 3924300"/>
              <a:gd name="connsiteX131" fmla="*/ 7279731 w 7737240"/>
              <a:gd name="connsiteY131" fmla="*/ 3505200 h 3924300"/>
              <a:gd name="connsiteX132" fmla="*/ 7343231 w 7737240"/>
              <a:gd name="connsiteY132" fmla="*/ 3454400 h 3924300"/>
              <a:gd name="connsiteX133" fmla="*/ 7394031 w 7737240"/>
              <a:gd name="connsiteY133" fmla="*/ 3429000 h 3924300"/>
              <a:gd name="connsiteX134" fmla="*/ 7533731 w 7737240"/>
              <a:gd name="connsiteY134" fmla="*/ 3327400 h 3924300"/>
              <a:gd name="connsiteX135" fmla="*/ 7635331 w 7737240"/>
              <a:gd name="connsiteY135" fmla="*/ 3238500 h 3924300"/>
              <a:gd name="connsiteX136" fmla="*/ 7660731 w 7737240"/>
              <a:gd name="connsiteY136" fmla="*/ 3175000 h 3924300"/>
              <a:gd name="connsiteX137" fmla="*/ 7571831 w 7737240"/>
              <a:gd name="connsiteY137" fmla="*/ 3200400 h 3924300"/>
              <a:gd name="connsiteX138" fmla="*/ 7495631 w 7737240"/>
              <a:gd name="connsiteY138" fmla="*/ 3225800 h 3924300"/>
              <a:gd name="connsiteX139" fmla="*/ 7292431 w 7737240"/>
              <a:gd name="connsiteY139" fmla="*/ 3276600 h 3924300"/>
              <a:gd name="connsiteX140" fmla="*/ 7216231 w 7737240"/>
              <a:gd name="connsiteY140" fmla="*/ 3302000 h 3924300"/>
              <a:gd name="connsiteX141" fmla="*/ 7178131 w 7737240"/>
              <a:gd name="connsiteY141" fmla="*/ 3314700 h 3924300"/>
              <a:gd name="connsiteX142" fmla="*/ 7254331 w 7737240"/>
              <a:gd name="connsiteY142" fmla="*/ 3302000 h 3924300"/>
              <a:gd name="connsiteX143" fmla="*/ 7381331 w 7737240"/>
              <a:gd name="connsiteY143" fmla="*/ 3263900 h 3924300"/>
              <a:gd name="connsiteX144" fmla="*/ 7495631 w 7737240"/>
              <a:gd name="connsiteY144" fmla="*/ 3251200 h 3924300"/>
              <a:gd name="connsiteX145" fmla="*/ 7648031 w 7737240"/>
              <a:gd name="connsiteY145" fmla="*/ 3225800 h 3924300"/>
              <a:gd name="connsiteX146" fmla="*/ 7724231 w 7737240"/>
              <a:gd name="connsiteY146" fmla="*/ 3238500 h 3924300"/>
              <a:gd name="connsiteX147" fmla="*/ 7673431 w 7737240"/>
              <a:gd name="connsiteY147" fmla="*/ 3556000 h 3924300"/>
              <a:gd name="connsiteX148" fmla="*/ 7648031 w 7737240"/>
              <a:gd name="connsiteY148" fmla="*/ 3644900 h 3924300"/>
              <a:gd name="connsiteX149" fmla="*/ 7635331 w 7737240"/>
              <a:gd name="connsiteY149" fmla="*/ 36576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7737240" h="3924300">
                <a:moveTo>
                  <a:pt x="2644231" y="2997200"/>
                </a:moveTo>
                <a:cubicBezTo>
                  <a:pt x="2584964" y="3001433"/>
                  <a:pt x="2525522" y="3003680"/>
                  <a:pt x="2466431" y="3009900"/>
                </a:cubicBezTo>
                <a:cubicBezTo>
                  <a:pt x="2444964" y="3012160"/>
                  <a:pt x="2424508" y="3023235"/>
                  <a:pt x="2402931" y="3022600"/>
                </a:cubicBezTo>
                <a:cubicBezTo>
                  <a:pt x="2379951" y="3021924"/>
                  <a:pt x="2023018" y="2999885"/>
                  <a:pt x="1907631" y="2984500"/>
                </a:cubicBezTo>
                <a:cubicBezTo>
                  <a:pt x="1886235" y="2981647"/>
                  <a:pt x="1865423" y="2975349"/>
                  <a:pt x="1844131" y="2971800"/>
                </a:cubicBezTo>
                <a:cubicBezTo>
                  <a:pt x="1789208" y="2962646"/>
                  <a:pt x="1733865" y="2956077"/>
                  <a:pt x="1679031" y="2946400"/>
                </a:cubicBezTo>
                <a:cubicBezTo>
                  <a:pt x="1661842" y="2943367"/>
                  <a:pt x="1645238" y="2937625"/>
                  <a:pt x="1628231" y="2933700"/>
                </a:cubicBezTo>
                <a:cubicBezTo>
                  <a:pt x="1590201" y="2924924"/>
                  <a:pt x="1551643" y="2918356"/>
                  <a:pt x="1513931" y="2908300"/>
                </a:cubicBezTo>
                <a:cubicBezTo>
                  <a:pt x="1488061" y="2901401"/>
                  <a:pt x="1463819" y="2888920"/>
                  <a:pt x="1437731" y="2882900"/>
                </a:cubicBezTo>
                <a:cubicBezTo>
                  <a:pt x="1408563" y="2876169"/>
                  <a:pt x="1378282" y="2875555"/>
                  <a:pt x="1348831" y="2870200"/>
                </a:cubicBezTo>
                <a:cubicBezTo>
                  <a:pt x="1331658" y="2867078"/>
                  <a:pt x="1314964" y="2861733"/>
                  <a:pt x="1298031" y="2857500"/>
                </a:cubicBezTo>
                <a:cubicBezTo>
                  <a:pt x="1218161" y="2804253"/>
                  <a:pt x="1303841" y="2855203"/>
                  <a:pt x="1158331" y="2806700"/>
                </a:cubicBezTo>
                <a:cubicBezTo>
                  <a:pt x="1145631" y="2802467"/>
                  <a:pt x="1132536" y="2799273"/>
                  <a:pt x="1120231" y="2794000"/>
                </a:cubicBezTo>
                <a:cubicBezTo>
                  <a:pt x="1061859" y="2768984"/>
                  <a:pt x="1071573" y="2762893"/>
                  <a:pt x="1005931" y="2743200"/>
                </a:cubicBezTo>
                <a:cubicBezTo>
                  <a:pt x="985256" y="2736997"/>
                  <a:pt x="963598" y="2734733"/>
                  <a:pt x="942431" y="2730500"/>
                </a:cubicBezTo>
                <a:cubicBezTo>
                  <a:pt x="921264" y="2717800"/>
                  <a:pt x="901850" y="2701568"/>
                  <a:pt x="878931" y="2692400"/>
                </a:cubicBezTo>
                <a:cubicBezTo>
                  <a:pt x="734431" y="2634600"/>
                  <a:pt x="889498" y="2725652"/>
                  <a:pt x="764631" y="2654300"/>
                </a:cubicBezTo>
                <a:cubicBezTo>
                  <a:pt x="751379" y="2646727"/>
                  <a:pt x="738951" y="2637772"/>
                  <a:pt x="726531" y="2628900"/>
                </a:cubicBezTo>
                <a:cubicBezTo>
                  <a:pt x="709307" y="2616597"/>
                  <a:pt x="694663" y="2600266"/>
                  <a:pt x="675731" y="2590800"/>
                </a:cubicBezTo>
                <a:cubicBezTo>
                  <a:pt x="660119" y="2582994"/>
                  <a:pt x="641864" y="2582333"/>
                  <a:pt x="624931" y="2578100"/>
                </a:cubicBezTo>
                <a:cubicBezTo>
                  <a:pt x="607998" y="2565400"/>
                  <a:pt x="590061" y="2553938"/>
                  <a:pt x="574131" y="2540000"/>
                </a:cubicBezTo>
                <a:cubicBezTo>
                  <a:pt x="556109" y="2524231"/>
                  <a:pt x="542031" y="2504160"/>
                  <a:pt x="523331" y="2489200"/>
                </a:cubicBezTo>
                <a:cubicBezTo>
                  <a:pt x="499493" y="2470130"/>
                  <a:pt x="472531" y="2455333"/>
                  <a:pt x="447131" y="2438400"/>
                </a:cubicBezTo>
                <a:cubicBezTo>
                  <a:pt x="434431" y="2429933"/>
                  <a:pt x="419824" y="2423793"/>
                  <a:pt x="409031" y="2413000"/>
                </a:cubicBezTo>
                <a:cubicBezTo>
                  <a:pt x="396331" y="2400300"/>
                  <a:pt x="382620" y="2388537"/>
                  <a:pt x="370931" y="2374900"/>
                </a:cubicBezTo>
                <a:cubicBezTo>
                  <a:pt x="256562" y="2241469"/>
                  <a:pt x="400354" y="2403392"/>
                  <a:pt x="307431" y="2273300"/>
                </a:cubicBezTo>
                <a:cubicBezTo>
                  <a:pt x="237094" y="2174828"/>
                  <a:pt x="300460" y="2303078"/>
                  <a:pt x="231231" y="2184400"/>
                </a:cubicBezTo>
                <a:cubicBezTo>
                  <a:pt x="125765" y="2003602"/>
                  <a:pt x="228417" y="2146781"/>
                  <a:pt x="142331" y="2032000"/>
                </a:cubicBezTo>
                <a:cubicBezTo>
                  <a:pt x="138098" y="1989667"/>
                  <a:pt x="138545" y="1946600"/>
                  <a:pt x="129631" y="1905000"/>
                </a:cubicBezTo>
                <a:cubicBezTo>
                  <a:pt x="125664" y="1886488"/>
                  <a:pt x="111689" y="1871601"/>
                  <a:pt x="104231" y="1854200"/>
                </a:cubicBezTo>
                <a:cubicBezTo>
                  <a:pt x="98958" y="1841895"/>
                  <a:pt x="94435" y="1829168"/>
                  <a:pt x="91531" y="1816100"/>
                </a:cubicBezTo>
                <a:cubicBezTo>
                  <a:pt x="61729" y="1681993"/>
                  <a:pt x="94721" y="1787569"/>
                  <a:pt x="66131" y="1701800"/>
                </a:cubicBezTo>
                <a:cubicBezTo>
                  <a:pt x="44621" y="1529719"/>
                  <a:pt x="64003" y="1664697"/>
                  <a:pt x="40731" y="1536700"/>
                </a:cubicBezTo>
                <a:cubicBezTo>
                  <a:pt x="22850" y="1438355"/>
                  <a:pt x="37723" y="1489577"/>
                  <a:pt x="15331" y="1422400"/>
                </a:cubicBezTo>
                <a:cubicBezTo>
                  <a:pt x="-4577" y="1143694"/>
                  <a:pt x="-5638" y="1213423"/>
                  <a:pt x="15331" y="825500"/>
                </a:cubicBezTo>
                <a:cubicBezTo>
                  <a:pt x="17123" y="792347"/>
                  <a:pt x="43017" y="738971"/>
                  <a:pt x="53431" y="711200"/>
                </a:cubicBezTo>
                <a:cubicBezTo>
                  <a:pt x="74183" y="655860"/>
                  <a:pt x="57223" y="684054"/>
                  <a:pt x="91531" y="622300"/>
                </a:cubicBezTo>
                <a:cubicBezTo>
                  <a:pt x="103519" y="600722"/>
                  <a:pt x="116548" y="579732"/>
                  <a:pt x="129631" y="558800"/>
                </a:cubicBezTo>
                <a:cubicBezTo>
                  <a:pt x="137721" y="545857"/>
                  <a:pt x="148205" y="534352"/>
                  <a:pt x="155031" y="520700"/>
                </a:cubicBezTo>
                <a:cubicBezTo>
                  <a:pt x="190567" y="449629"/>
                  <a:pt x="134176" y="513691"/>
                  <a:pt x="205831" y="431800"/>
                </a:cubicBezTo>
                <a:cubicBezTo>
                  <a:pt x="279388" y="347735"/>
                  <a:pt x="245468" y="402072"/>
                  <a:pt x="358231" y="317500"/>
                </a:cubicBezTo>
                <a:cubicBezTo>
                  <a:pt x="375164" y="304800"/>
                  <a:pt x="390653" y="289902"/>
                  <a:pt x="409031" y="279400"/>
                </a:cubicBezTo>
                <a:cubicBezTo>
                  <a:pt x="420654" y="272758"/>
                  <a:pt x="434596" y="271400"/>
                  <a:pt x="447131" y="266700"/>
                </a:cubicBezTo>
                <a:cubicBezTo>
                  <a:pt x="468477" y="258695"/>
                  <a:pt x="489799" y="250559"/>
                  <a:pt x="510631" y="241300"/>
                </a:cubicBezTo>
                <a:cubicBezTo>
                  <a:pt x="527931" y="233611"/>
                  <a:pt x="543166" y="220881"/>
                  <a:pt x="561431" y="215900"/>
                </a:cubicBezTo>
                <a:cubicBezTo>
                  <a:pt x="590310" y="208024"/>
                  <a:pt x="620880" y="208555"/>
                  <a:pt x="650331" y="203200"/>
                </a:cubicBezTo>
                <a:cubicBezTo>
                  <a:pt x="704922" y="193274"/>
                  <a:pt x="691626" y="191402"/>
                  <a:pt x="739231" y="177800"/>
                </a:cubicBezTo>
                <a:cubicBezTo>
                  <a:pt x="756014" y="173005"/>
                  <a:pt x="773248" y="169895"/>
                  <a:pt x="790031" y="165100"/>
                </a:cubicBezTo>
                <a:cubicBezTo>
                  <a:pt x="945388" y="120712"/>
                  <a:pt x="675731" y="194733"/>
                  <a:pt x="878931" y="127000"/>
                </a:cubicBezTo>
                <a:cubicBezTo>
                  <a:pt x="899409" y="120174"/>
                  <a:pt x="921359" y="118983"/>
                  <a:pt x="942431" y="114300"/>
                </a:cubicBezTo>
                <a:cubicBezTo>
                  <a:pt x="959470" y="110514"/>
                  <a:pt x="976513" y="106616"/>
                  <a:pt x="993231" y="101600"/>
                </a:cubicBezTo>
                <a:cubicBezTo>
                  <a:pt x="1018876" y="93907"/>
                  <a:pt x="1043343" y="82220"/>
                  <a:pt x="1069431" y="76200"/>
                </a:cubicBezTo>
                <a:cubicBezTo>
                  <a:pt x="1098599" y="69469"/>
                  <a:pt x="1128745" y="68052"/>
                  <a:pt x="1158331" y="63500"/>
                </a:cubicBezTo>
                <a:cubicBezTo>
                  <a:pt x="1183782" y="59584"/>
                  <a:pt x="1208957" y="53809"/>
                  <a:pt x="1234531" y="50800"/>
                </a:cubicBezTo>
                <a:cubicBezTo>
                  <a:pt x="1280969" y="45337"/>
                  <a:pt x="1327758" y="43264"/>
                  <a:pt x="1374231" y="38100"/>
                </a:cubicBezTo>
                <a:cubicBezTo>
                  <a:pt x="1498747" y="24265"/>
                  <a:pt x="1423504" y="29888"/>
                  <a:pt x="1526631" y="12700"/>
                </a:cubicBezTo>
                <a:cubicBezTo>
                  <a:pt x="1556158" y="7779"/>
                  <a:pt x="1585898" y="4233"/>
                  <a:pt x="1615531" y="0"/>
                </a:cubicBezTo>
                <a:cubicBezTo>
                  <a:pt x="1873764" y="4233"/>
                  <a:pt x="2132221" y="1147"/>
                  <a:pt x="2390231" y="12700"/>
                </a:cubicBezTo>
                <a:cubicBezTo>
                  <a:pt x="2490004" y="17167"/>
                  <a:pt x="2450297" y="58122"/>
                  <a:pt x="2542631" y="88900"/>
                </a:cubicBezTo>
                <a:lnTo>
                  <a:pt x="2580731" y="101600"/>
                </a:lnTo>
                <a:cubicBezTo>
                  <a:pt x="2593431" y="118533"/>
                  <a:pt x="2603864" y="137433"/>
                  <a:pt x="2618831" y="152400"/>
                </a:cubicBezTo>
                <a:cubicBezTo>
                  <a:pt x="2629624" y="163193"/>
                  <a:pt x="2646880" y="166313"/>
                  <a:pt x="2656931" y="177800"/>
                </a:cubicBezTo>
                <a:cubicBezTo>
                  <a:pt x="2677033" y="200774"/>
                  <a:pt x="2707731" y="254000"/>
                  <a:pt x="2707731" y="254000"/>
                </a:cubicBezTo>
                <a:cubicBezTo>
                  <a:pt x="2711964" y="275167"/>
                  <a:pt x="2715748" y="296428"/>
                  <a:pt x="2720431" y="317500"/>
                </a:cubicBezTo>
                <a:cubicBezTo>
                  <a:pt x="2729787" y="359602"/>
                  <a:pt x="2742702" y="404927"/>
                  <a:pt x="2758531" y="444500"/>
                </a:cubicBezTo>
                <a:cubicBezTo>
                  <a:pt x="2763475" y="456860"/>
                  <a:pt x="2791654" y="523702"/>
                  <a:pt x="2796631" y="546100"/>
                </a:cubicBezTo>
                <a:cubicBezTo>
                  <a:pt x="2842691" y="753369"/>
                  <a:pt x="2773552" y="502262"/>
                  <a:pt x="2834731" y="685800"/>
                </a:cubicBezTo>
                <a:cubicBezTo>
                  <a:pt x="2851838" y="737121"/>
                  <a:pt x="2845032" y="744739"/>
                  <a:pt x="2860131" y="800100"/>
                </a:cubicBezTo>
                <a:cubicBezTo>
                  <a:pt x="2867176" y="825931"/>
                  <a:pt x="2885531" y="876300"/>
                  <a:pt x="2885531" y="876300"/>
                </a:cubicBezTo>
                <a:cubicBezTo>
                  <a:pt x="2881298" y="1087967"/>
                  <a:pt x="2880255" y="1299721"/>
                  <a:pt x="2872831" y="1511300"/>
                </a:cubicBezTo>
                <a:cubicBezTo>
                  <a:pt x="2871994" y="1535153"/>
                  <a:pt x="2851715" y="1648557"/>
                  <a:pt x="2847431" y="1676400"/>
                </a:cubicBezTo>
                <a:cubicBezTo>
                  <a:pt x="2804386" y="1956195"/>
                  <a:pt x="2858246" y="1635025"/>
                  <a:pt x="2822031" y="1816100"/>
                </a:cubicBezTo>
                <a:cubicBezTo>
                  <a:pt x="2816981" y="1841350"/>
                  <a:pt x="2814917" y="1867163"/>
                  <a:pt x="2809331" y="1892300"/>
                </a:cubicBezTo>
                <a:cubicBezTo>
                  <a:pt x="2796562" y="1949759"/>
                  <a:pt x="2798632" y="1913698"/>
                  <a:pt x="2771231" y="1968500"/>
                </a:cubicBezTo>
                <a:cubicBezTo>
                  <a:pt x="2765244" y="1980474"/>
                  <a:pt x="2762209" y="1993728"/>
                  <a:pt x="2758531" y="2006600"/>
                </a:cubicBezTo>
                <a:cubicBezTo>
                  <a:pt x="2753736" y="2023383"/>
                  <a:pt x="2750626" y="2040617"/>
                  <a:pt x="2745831" y="2057400"/>
                </a:cubicBezTo>
                <a:cubicBezTo>
                  <a:pt x="2739029" y="2081208"/>
                  <a:pt x="2715783" y="2144238"/>
                  <a:pt x="2707731" y="2159000"/>
                </a:cubicBezTo>
                <a:cubicBezTo>
                  <a:pt x="2693113" y="2185800"/>
                  <a:pt x="2666584" y="2206240"/>
                  <a:pt x="2656931" y="2235200"/>
                </a:cubicBezTo>
                <a:cubicBezTo>
                  <a:pt x="2639404" y="2287780"/>
                  <a:pt x="2651657" y="2262161"/>
                  <a:pt x="2618831" y="2311400"/>
                </a:cubicBezTo>
                <a:cubicBezTo>
                  <a:pt x="2610364" y="2362200"/>
                  <a:pt x="2609717" y="2414942"/>
                  <a:pt x="2593431" y="2463800"/>
                </a:cubicBezTo>
                <a:cubicBezTo>
                  <a:pt x="2589198" y="2476500"/>
                  <a:pt x="2586718" y="2489926"/>
                  <a:pt x="2580731" y="2501900"/>
                </a:cubicBezTo>
                <a:cubicBezTo>
                  <a:pt x="2573905" y="2515552"/>
                  <a:pt x="2562904" y="2526748"/>
                  <a:pt x="2555331" y="2540000"/>
                </a:cubicBezTo>
                <a:cubicBezTo>
                  <a:pt x="2545938" y="2556438"/>
                  <a:pt x="2540935" y="2575394"/>
                  <a:pt x="2529931" y="2590800"/>
                </a:cubicBezTo>
                <a:cubicBezTo>
                  <a:pt x="2519492" y="2605415"/>
                  <a:pt x="2504531" y="2616200"/>
                  <a:pt x="2491831" y="2628900"/>
                </a:cubicBezTo>
                <a:cubicBezTo>
                  <a:pt x="2471222" y="2690728"/>
                  <a:pt x="2489085" y="2650524"/>
                  <a:pt x="2441031" y="2717800"/>
                </a:cubicBezTo>
                <a:cubicBezTo>
                  <a:pt x="2432159" y="2730220"/>
                  <a:pt x="2427118" y="2745849"/>
                  <a:pt x="2415631" y="2755900"/>
                </a:cubicBezTo>
                <a:lnTo>
                  <a:pt x="2301331" y="2832100"/>
                </a:lnTo>
                <a:lnTo>
                  <a:pt x="2263231" y="2857500"/>
                </a:lnTo>
                <a:cubicBezTo>
                  <a:pt x="2250531" y="2865967"/>
                  <a:pt x="2239611" y="2878073"/>
                  <a:pt x="2225131" y="2882900"/>
                </a:cubicBezTo>
                <a:cubicBezTo>
                  <a:pt x="2212431" y="2887133"/>
                  <a:pt x="2199005" y="2889613"/>
                  <a:pt x="2187031" y="2895600"/>
                </a:cubicBezTo>
                <a:cubicBezTo>
                  <a:pt x="2088554" y="2944839"/>
                  <a:pt x="2206596" y="2901778"/>
                  <a:pt x="2110831" y="2933700"/>
                </a:cubicBezTo>
                <a:cubicBezTo>
                  <a:pt x="2106598" y="2946400"/>
                  <a:pt x="2092144" y="2959826"/>
                  <a:pt x="2098131" y="2971800"/>
                </a:cubicBezTo>
                <a:cubicBezTo>
                  <a:pt x="2104118" y="2983774"/>
                  <a:pt x="2124257" y="2978513"/>
                  <a:pt x="2136231" y="2984500"/>
                </a:cubicBezTo>
                <a:cubicBezTo>
                  <a:pt x="2149883" y="2991326"/>
                  <a:pt x="2161631" y="3001433"/>
                  <a:pt x="2174331" y="3009900"/>
                </a:cubicBezTo>
                <a:cubicBezTo>
                  <a:pt x="2234191" y="3099690"/>
                  <a:pt x="2156015" y="2991584"/>
                  <a:pt x="2250531" y="3086100"/>
                </a:cubicBezTo>
                <a:cubicBezTo>
                  <a:pt x="2356117" y="3191686"/>
                  <a:pt x="2253296" y="3117577"/>
                  <a:pt x="2339431" y="3175000"/>
                </a:cubicBezTo>
                <a:cubicBezTo>
                  <a:pt x="2347898" y="3191933"/>
                  <a:pt x="2354329" y="3210048"/>
                  <a:pt x="2364831" y="3225800"/>
                </a:cubicBezTo>
                <a:cubicBezTo>
                  <a:pt x="2388313" y="3261023"/>
                  <a:pt x="2407164" y="3302000"/>
                  <a:pt x="2441031" y="3327400"/>
                </a:cubicBezTo>
                <a:cubicBezTo>
                  <a:pt x="2462837" y="3343755"/>
                  <a:pt x="2503932" y="3376044"/>
                  <a:pt x="2529931" y="3390900"/>
                </a:cubicBezTo>
                <a:cubicBezTo>
                  <a:pt x="2546369" y="3400293"/>
                  <a:pt x="2564293" y="3406907"/>
                  <a:pt x="2580731" y="3416300"/>
                </a:cubicBezTo>
                <a:cubicBezTo>
                  <a:pt x="2593983" y="3423873"/>
                  <a:pt x="2604486" y="3436484"/>
                  <a:pt x="2618831" y="3441700"/>
                </a:cubicBezTo>
                <a:cubicBezTo>
                  <a:pt x="2688061" y="3466874"/>
                  <a:pt x="2728302" y="3466134"/>
                  <a:pt x="2796631" y="3479800"/>
                </a:cubicBezTo>
                <a:cubicBezTo>
                  <a:pt x="2813747" y="3483223"/>
                  <a:pt x="2831088" y="3486371"/>
                  <a:pt x="2847431" y="3492500"/>
                </a:cubicBezTo>
                <a:cubicBezTo>
                  <a:pt x="2865158" y="3499147"/>
                  <a:pt x="2879587" y="3514610"/>
                  <a:pt x="2898231" y="3517900"/>
                </a:cubicBezTo>
                <a:cubicBezTo>
                  <a:pt x="2952587" y="3527492"/>
                  <a:pt x="3008409" y="3525108"/>
                  <a:pt x="3063331" y="3530600"/>
                </a:cubicBezTo>
                <a:cubicBezTo>
                  <a:pt x="3189890" y="3543256"/>
                  <a:pt x="3119574" y="3541849"/>
                  <a:pt x="3253831" y="3568700"/>
                </a:cubicBezTo>
                <a:cubicBezTo>
                  <a:pt x="3330728" y="3584079"/>
                  <a:pt x="3435771" y="3588557"/>
                  <a:pt x="3507831" y="3594100"/>
                </a:cubicBezTo>
                <a:cubicBezTo>
                  <a:pt x="3655906" y="3643458"/>
                  <a:pt x="3512579" y="3602353"/>
                  <a:pt x="3736431" y="3632200"/>
                </a:cubicBezTo>
                <a:cubicBezTo>
                  <a:pt x="3749701" y="3633969"/>
                  <a:pt x="3761659" y="3641222"/>
                  <a:pt x="3774531" y="3644900"/>
                </a:cubicBezTo>
                <a:cubicBezTo>
                  <a:pt x="3791314" y="3649695"/>
                  <a:pt x="3808079" y="3654946"/>
                  <a:pt x="3825331" y="3657600"/>
                </a:cubicBezTo>
                <a:cubicBezTo>
                  <a:pt x="3863220" y="3663429"/>
                  <a:pt x="3901633" y="3665234"/>
                  <a:pt x="3939631" y="3670300"/>
                </a:cubicBezTo>
                <a:cubicBezTo>
                  <a:pt x="4158064" y="3699424"/>
                  <a:pt x="3815664" y="3664803"/>
                  <a:pt x="4155531" y="3695700"/>
                </a:cubicBezTo>
                <a:cubicBezTo>
                  <a:pt x="4272294" y="3765758"/>
                  <a:pt x="4181153" y="3723947"/>
                  <a:pt x="4384131" y="3746500"/>
                </a:cubicBezTo>
                <a:cubicBezTo>
                  <a:pt x="4467542" y="3755768"/>
                  <a:pt x="4441596" y="3766800"/>
                  <a:pt x="4536531" y="3784600"/>
                </a:cubicBezTo>
                <a:cubicBezTo>
                  <a:pt x="4574209" y="3791665"/>
                  <a:pt x="4612759" y="3792821"/>
                  <a:pt x="4650831" y="3797300"/>
                </a:cubicBezTo>
                <a:lnTo>
                  <a:pt x="4752431" y="3810000"/>
                </a:lnTo>
                <a:cubicBezTo>
                  <a:pt x="4777923" y="3813642"/>
                  <a:pt x="4803057" y="3819691"/>
                  <a:pt x="4828631" y="3822700"/>
                </a:cubicBezTo>
                <a:cubicBezTo>
                  <a:pt x="4875069" y="3828163"/>
                  <a:pt x="4921764" y="3831167"/>
                  <a:pt x="4968331" y="3835400"/>
                </a:cubicBezTo>
                <a:cubicBezTo>
                  <a:pt x="5143160" y="3870366"/>
                  <a:pt x="4870025" y="3817345"/>
                  <a:pt x="5235031" y="3873500"/>
                </a:cubicBezTo>
                <a:cubicBezTo>
                  <a:pt x="5277701" y="3880065"/>
                  <a:pt x="5319214" y="3893375"/>
                  <a:pt x="5362031" y="3898900"/>
                </a:cubicBezTo>
                <a:cubicBezTo>
                  <a:pt x="5450599" y="3910328"/>
                  <a:pt x="5628731" y="3924300"/>
                  <a:pt x="5628731" y="3924300"/>
                </a:cubicBezTo>
                <a:lnTo>
                  <a:pt x="6174831" y="3911600"/>
                </a:lnTo>
                <a:cubicBezTo>
                  <a:pt x="6321411" y="3905493"/>
                  <a:pt x="6136551" y="3878807"/>
                  <a:pt x="6352631" y="3860800"/>
                </a:cubicBezTo>
                <a:lnTo>
                  <a:pt x="6505031" y="3848100"/>
                </a:lnTo>
                <a:cubicBezTo>
                  <a:pt x="6517731" y="3839633"/>
                  <a:pt x="6528651" y="3827527"/>
                  <a:pt x="6543131" y="3822700"/>
                </a:cubicBezTo>
                <a:cubicBezTo>
                  <a:pt x="6567560" y="3814557"/>
                  <a:pt x="6593866" y="3813820"/>
                  <a:pt x="6619331" y="3810000"/>
                </a:cubicBezTo>
                <a:lnTo>
                  <a:pt x="6797131" y="3784600"/>
                </a:lnTo>
                <a:cubicBezTo>
                  <a:pt x="6809831" y="3780367"/>
                  <a:pt x="6822926" y="3777173"/>
                  <a:pt x="6835231" y="3771900"/>
                </a:cubicBezTo>
                <a:cubicBezTo>
                  <a:pt x="6869123" y="3757375"/>
                  <a:pt x="6920629" y="3727668"/>
                  <a:pt x="6949531" y="3708400"/>
                </a:cubicBezTo>
                <a:cubicBezTo>
                  <a:pt x="7063581" y="3632367"/>
                  <a:pt x="6998643" y="3658163"/>
                  <a:pt x="7076531" y="3632200"/>
                </a:cubicBezTo>
                <a:cubicBezTo>
                  <a:pt x="7097698" y="3615267"/>
                  <a:pt x="7117162" y="3595953"/>
                  <a:pt x="7140031" y="3581400"/>
                </a:cubicBezTo>
                <a:cubicBezTo>
                  <a:pt x="7290085" y="3485911"/>
                  <a:pt x="7146875" y="3598199"/>
                  <a:pt x="7279731" y="3505200"/>
                </a:cubicBezTo>
                <a:cubicBezTo>
                  <a:pt x="7301938" y="3489655"/>
                  <a:pt x="7320677" y="3469436"/>
                  <a:pt x="7343231" y="3454400"/>
                </a:cubicBezTo>
                <a:cubicBezTo>
                  <a:pt x="7358983" y="3443898"/>
                  <a:pt x="7377593" y="3438393"/>
                  <a:pt x="7394031" y="3429000"/>
                </a:cubicBezTo>
                <a:cubicBezTo>
                  <a:pt x="7428061" y="3409554"/>
                  <a:pt x="7528901" y="3331116"/>
                  <a:pt x="7533731" y="3327400"/>
                </a:cubicBezTo>
                <a:cubicBezTo>
                  <a:pt x="7600919" y="3275717"/>
                  <a:pt x="7584913" y="3288918"/>
                  <a:pt x="7635331" y="3238500"/>
                </a:cubicBezTo>
                <a:cubicBezTo>
                  <a:pt x="7643798" y="3217333"/>
                  <a:pt x="7680279" y="3186729"/>
                  <a:pt x="7660731" y="3175000"/>
                </a:cubicBezTo>
                <a:cubicBezTo>
                  <a:pt x="7634304" y="3159144"/>
                  <a:pt x="7601287" y="3191337"/>
                  <a:pt x="7571831" y="3200400"/>
                </a:cubicBezTo>
                <a:cubicBezTo>
                  <a:pt x="7546241" y="3208274"/>
                  <a:pt x="7521606" y="3219306"/>
                  <a:pt x="7495631" y="3225800"/>
                </a:cubicBezTo>
                <a:cubicBezTo>
                  <a:pt x="7427898" y="3242733"/>
                  <a:pt x="7358666" y="3254522"/>
                  <a:pt x="7292431" y="3276600"/>
                </a:cubicBezTo>
                <a:lnTo>
                  <a:pt x="7216231" y="3302000"/>
                </a:lnTo>
                <a:cubicBezTo>
                  <a:pt x="7203531" y="3306233"/>
                  <a:pt x="7164926" y="3316901"/>
                  <a:pt x="7178131" y="3314700"/>
                </a:cubicBezTo>
                <a:cubicBezTo>
                  <a:pt x="7203531" y="3310467"/>
                  <a:pt x="7229349" y="3308245"/>
                  <a:pt x="7254331" y="3302000"/>
                </a:cubicBezTo>
                <a:cubicBezTo>
                  <a:pt x="7297209" y="3291281"/>
                  <a:pt x="7338082" y="3273005"/>
                  <a:pt x="7381331" y="3263900"/>
                </a:cubicBezTo>
                <a:cubicBezTo>
                  <a:pt x="7418843" y="3256003"/>
                  <a:pt x="7457682" y="3256621"/>
                  <a:pt x="7495631" y="3251200"/>
                </a:cubicBezTo>
                <a:cubicBezTo>
                  <a:pt x="7546614" y="3243917"/>
                  <a:pt x="7597231" y="3234267"/>
                  <a:pt x="7648031" y="3225800"/>
                </a:cubicBezTo>
                <a:lnTo>
                  <a:pt x="7724231" y="3238500"/>
                </a:lnTo>
                <a:cubicBezTo>
                  <a:pt x="7760601" y="3429444"/>
                  <a:pt x="7713275" y="3436468"/>
                  <a:pt x="7673431" y="3556000"/>
                </a:cubicBezTo>
                <a:cubicBezTo>
                  <a:pt x="7665293" y="3580415"/>
                  <a:pt x="7660262" y="3620439"/>
                  <a:pt x="7648031" y="3644900"/>
                </a:cubicBezTo>
                <a:cubicBezTo>
                  <a:pt x="7645354" y="3650255"/>
                  <a:pt x="7639564" y="3653367"/>
                  <a:pt x="7635331" y="3657600"/>
                </a:cubicBezTo>
              </a:path>
            </a:pathLst>
          </a:cu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7442200" y="822044"/>
            <a:ext cx="2844800" cy="3093230"/>
          </a:xfrm>
          <a:custGeom>
            <a:avLst/>
            <a:gdLst>
              <a:gd name="connsiteX0" fmla="*/ 1625600 w 2844800"/>
              <a:gd name="connsiteY0" fmla="*/ 28856 h 3093230"/>
              <a:gd name="connsiteX1" fmla="*/ 850900 w 2844800"/>
              <a:gd name="connsiteY1" fmla="*/ 41556 h 3093230"/>
              <a:gd name="connsiteX2" fmla="*/ 812800 w 2844800"/>
              <a:gd name="connsiteY2" fmla="*/ 79656 h 3093230"/>
              <a:gd name="connsiteX3" fmla="*/ 749300 w 2844800"/>
              <a:gd name="connsiteY3" fmla="*/ 105056 h 3093230"/>
              <a:gd name="connsiteX4" fmla="*/ 685800 w 2844800"/>
              <a:gd name="connsiteY4" fmla="*/ 193956 h 3093230"/>
              <a:gd name="connsiteX5" fmla="*/ 622300 w 2844800"/>
              <a:gd name="connsiteY5" fmla="*/ 308256 h 3093230"/>
              <a:gd name="connsiteX6" fmla="*/ 571500 w 2844800"/>
              <a:gd name="connsiteY6" fmla="*/ 397156 h 3093230"/>
              <a:gd name="connsiteX7" fmla="*/ 546100 w 2844800"/>
              <a:gd name="connsiteY7" fmla="*/ 447956 h 3093230"/>
              <a:gd name="connsiteX8" fmla="*/ 508000 w 2844800"/>
              <a:gd name="connsiteY8" fmla="*/ 498756 h 3093230"/>
              <a:gd name="connsiteX9" fmla="*/ 482600 w 2844800"/>
              <a:gd name="connsiteY9" fmla="*/ 536856 h 3093230"/>
              <a:gd name="connsiteX10" fmla="*/ 444500 w 2844800"/>
              <a:gd name="connsiteY10" fmla="*/ 587656 h 3093230"/>
              <a:gd name="connsiteX11" fmla="*/ 368300 w 2844800"/>
              <a:gd name="connsiteY11" fmla="*/ 689256 h 3093230"/>
              <a:gd name="connsiteX12" fmla="*/ 254000 w 2844800"/>
              <a:gd name="connsiteY12" fmla="*/ 892456 h 3093230"/>
              <a:gd name="connsiteX13" fmla="*/ 203200 w 2844800"/>
              <a:gd name="connsiteY13" fmla="*/ 981356 h 3093230"/>
              <a:gd name="connsiteX14" fmla="*/ 127000 w 2844800"/>
              <a:gd name="connsiteY14" fmla="*/ 1108356 h 3093230"/>
              <a:gd name="connsiteX15" fmla="*/ 114300 w 2844800"/>
              <a:gd name="connsiteY15" fmla="*/ 1146456 h 3093230"/>
              <a:gd name="connsiteX16" fmla="*/ 101600 w 2844800"/>
              <a:gd name="connsiteY16" fmla="*/ 1222656 h 3093230"/>
              <a:gd name="connsiteX17" fmla="*/ 76200 w 2844800"/>
              <a:gd name="connsiteY17" fmla="*/ 1260756 h 3093230"/>
              <a:gd name="connsiteX18" fmla="*/ 63500 w 2844800"/>
              <a:gd name="connsiteY18" fmla="*/ 1298856 h 3093230"/>
              <a:gd name="connsiteX19" fmla="*/ 38100 w 2844800"/>
              <a:gd name="connsiteY19" fmla="*/ 1362356 h 3093230"/>
              <a:gd name="connsiteX20" fmla="*/ 25400 w 2844800"/>
              <a:gd name="connsiteY20" fmla="*/ 1489356 h 3093230"/>
              <a:gd name="connsiteX21" fmla="*/ 0 w 2844800"/>
              <a:gd name="connsiteY21" fmla="*/ 1641756 h 3093230"/>
              <a:gd name="connsiteX22" fmla="*/ 12700 w 2844800"/>
              <a:gd name="connsiteY22" fmla="*/ 1959256 h 3093230"/>
              <a:gd name="connsiteX23" fmla="*/ 63500 w 2844800"/>
              <a:gd name="connsiteY23" fmla="*/ 2111656 h 3093230"/>
              <a:gd name="connsiteX24" fmla="*/ 101600 w 2844800"/>
              <a:gd name="connsiteY24" fmla="*/ 2175156 h 3093230"/>
              <a:gd name="connsiteX25" fmla="*/ 139700 w 2844800"/>
              <a:gd name="connsiteY25" fmla="*/ 2289456 h 3093230"/>
              <a:gd name="connsiteX26" fmla="*/ 165100 w 2844800"/>
              <a:gd name="connsiteY26" fmla="*/ 2327556 h 3093230"/>
              <a:gd name="connsiteX27" fmla="*/ 177800 w 2844800"/>
              <a:gd name="connsiteY27" fmla="*/ 2365656 h 3093230"/>
              <a:gd name="connsiteX28" fmla="*/ 203200 w 2844800"/>
              <a:gd name="connsiteY28" fmla="*/ 2429156 h 3093230"/>
              <a:gd name="connsiteX29" fmla="*/ 215900 w 2844800"/>
              <a:gd name="connsiteY29" fmla="*/ 2467256 h 3093230"/>
              <a:gd name="connsiteX30" fmla="*/ 266700 w 2844800"/>
              <a:gd name="connsiteY30" fmla="*/ 2543456 h 3093230"/>
              <a:gd name="connsiteX31" fmla="*/ 342900 w 2844800"/>
              <a:gd name="connsiteY31" fmla="*/ 2657756 h 3093230"/>
              <a:gd name="connsiteX32" fmla="*/ 419100 w 2844800"/>
              <a:gd name="connsiteY32" fmla="*/ 2746656 h 3093230"/>
              <a:gd name="connsiteX33" fmla="*/ 457200 w 2844800"/>
              <a:gd name="connsiteY33" fmla="*/ 2772056 h 3093230"/>
              <a:gd name="connsiteX34" fmla="*/ 520700 w 2844800"/>
              <a:gd name="connsiteY34" fmla="*/ 2822856 h 3093230"/>
              <a:gd name="connsiteX35" fmla="*/ 571500 w 2844800"/>
              <a:gd name="connsiteY35" fmla="*/ 2835556 h 3093230"/>
              <a:gd name="connsiteX36" fmla="*/ 609600 w 2844800"/>
              <a:gd name="connsiteY36" fmla="*/ 2873656 h 3093230"/>
              <a:gd name="connsiteX37" fmla="*/ 774700 w 2844800"/>
              <a:gd name="connsiteY37" fmla="*/ 2949856 h 3093230"/>
              <a:gd name="connsiteX38" fmla="*/ 825500 w 2844800"/>
              <a:gd name="connsiteY38" fmla="*/ 2962556 h 3093230"/>
              <a:gd name="connsiteX39" fmla="*/ 914400 w 2844800"/>
              <a:gd name="connsiteY39" fmla="*/ 2975256 h 3093230"/>
              <a:gd name="connsiteX40" fmla="*/ 1041400 w 2844800"/>
              <a:gd name="connsiteY40" fmla="*/ 3013356 h 3093230"/>
              <a:gd name="connsiteX41" fmla="*/ 1193800 w 2844800"/>
              <a:gd name="connsiteY41" fmla="*/ 3026056 h 3093230"/>
              <a:gd name="connsiteX42" fmla="*/ 2209800 w 2844800"/>
              <a:gd name="connsiteY42" fmla="*/ 3038756 h 3093230"/>
              <a:gd name="connsiteX43" fmla="*/ 2298700 w 2844800"/>
              <a:gd name="connsiteY43" fmla="*/ 3013356 h 3093230"/>
              <a:gd name="connsiteX44" fmla="*/ 2400300 w 2844800"/>
              <a:gd name="connsiteY44" fmla="*/ 2987956 h 3093230"/>
              <a:gd name="connsiteX45" fmla="*/ 2501900 w 2844800"/>
              <a:gd name="connsiteY45" fmla="*/ 2899056 h 3093230"/>
              <a:gd name="connsiteX46" fmla="*/ 2578100 w 2844800"/>
              <a:gd name="connsiteY46" fmla="*/ 2810156 h 3093230"/>
              <a:gd name="connsiteX47" fmla="*/ 2616200 w 2844800"/>
              <a:gd name="connsiteY47" fmla="*/ 2695856 h 3093230"/>
              <a:gd name="connsiteX48" fmla="*/ 2641600 w 2844800"/>
              <a:gd name="connsiteY48" fmla="*/ 2606956 h 3093230"/>
              <a:gd name="connsiteX49" fmla="*/ 2654300 w 2844800"/>
              <a:gd name="connsiteY49" fmla="*/ 2568856 h 3093230"/>
              <a:gd name="connsiteX50" fmla="*/ 2705100 w 2844800"/>
              <a:gd name="connsiteY50" fmla="*/ 2238656 h 3093230"/>
              <a:gd name="connsiteX51" fmla="*/ 2717800 w 2844800"/>
              <a:gd name="connsiteY51" fmla="*/ 2137056 h 3093230"/>
              <a:gd name="connsiteX52" fmla="*/ 2730500 w 2844800"/>
              <a:gd name="connsiteY52" fmla="*/ 2073556 h 3093230"/>
              <a:gd name="connsiteX53" fmla="*/ 2743200 w 2844800"/>
              <a:gd name="connsiteY53" fmla="*/ 1946556 h 3093230"/>
              <a:gd name="connsiteX54" fmla="*/ 2768600 w 2844800"/>
              <a:gd name="connsiteY54" fmla="*/ 1844956 h 3093230"/>
              <a:gd name="connsiteX55" fmla="*/ 2781300 w 2844800"/>
              <a:gd name="connsiteY55" fmla="*/ 1756056 h 3093230"/>
              <a:gd name="connsiteX56" fmla="*/ 2806700 w 2844800"/>
              <a:gd name="connsiteY56" fmla="*/ 1616356 h 3093230"/>
              <a:gd name="connsiteX57" fmla="*/ 2819400 w 2844800"/>
              <a:gd name="connsiteY57" fmla="*/ 1476656 h 3093230"/>
              <a:gd name="connsiteX58" fmla="*/ 2844800 w 2844800"/>
              <a:gd name="connsiteY58" fmla="*/ 1209956 h 3093230"/>
              <a:gd name="connsiteX59" fmla="*/ 2832100 w 2844800"/>
              <a:gd name="connsiteY59" fmla="*/ 701956 h 3093230"/>
              <a:gd name="connsiteX60" fmla="*/ 2806700 w 2844800"/>
              <a:gd name="connsiteY60" fmla="*/ 638456 h 3093230"/>
              <a:gd name="connsiteX61" fmla="*/ 2743200 w 2844800"/>
              <a:gd name="connsiteY61" fmla="*/ 511456 h 3093230"/>
              <a:gd name="connsiteX62" fmla="*/ 2717800 w 2844800"/>
              <a:gd name="connsiteY62" fmla="*/ 460656 h 3093230"/>
              <a:gd name="connsiteX63" fmla="*/ 2692400 w 2844800"/>
              <a:gd name="connsiteY63" fmla="*/ 422556 h 3093230"/>
              <a:gd name="connsiteX64" fmla="*/ 2679700 w 2844800"/>
              <a:gd name="connsiteY64" fmla="*/ 384456 h 3093230"/>
              <a:gd name="connsiteX65" fmla="*/ 2641600 w 2844800"/>
              <a:gd name="connsiteY65" fmla="*/ 333656 h 3093230"/>
              <a:gd name="connsiteX66" fmla="*/ 2603500 w 2844800"/>
              <a:gd name="connsiteY66" fmla="*/ 270156 h 3093230"/>
              <a:gd name="connsiteX67" fmla="*/ 2552700 w 2844800"/>
              <a:gd name="connsiteY67" fmla="*/ 232056 h 3093230"/>
              <a:gd name="connsiteX68" fmla="*/ 2413000 w 2844800"/>
              <a:gd name="connsiteY68" fmla="*/ 155856 h 3093230"/>
              <a:gd name="connsiteX69" fmla="*/ 2362200 w 2844800"/>
              <a:gd name="connsiteY69" fmla="*/ 143156 h 3093230"/>
              <a:gd name="connsiteX70" fmla="*/ 2286000 w 2844800"/>
              <a:gd name="connsiteY70" fmla="*/ 105056 h 3093230"/>
              <a:gd name="connsiteX71" fmla="*/ 2222500 w 2844800"/>
              <a:gd name="connsiteY71" fmla="*/ 79656 h 3093230"/>
              <a:gd name="connsiteX72" fmla="*/ 2184400 w 2844800"/>
              <a:gd name="connsiteY72" fmla="*/ 54256 h 3093230"/>
              <a:gd name="connsiteX73" fmla="*/ 2095500 w 2844800"/>
              <a:gd name="connsiteY73" fmla="*/ 41556 h 3093230"/>
              <a:gd name="connsiteX74" fmla="*/ 2044700 w 2844800"/>
              <a:gd name="connsiteY74" fmla="*/ 28856 h 3093230"/>
              <a:gd name="connsiteX75" fmla="*/ 1778000 w 2844800"/>
              <a:gd name="connsiteY75" fmla="*/ 16156 h 3093230"/>
              <a:gd name="connsiteX76" fmla="*/ 1739900 w 2844800"/>
              <a:gd name="connsiteY76" fmla="*/ 3456 h 3093230"/>
              <a:gd name="connsiteX77" fmla="*/ 1625600 w 2844800"/>
              <a:gd name="connsiteY77" fmla="*/ 28856 h 30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844800" h="3093230">
                <a:moveTo>
                  <a:pt x="1625600" y="28856"/>
                </a:moveTo>
                <a:cubicBezTo>
                  <a:pt x="1477433" y="35206"/>
                  <a:pt x="1108665" y="25446"/>
                  <a:pt x="850900" y="41556"/>
                </a:cubicBezTo>
                <a:cubicBezTo>
                  <a:pt x="832974" y="42676"/>
                  <a:pt x="828030" y="70137"/>
                  <a:pt x="812800" y="79656"/>
                </a:cubicBezTo>
                <a:cubicBezTo>
                  <a:pt x="793468" y="91738"/>
                  <a:pt x="770467" y="96589"/>
                  <a:pt x="749300" y="105056"/>
                </a:cubicBezTo>
                <a:cubicBezTo>
                  <a:pt x="740671" y="116561"/>
                  <a:pt x="695085" y="175385"/>
                  <a:pt x="685800" y="193956"/>
                </a:cubicBezTo>
                <a:cubicBezTo>
                  <a:pt x="627593" y="310370"/>
                  <a:pt x="697240" y="208336"/>
                  <a:pt x="622300" y="308256"/>
                </a:cubicBezTo>
                <a:cubicBezTo>
                  <a:pt x="597702" y="406647"/>
                  <a:pt x="629703" y="315672"/>
                  <a:pt x="571500" y="397156"/>
                </a:cubicBezTo>
                <a:cubicBezTo>
                  <a:pt x="560496" y="412562"/>
                  <a:pt x="556134" y="431902"/>
                  <a:pt x="546100" y="447956"/>
                </a:cubicBezTo>
                <a:cubicBezTo>
                  <a:pt x="534882" y="465905"/>
                  <a:pt x="520303" y="481532"/>
                  <a:pt x="508000" y="498756"/>
                </a:cubicBezTo>
                <a:cubicBezTo>
                  <a:pt x="499128" y="511176"/>
                  <a:pt x="491472" y="524436"/>
                  <a:pt x="482600" y="536856"/>
                </a:cubicBezTo>
                <a:cubicBezTo>
                  <a:pt x="470297" y="554080"/>
                  <a:pt x="455718" y="569707"/>
                  <a:pt x="444500" y="587656"/>
                </a:cubicBezTo>
                <a:cubicBezTo>
                  <a:pt x="384317" y="683948"/>
                  <a:pt x="462937" y="594619"/>
                  <a:pt x="368300" y="689256"/>
                </a:cubicBezTo>
                <a:cubicBezTo>
                  <a:pt x="305221" y="846955"/>
                  <a:pt x="346689" y="781229"/>
                  <a:pt x="254000" y="892456"/>
                </a:cubicBezTo>
                <a:cubicBezTo>
                  <a:pt x="227312" y="972519"/>
                  <a:pt x="260865" y="885247"/>
                  <a:pt x="203200" y="981356"/>
                </a:cubicBezTo>
                <a:cubicBezTo>
                  <a:pt x="108068" y="1139909"/>
                  <a:pt x="217592" y="987566"/>
                  <a:pt x="127000" y="1108356"/>
                </a:cubicBezTo>
                <a:cubicBezTo>
                  <a:pt x="122767" y="1121056"/>
                  <a:pt x="117204" y="1133388"/>
                  <a:pt x="114300" y="1146456"/>
                </a:cubicBezTo>
                <a:cubicBezTo>
                  <a:pt x="108714" y="1171593"/>
                  <a:pt x="109743" y="1198227"/>
                  <a:pt x="101600" y="1222656"/>
                </a:cubicBezTo>
                <a:cubicBezTo>
                  <a:pt x="96773" y="1237136"/>
                  <a:pt x="83026" y="1247104"/>
                  <a:pt x="76200" y="1260756"/>
                </a:cubicBezTo>
                <a:cubicBezTo>
                  <a:pt x="70213" y="1272730"/>
                  <a:pt x="68200" y="1286321"/>
                  <a:pt x="63500" y="1298856"/>
                </a:cubicBezTo>
                <a:cubicBezTo>
                  <a:pt x="55495" y="1320202"/>
                  <a:pt x="46567" y="1341189"/>
                  <a:pt x="38100" y="1362356"/>
                </a:cubicBezTo>
                <a:cubicBezTo>
                  <a:pt x="33867" y="1404689"/>
                  <a:pt x="30371" y="1447103"/>
                  <a:pt x="25400" y="1489356"/>
                </a:cubicBezTo>
                <a:cubicBezTo>
                  <a:pt x="16398" y="1565869"/>
                  <a:pt x="13702" y="1573245"/>
                  <a:pt x="0" y="1641756"/>
                </a:cubicBezTo>
                <a:cubicBezTo>
                  <a:pt x="4233" y="1747589"/>
                  <a:pt x="5413" y="1853589"/>
                  <a:pt x="12700" y="1959256"/>
                </a:cubicBezTo>
                <a:cubicBezTo>
                  <a:pt x="15027" y="1992991"/>
                  <a:pt x="58946" y="2101789"/>
                  <a:pt x="63500" y="2111656"/>
                </a:cubicBezTo>
                <a:cubicBezTo>
                  <a:pt x="73844" y="2134068"/>
                  <a:pt x="90561" y="2153078"/>
                  <a:pt x="101600" y="2175156"/>
                </a:cubicBezTo>
                <a:cubicBezTo>
                  <a:pt x="204704" y="2381363"/>
                  <a:pt x="66941" y="2119685"/>
                  <a:pt x="139700" y="2289456"/>
                </a:cubicBezTo>
                <a:cubicBezTo>
                  <a:pt x="145713" y="2303485"/>
                  <a:pt x="158274" y="2313904"/>
                  <a:pt x="165100" y="2327556"/>
                </a:cubicBezTo>
                <a:cubicBezTo>
                  <a:pt x="171087" y="2339530"/>
                  <a:pt x="173100" y="2353121"/>
                  <a:pt x="177800" y="2365656"/>
                </a:cubicBezTo>
                <a:cubicBezTo>
                  <a:pt x="185805" y="2387002"/>
                  <a:pt x="195195" y="2407810"/>
                  <a:pt x="203200" y="2429156"/>
                </a:cubicBezTo>
                <a:cubicBezTo>
                  <a:pt x="207900" y="2441691"/>
                  <a:pt x="209399" y="2455554"/>
                  <a:pt x="215900" y="2467256"/>
                </a:cubicBezTo>
                <a:cubicBezTo>
                  <a:pt x="230725" y="2493941"/>
                  <a:pt x="253048" y="2516152"/>
                  <a:pt x="266700" y="2543456"/>
                </a:cubicBezTo>
                <a:cubicBezTo>
                  <a:pt x="309690" y="2629436"/>
                  <a:pt x="272445" y="2563816"/>
                  <a:pt x="342900" y="2657756"/>
                </a:cubicBezTo>
                <a:cubicBezTo>
                  <a:pt x="383345" y="2711683"/>
                  <a:pt x="354743" y="2691493"/>
                  <a:pt x="419100" y="2746656"/>
                </a:cubicBezTo>
                <a:cubicBezTo>
                  <a:pt x="430689" y="2756589"/>
                  <a:pt x="444989" y="2762898"/>
                  <a:pt x="457200" y="2772056"/>
                </a:cubicBezTo>
                <a:cubicBezTo>
                  <a:pt x="478885" y="2788320"/>
                  <a:pt x="497005" y="2809692"/>
                  <a:pt x="520700" y="2822856"/>
                </a:cubicBezTo>
                <a:cubicBezTo>
                  <a:pt x="535958" y="2831333"/>
                  <a:pt x="554567" y="2831323"/>
                  <a:pt x="571500" y="2835556"/>
                </a:cubicBezTo>
                <a:cubicBezTo>
                  <a:pt x="584200" y="2848256"/>
                  <a:pt x="594304" y="2864243"/>
                  <a:pt x="609600" y="2873656"/>
                </a:cubicBezTo>
                <a:cubicBezTo>
                  <a:pt x="657545" y="2903161"/>
                  <a:pt x="717445" y="2933498"/>
                  <a:pt x="774700" y="2949856"/>
                </a:cubicBezTo>
                <a:cubicBezTo>
                  <a:pt x="791483" y="2954651"/>
                  <a:pt x="808327" y="2959434"/>
                  <a:pt x="825500" y="2962556"/>
                </a:cubicBezTo>
                <a:cubicBezTo>
                  <a:pt x="854951" y="2967911"/>
                  <a:pt x="884767" y="2971023"/>
                  <a:pt x="914400" y="2975256"/>
                </a:cubicBezTo>
                <a:cubicBezTo>
                  <a:pt x="936499" y="2982622"/>
                  <a:pt x="1010690" y="3009517"/>
                  <a:pt x="1041400" y="3013356"/>
                </a:cubicBezTo>
                <a:cubicBezTo>
                  <a:pt x="1091982" y="3019679"/>
                  <a:pt x="1143000" y="3021823"/>
                  <a:pt x="1193800" y="3026056"/>
                </a:cubicBezTo>
                <a:cubicBezTo>
                  <a:pt x="1561972" y="3148780"/>
                  <a:pt x="1304619" y="3072281"/>
                  <a:pt x="2209800" y="3038756"/>
                </a:cubicBezTo>
                <a:cubicBezTo>
                  <a:pt x="2240598" y="3037615"/>
                  <a:pt x="2268801" y="3020831"/>
                  <a:pt x="2298700" y="3013356"/>
                </a:cubicBezTo>
                <a:lnTo>
                  <a:pt x="2400300" y="2987956"/>
                </a:lnTo>
                <a:cubicBezTo>
                  <a:pt x="2449120" y="2951341"/>
                  <a:pt x="2460048" y="2946887"/>
                  <a:pt x="2501900" y="2899056"/>
                </a:cubicBezTo>
                <a:cubicBezTo>
                  <a:pt x="2615945" y="2768719"/>
                  <a:pt x="2469736" y="2918520"/>
                  <a:pt x="2578100" y="2810156"/>
                </a:cubicBezTo>
                <a:cubicBezTo>
                  <a:pt x="2599509" y="2703112"/>
                  <a:pt x="2576765" y="2787871"/>
                  <a:pt x="2616200" y="2695856"/>
                </a:cubicBezTo>
                <a:cubicBezTo>
                  <a:pt x="2629250" y="2665406"/>
                  <a:pt x="2632393" y="2639179"/>
                  <a:pt x="2641600" y="2606956"/>
                </a:cubicBezTo>
                <a:cubicBezTo>
                  <a:pt x="2645278" y="2594084"/>
                  <a:pt x="2650067" y="2581556"/>
                  <a:pt x="2654300" y="2568856"/>
                </a:cubicBezTo>
                <a:cubicBezTo>
                  <a:pt x="2677739" y="2311029"/>
                  <a:pt x="2651077" y="2549288"/>
                  <a:pt x="2705100" y="2238656"/>
                </a:cubicBezTo>
                <a:cubicBezTo>
                  <a:pt x="2710948" y="2205031"/>
                  <a:pt x="2712610" y="2170789"/>
                  <a:pt x="2717800" y="2137056"/>
                </a:cubicBezTo>
                <a:cubicBezTo>
                  <a:pt x="2721082" y="2115721"/>
                  <a:pt x="2727647" y="2094952"/>
                  <a:pt x="2730500" y="2073556"/>
                </a:cubicBezTo>
                <a:cubicBezTo>
                  <a:pt x="2736123" y="2031385"/>
                  <a:pt x="2736206" y="1988522"/>
                  <a:pt x="2743200" y="1946556"/>
                </a:cubicBezTo>
                <a:cubicBezTo>
                  <a:pt x="2748939" y="1912122"/>
                  <a:pt x="2763663" y="1879514"/>
                  <a:pt x="2768600" y="1844956"/>
                </a:cubicBezTo>
                <a:cubicBezTo>
                  <a:pt x="2772833" y="1815323"/>
                  <a:pt x="2776379" y="1785583"/>
                  <a:pt x="2781300" y="1756056"/>
                </a:cubicBezTo>
                <a:cubicBezTo>
                  <a:pt x="2789081" y="1709370"/>
                  <a:pt x="2800305" y="1663252"/>
                  <a:pt x="2806700" y="1616356"/>
                </a:cubicBezTo>
                <a:cubicBezTo>
                  <a:pt x="2813018" y="1570026"/>
                  <a:pt x="2816183" y="1523304"/>
                  <a:pt x="2819400" y="1476656"/>
                </a:cubicBezTo>
                <a:cubicBezTo>
                  <a:pt x="2836934" y="1222416"/>
                  <a:pt x="2807249" y="1322610"/>
                  <a:pt x="2844800" y="1209956"/>
                </a:cubicBezTo>
                <a:cubicBezTo>
                  <a:pt x="2840567" y="1040623"/>
                  <a:pt x="2843367" y="870967"/>
                  <a:pt x="2832100" y="701956"/>
                </a:cubicBezTo>
                <a:cubicBezTo>
                  <a:pt x="2830584" y="679209"/>
                  <a:pt x="2816341" y="659114"/>
                  <a:pt x="2806700" y="638456"/>
                </a:cubicBezTo>
                <a:cubicBezTo>
                  <a:pt x="2786685" y="595566"/>
                  <a:pt x="2764367" y="553789"/>
                  <a:pt x="2743200" y="511456"/>
                </a:cubicBezTo>
                <a:cubicBezTo>
                  <a:pt x="2734733" y="494523"/>
                  <a:pt x="2728302" y="476408"/>
                  <a:pt x="2717800" y="460656"/>
                </a:cubicBezTo>
                <a:cubicBezTo>
                  <a:pt x="2709333" y="447956"/>
                  <a:pt x="2699226" y="436208"/>
                  <a:pt x="2692400" y="422556"/>
                </a:cubicBezTo>
                <a:cubicBezTo>
                  <a:pt x="2686413" y="410582"/>
                  <a:pt x="2686342" y="396079"/>
                  <a:pt x="2679700" y="384456"/>
                </a:cubicBezTo>
                <a:cubicBezTo>
                  <a:pt x="2669198" y="366078"/>
                  <a:pt x="2653341" y="351268"/>
                  <a:pt x="2641600" y="333656"/>
                </a:cubicBezTo>
                <a:cubicBezTo>
                  <a:pt x="2627908" y="313117"/>
                  <a:pt x="2619755" y="288733"/>
                  <a:pt x="2603500" y="270156"/>
                </a:cubicBezTo>
                <a:cubicBezTo>
                  <a:pt x="2589562" y="254226"/>
                  <a:pt x="2569924" y="244359"/>
                  <a:pt x="2552700" y="232056"/>
                </a:cubicBezTo>
                <a:cubicBezTo>
                  <a:pt x="2515251" y="205307"/>
                  <a:pt x="2448484" y="164727"/>
                  <a:pt x="2413000" y="155856"/>
                </a:cubicBezTo>
                <a:cubicBezTo>
                  <a:pt x="2396067" y="151623"/>
                  <a:pt x="2378406" y="149638"/>
                  <a:pt x="2362200" y="143156"/>
                </a:cubicBezTo>
                <a:cubicBezTo>
                  <a:pt x="2335833" y="132609"/>
                  <a:pt x="2311853" y="116807"/>
                  <a:pt x="2286000" y="105056"/>
                </a:cubicBezTo>
                <a:cubicBezTo>
                  <a:pt x="2265246" y="95622"/>
                  <a:pt x="2242890" y="89851"/>
                  <a:pt x="2222500" y="79656"/>
                </a:cubicBezTo>
                <a:cubicBezTo>
                  <a:pt x="2208848" y="72830"/>
                  <a:pt x="2199020" y="58642"/>
                  <a:pt x="2184400" y="54256"/>
                </a:cubicBezTo>
                <a:cubicBezTo>
                  <a:pt x="2155728" y="45654"/>
                  <a:pt x="2124951" y="46911"/>
                  <a:pt x="2095500" y="41556"/>
                </a:cubicBezTo>
                <a:cubicBezTo>
                  <a:pt x="2078327" y="38434"/>
                  <a:pt x="2062099" y="30248"/>
                  <a:pt x="2044700" y="28856"/>
                </a:cubicBezTo>
                <a:cubicBezTo>
                  <a:pt x="1955983" y="21759"/>
                  <a:pt x="1866900" y="20389"/>
                  <a:pt x="1778000" y="16156"/>
                </a:cubicBezTo>
                <a:cubicBezTo>
                  <a:pt x="1765300" y="11923"/>
                  <a:pt x="1752968" y="6360"/>
                  <a:pt x="1739900" y="3456"/>
                </a:cubicBezTo>
                <a:cubicBezTo>
                  <a:pt x="1676486" y="-10636"/>
                  <a:pt x="1773767" y="22506"/>
                  <a:pt x="1625600" y="28856"/>
                </a:cubicBezTo>
                <a:close/>
              </a:path>
            </a:pathLst>
          </a:cu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space réservé du contenu 2"/>
          <p:cNvSpPr txBox="1">
            <a:spLocks/>
          </p:cNvSpPr>
          <p:nvPr/>
        </p:nvSpPr>
        <p:spPr bwMode="auto">
          <a:xfrm>
            <a:off x="1092200" y="5387382"/>
            <a:ext cx="9121990" cy="41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5D4A1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8900" lvl="1" indent="0" algn="ctr">
              <a:buNone/>
            </a:pPr>
            <a:r>
              <a:rPr lang="fr-FR" i="1" kern="0" dirty="0" smtClean="0"/>
              <a:t>Fouille de données: arbres de régression &amp; classification + forêts randomisées</a:t>
            </a:r>
          </a:p>
        </p:txBody>
      </p:sp>
      <p:pic>
        <p:nvPicPr>
          <p:cNvPr id="48" name="Audio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8"/>
    </mc:Choice>
    <mc:Fallback>
      <p:transition spd="slow" advTm="3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56" x="7253288" y="1833563"/>
          <p14:tracePt t="4541" x="7196138" y="1771650"/>
          <p14:tracePt t="4626" x="7024688" y="1552575"/>
          <p14:tracePt t="4628" x="7005638" y="1533525"/>
          <p14:tracePt t="4711" x="6653213" y="1357313"/>
          <p14:tracePt t="4874" x="5695950" y="1052513"/>
          <p14:tracePt t="4876" x="5634038" y="1047750"/>
          <p14:tracePt t="5046" x="5014913" y="1181100"/>
          <p14:tracePt t="5140" x="4852988" y="1352550"/>
          <p14:tracePt t="5156" x="4833938" y="1371600"/>
          <p14:tracePt t="5168" x="4829175" y="1376363"/>
          <p14:tracePt t="5177" x="4819650" y="1385888"/>
          <p14:tracePt t="5180" x="4810125" y="1385888"/>
          <p14:tracePt t="5194" x="4800600" y="1395413"/>
          <p14:tracePt t="5201" x="4800600" y="1400175"/>
          <p14:tracePt t="5208" x="4795838" y="1409700"/>
          <p14:tracePt t="5215" x="4786313" y="1419225"/>
          <p14:tracePt t="5222" x="4781550" y="1433513"/>
          <p14:tracePt t="5229" x="4776788" y="1452563"/>
          <p14:tracePt t="5237" x="4776788" y="1466850"/>
          <p14:tracePt t="5245" x="4776788" y="1500188"/>
          <p14:tracePt t="5253" x="4776788" y="1533525"/>
          <p14:tracePt t="5262" x="4776788" y="1571625"/>
          <p14:tracePt t="5271" x="4776788" y="1604963"/>
          <p14:tracePt t="5284" x="4776788" y="1690688"/>
          <p14:tracePt t="5292" x="4776788" y="1733550"/>
          <p14:tracePt t="5306" x="4776788" y="1771650"/>
          <p14:tracePt t="5314" x="4776788" y="1804988"/>
          <p14:tracePt t="5319" x="4786313" y="1847850"/>
          <p14:tracePt t="5326" x="4786313" y="1871663"/>
          <p14:tracePt t="5333" x="4791075" y="1909763"/>
          <p14:tracePt t="5341" x="4800600" y="1947863"/>
          <p14:tracePt t="5349" x="4814888" y="1981200"/>
          <p14:tracePt t="5357" x="4824413" y="2014538"/>
          <p14:tracePt t="5365" x="4843463" y="2043113"/>
          <p14:tracePt t="5373" x="4857750" y="2090738"/>
          <p14:tracePt t="5381" x="4876800" y="2119313"/>
          <p14:tracePt t="5389" x="4895850" y="2157413"/>
          <p14:tracePt t="5397" x="4919663" y="2190750"/>
          <p14:tracePt t="5406" x="4938713" y="2214563"/>
          <p14:tracePt t="5412" x="4962525" y="2247900"/>
          <p14:tracePt t="5421" x="4995863" y="2286000"/>
          <p14:tracePt t="5429" x="5024438" y="2314575"/>
          <p14:tracePt t="5437" x="5038725" y="2333625"/>
          <p14:tracePt t="5445" x="5062538" y="2357438"/>
          <p14:tracePt t="5610" x="5757863" y="2833688"/>
          <p14:tracePt t="5612" x="5791200" y="2843213"/>
          <p14:tracePt t="5937" x="7143750" y="2852738"/>
          <p14:tracePt t="5940" x="7153275" y="2847975"/>
          <p14:tracePt t="6340" x="7453313" y="2490788"/>
          <p14:tracePt t="6585" x="7634288" y="2295525"/>
          <p14:tracePt t="6588" x="7634288" y="2290763"/>
          <p14:tracePt t="6676" x="7620000" y="2085975"/>
          <p14:tracePt t="6685" x="7610475" y="2057400"/>
          <p14:tracePt t="6694" x="7605713" y="2038350"/>
          <p14:tracePt t="6701" x="7600950" y="2019300"/>
          <p14:tracePt t="6709" x="7600950" y="2005013"/>
          <p14:tracePt t="6717" x="7591425" y="1985963"/>
          <p14:tracePt t="6725" x="7586663" y="1966913"/>
          <p14:tracePt t="6733" x="7581900" y="1947863"/>
          <p14:tracePt t="6741" x="7577138" y="1933575"/>
          <p14:tracePt t="6749" x="7572375" y="1928813"/>
          <p14:tracePt t="6757" x="7572375" y="1909763"/>
          <p14:tracePt t="6764" x="7562850" y="1900238"/>
          <p14:tracePt t="6772" x="7553325" y="1876425"/>
          <p14:tracePt t="6781" x="7548563" y="1862138"/>
          <p14:tracePt t="6790" x="7539038" y="1843088"/>
          <p14:tracePt t="6797" x="7534275" y="1828800"/>
          <p14:tracePt t="6807" x="7524750" y="1809750"/>
          <p14:tracePt t="6817" x="7519988" y="1790700"/>
          <p14:tracePt t="6830" x="7505700" y="1766888"/>
          <p14:tracePt t="6837" x="7491413" y="1752600"/>
          <p14:tracePt t="6847" x="7472363" y="1728788"/>
          <p14:tracePt t="6855" x="7458075" y="1719263"/>
          <p14:tracePt t="6862" x="7448550" y="1704975"/>
          <p14:tracePt t="6869" x="7434263" y="1690688"/>
          <p14:tracePt t="6877" x="7410450" y="1671638"/>
          <p14:tracePt t="6891" x="7391400" y="1662113"/>
          <p14:tracePt t="6896" x="7372350" y="1643063"/>
          <p14:tracePt t="6903" x="7353300" y="1633538"/>
          <p14:tracePt t="6984" x="7186613" y="1566863"/>
          <p14:tracePt t="6988" x="7177088" y="1562100"/>
          <p14:tracePt t="7070" x="7143750" y="1562100"/>
          <p14:tracePt t="7154" x="7138988" y="1581150"/>
          <p14:tracePt t="7155" x="0" y="0"/>
        </p14:tracePtLst>
        <p14:tracePtLst>
          <p14:tracePt t="8429" x="3386138" y="2105025"/>
          <p14:tracePt t="8513" x="3386138" y="2100263"/>
          <p14:tracePt t="8596" x="3409950" y="1971675"/>
          <p14:tracePt t="8604" x="3409950" y="1957388"/>
          <p14:tracePt t="8617" x="3409950" y="1943100"/>
          <p14:tracePt t="8622" x="3409950" y="1933575"/>
          <p14:tracePt t="8629" x="3409950" y="1914525"/>
          <p14:tracePt t="8639" x="3409950" y="1905000"/>
          <p14:tracePt t="8645" x="3409950" y="1890713"/>
          <p14:tracePt t="8653" x="3409950" y="1876425"/>
          <p14:tracePt t="8661" x="3409950" y="1871663"/>
          <p14:tracePt t="8669" x="3409950" y="1852613"/>
          <p14:tracePt t="8677" x="3409950" y="1843088"/>
          <p14:tracePt t="8686" x="3409950" y="1833563"/>
          <p14:tracePt t="8693" x="3409950" y="1814513"/>
          <p14:tracePt t="8701" x="3409950" y="1804988"/>
          <p14:tracePt t="8709" x="3409950" y="1785938"/>
          <p14:tracePt t="8717" x="3409950" y="1771650"/>
          <p14:tracePt t="8725" x="3405188" y="1752600"/>
          <p14:tracePt t="8734" x="3405188" y="1733550"/>
          <p14:tracePt t="8742" x="3400425" y="1719263"/>
          <p14:tracePt t="8751" x="3400425" y="1704975"/>
          <p14:tracePt t="8762" x="3390900" y="1695450"/>
          <p14:tracePt t="8770" x="3390900" y="1681163"/>
          <p14:tracePt t="8777" x="3390900" y="1676400"/>
          <p14:tracePt t="8782" x="3386138" y="1657350"/>
          <p14:tracePt t="8790" x="3386138" y="1643063"/>
          <p14:tracePt t="8797" x="3386138" y="1628775"/>
          <p14:tracePt t="8804" x="3381375" y="1619250"/>
          <p14:tracePt t="8812" x="3381375" y="1609725"/>
          <p14:tracePt t="8821" x="3362325" y="1585913"/>
          <p14:tracePt t="8829" x="3357563" y="1571625"/>
          <p14:tracePt t="8838" x="3352800" y="1552575"/>
          <p14:tracePt t="8845" x="3338513" y="1533525"/>
          <p14:tracePt t="8853" x="3333750" y="1514475"/>
          <p14:tracePt t="8861" x="3319463" y="1476375"/>
          <p14:tracePt t="8869" x="3309938" y="1457325"/>
          <p14:tracePt t="8877" x="3286125" y="1428750"/>
          <p14:tracePt t="8885" x="3276600" y="1409700"/>
          <p14:tracePt t="8893" x="3257550" y="1381125"/>
          <p14:tracePt t="8906" x="3228975" y="1352550"/>
          <p14:tracePt t="8914" x="3219450" y="1338263"/>
          <p14:tracePt t="8926" x="3190875" y="1300163"/>
          <p14:tracePt t="8932" x="3176588" y="1285875"/>
          <p14:tracePt t="8941" x="3148013" y="1257300"/>
          <p14:tracePt t="8949" x="3124200" y="1233488"/>
          <p14:tracePt t="8956" x="3095625" y="1204913"/>
          <p14:tracePt t="8965" x="3076575" y="1190625"/>
          <p14:tracePt t="8975" x="3048000" y="1162050"/>
          <p14:tracePt t="8985" x="3033713" y="1147763"/>
          <p14:tracePt t="8994" x="3014663" y="1138238"/>
          <p14:tracePt t="9001" x="2986088" y="1114425"/>
          <p14:tracePt t="9007" x="2957513" y="1095375"/>
          <p14:tracePt t="9014" x="2933700" y="1076325"/>
          <p14:tracePt t="9021" x="2905125" y="1057275"/>
          <p14:tracePt t="9029" x="2876550" y="1033463"/>
          <p14:tracePt t="9037" x="2847975" y="1019175"/>
          <p14:tracePt t="9046" x="2824163" y="1000125"/>
          <p14:tracePt t="9054" x="2805113" y="990600"/>
          <p14:tracePt t="9061" x="2757488" y="966788"/>
          <p14:tracePt t="9068" x="2743200" y="962025"/>
          <p14:tracePt t="9076" x="2714625" y="952500"/>
          <p14:tracePt t="9085" x="2681288" y="933450"/>
          <p14:tracePt t="9093" x="2652713" y="928688"/>
          <p14:tracePt t="9100" x="2633663" y="919163"/>
          <p14:tracePt t="9109" x="2614613" y="919163"/>
          <p14:tracePt t="9116" x="2600325" y="919163"/>
          <p14:tracePt t="9124" x="2586038" y="914400"/>
          <p14:tracePt t="9132" x="2566988" y="914400"/>
          <p14:tracePt t="9141" x="2547938" y="914400"/>
          <p14:tracePt t="9149" x="2543175" y="909638"/>
          <p14:tracePt t="9157" x="2519363" y="909638"/>
          <p14:tracePt t="9168" x="2500313" y="909638"/>
          <p14:tracePt t="9176" x="2471738" y="909638"/>
          <p14:tracePt t="9187" x="2428875" y="900113"/>
          <p14:tracePt t="9195" x="2386013" y="895350"/>
          <p14:tracePt t="9201" x="2347913" y="885825"/>
          <p14:tracePt t="9205" x="2295525" y="881063"/>
          <p14:tracePt t="9216" x="2266950" y="881063"/>
          <p14:tracePt t="9225" x="2219325" y="881063"/>
          <p14:tracePt t="9230" x="2171700" y="881063"/>
          <p14:tracePt t="9238" x="2119313" y="881063"/>
          <p14:tracePt t="9246" x="2071688" y="881063"/>
          <p14:tracePt t="9253" x="2024063" y="881063"/>
          <p14:tracePt t="9261" x="1971675" y="881063"/>
          <p14:tracePt t="9273" x="1924050" y="881063"/>
          <p14:tracePt t="9288" x="1819275" y="881063"/>
          <p14:tracePt t="9298" x="1762125" y="881063"/>
          <p14:tracePt t="9303" x="1724025" y="881063"/>
          <p14:tracePt t="9310" x="1666875" y="881063"/>
          <p14:tracePt t="9318" x="1614488" y="881063"/>
          <p14:tracePt t="9325" x="1562100" y="895350"/>
          <p14:tracePt t="9332" x="1524000" y="895350"/>
          <p14:tracePt t="9342" x="1481138" y="900113"/>
          <p14:tracePt t="9348" x="1423988" y="909638"/>
          <p14:tracePt t="9357" x="1376363" y="914400"/>
          <p14:tracePt t="9365" x="1333500" y="923925"/>
          <p14:tracePt t="9374" x="1285875" y="933450"/>
          <p14:tracePt t="9381" x="1247775" y="938213"/>
          <p14:tracePt t="9389" x="1204913" y="942975"/>
          <p14:tracePt t="9397" x="1162050" y="957263"/>
          <p14:tracePt t="9406" x="1138238" y="966788"/>
          <p14:tracePt t="9413" x="1095375" y="976313"/>
          <p14:tracePt t="9421" x="1066800" y="995363"/>
          <p14:tracePt t="9429" x="1038225" y="1009650"/>
          <p14:tracePt t="9437" x="1009650" y="1028700"/>
          <p14:tracePt t="9445" x="981075" y="1057275"/>
          <p14:tracePt t="9453" x="947738" y="1081088"/>
          <p14:tracePt t="9460" x="909638" y="1119188"/>
          <p14:tracePt t="9473" x="871538" y="1157288"/>
          <p14:tracePt t="9485" x="795338" y="1228725"/>
          <p14:tracePt t="9493" x="781050" y="1266825"/>
          <p14:tracePt t="9501" x="742950" y="1300163"/>
          <p14:tracePt t="9509" x="714375" y="1338263"/>
          <p14:tracePt t="9516" x="690563" y="1366838"/>
          <p14:tracePt t="9526" x="661988" y="1395413"/>
          <p14:tracePt t="9533" x="642938" y="1423988"/>
          <p14:tracePt t="9541" x="619125" y="1462088"/>
          <p14:tracePt t="9549" x="604838" y="1481138"/>
          <p14:tracePt t="9556" x="590550" y="1500188"/>
          <p14:tracePt t="9565" x="571500" y="1528763"/>
          <p14:tracePt t="9572" x="566738" y="1562100"/>
          <p14:tracePt t="9582" x="561975" y="1595438"/>
          <p14:tracePt t="9590" x="547688" y="1628775"/>
          <p14:tracePt t="9597" x="538163" y="1666875"/>
          <p14:tracePt t="9605" x="538163" y="1714500"/>
          <p14:tracePt t="9612" x="533400" y="1747838"/>
          <p14:tracePt t="9621" x="514350" y="1771650"/>
          <p14:tracePt t="9630" x="509588" y="1804988"/>
          <p14:tracePt t="9638" x="509588" y="1847850"/>
          <p14:tracePt t="9649" x="504825" y="1885950"/>
          <p14:tracePt t="9658" x="504825" y="1919288"/>
          <p14:tracePt t="9665" x="504825" y="1966913"/>
          <p14:tracePt t="9674" x="504825" y="2000250"/>
          <p14:tracePt t="9678" x="504825" y="2047875"/>
          <p14:tracePt t="9686" x="504825" y="2095500"/>
          <p14:tracePt t="9693" x="504825" y="2143125"/>
          <p14:tracePt t="9702" x="504825" y="2200275"/>
          <p14:tracePt t="9709" x="504825" y="2238375"/>
          <p14:tracePt t="9717" x="504825" y="2295525"/>
          <p14:tracePt t="9725" x="504825" y="2343150"/>
          <p14:tracePt t="9733" x="504825" y="2400300"/>
          <p14:tracePt t="9741" x="504825" y="2452688"/>
          <p14:tracePt t="9749" x="504825" y="2509838"/>
          <p14:tracePt t="9757" x="504825" y="2566988"/>
          <p14:tracePt t="9765" x="519113" y="2614613"/>
          <p14:tracePt t="9773" x="528638" y="2662238"/>
          <p14:tracePt t="9781" x="547688" y="2719388"/>
          <p14:tracePt t="9789" x="561975" y="2771775"/>
          <p14:tracePt t="9798" x="585788" y="2819400"/>
          <p14:tracePt t="9805" x="614363" y="2881313"/>
          <p14:tracePt t="9813" x="633413" y="2938463"/>
          <p14:tracePt t="9820" x="681038" y="3014663"/>
          <p14:tracePt t="9832" x="714375" y="3067050"/>
          <p14:tracePt t="9841" x="762000" y="3143250"/>
          <p14:tracePt t="9850" x="800100" y="3200400"/>
          <p14:tracePt t="9862" x="900113" y="3314700"/>
          <p14:tracePt t="9868" x="947738" y="3381375"/>
          <p14:tracePt t="9877" x="981075" y="3433763"/>
          <p14:tracePt t="9885" x="1009650" y="3476625"/>
          <p14:tracePt t="9894" x="1047750" y="3519488"/>
          <p14:tracePt t="9903" x="1071563" y="3557588"/>
          <p14:tracePt t="9909" x="1104900" y="3590925"/>
          <p14:tracePt t="9917" x="1119188" y="3619500"/>
          <p14:tracePt t="9924" x="1143000" y="3648075"/>
          <p14:tracePt t="9937" x="1171575" y="3686175"/>
          <p14:tracePt t="9946" x="1209675" y="3724275"/>
          <p14:tracePt t="9958" x="1262063" y="3781425"/>
          <p14:tracePt t="9970" x="1281113" y="3795713"/>
          <p14:tracePt t="9978" x="1309688" y="3819525"/>
          <p14:tracePt t="9986" x="1338263" y="3829050"/>
          <p14:tracePt t="9990" x="1357313" y="3838575"/>
          <p14:tracePt t="9999" x="1395413" y="3862388"/>
          <p14:tracePt t="10005" x="1414463" y="3871913"/>
          <p14:tracePt t="10013" x="1447800" y="3890963"/>
          <p14:tracePt t="10021" x="1466850" y="3900488"/>
          <p14:tracePt t="10029" x="1504950" y="3910013"/>
          <p14:tracePt t="10037" x="1524000" y="3919538"/>
          <p14:tracePt t="10045" x="1543050" y="3924300"/>
          <p14:tracePt t="10054" x="1566863" y="3943350"/>
          <p14:tracePt t="10061" x="1585913" y="3948113"/>
          <p14:tracePt t="10069" x="1604963" y="3952875"/>
          <p14:tracePt t="10077" x="1628775" y="3952875"/>
          <p14:tracePt t="10085" x="1657350" y="3957638"/>
          <p14:tracePt t="10093" x="1681163" y="3957638"/>
          <p14:tracePt t="10101" x="1709738" y="3967163"/>
          <p14:tracePt t="10111" x="1733550" y="3967163"/>
          <p14:tracePt t="10117" x="1757363" y="3971925"/>
          <p14:tracePt t="10128" x="1800225" y="3976688"/>
          <p14:tracePt t="10137" x="1824038" y="3976688"/>
          <p14:tracePt t="10149" x="1885950" y="3995738"/>
          <p14:tracePt t="10156" x="1909763" y="3995738"/>
          <p14:tracePt t="10166" x="1924050" y="3995738"/>
          <p14:tracePt t="10173" x="1943100" y="3995738"/>
          <p14:tracePt t="10183" x="1962150" y="3995738"/>
          <p14:tracePt t="10192" x="1981200" y="3995738"/>
          <p14:tracePt t="10199" x="2005013" y="3995738"/>
          <p14:tracePt t="10206" x="2028825" y="3995738"/>
          <p14:tracePt t="10213" x="2071688" y="3981450"/>
          <p14:tracePt t="10222" x="2109788" y="3976688"/>
          <p14:tracePt t="10232" x="2138363" y="3967163"/>
          <p14:tracePt t="10237" x="2162175" y="3962400"/>
          <p14:tracePt t="10245" x="2190750" y="3957638"/>
          <p14:tracePt t="10257" x="2224088" y="3943350"/>
          <p14:tracePt t="10264" x="2252663" y="3933825"/>
          <p14:tracePt t="10275" x="2281238" y="3919538"/>
          <p14:tracePt t="10280" x="2295525" y="3914775"/>
          <p14:tracePt t="10285" x="2314575" y="3910013"/>
          <p14:tracePt t="10293" x="2343150" y="3890963"/>
          <p14:tracePt t="10301" x="2362200" y="3881438"/>
          <p14:tracePt t="10309" x="2390775" y="3871913"/>
          <p14:tracePt t="10318" x="2424113" y="3857625"/>
          <p14:tracePt t="10326" x="2452688" y="3848100"/>
          <p14:tracePt t="10332" x="2486025" y="3829050"/>
          <p14:tracePt t="10342" x="2528888" y="3805238"/>
          <p14:tracePt t="10349" x="2557463" y="3790950"/>
          <p14:tracePt t="10357" x="2600325" y="3757613"/>
          <p14:tracePt t="10366" x="2643188" y="3733800"/>
          <p14:tracePt t="10374" x="2671763" y="3709988"/>
          <p14:tracePt t="10381" x="2709863" y="3690938"/>
          <p14:tracePt t="10389" x="2738438" y="3671888"/>
          <p14:tracePt t="10397" x="2771775" y="3648075"/>
          <p14:tracePt t="10405" x="2800350" y="3629025"/>
          <p14:tracePt t="10413" x="2828925" y="3600450"/>
          <p14:tracePt t="10421" x="2852738" y="3586163"/>
          <p14:tracePt t="10429" x="2881313" y="3557588"/>
          <p14:tracePt t="10438" x="2895600" y="3533775"/>
          <p14:tracePt t="10445" x="2909888" y="3514725"/>
          <p14:tracePt t="10453" x="2928938" y="3481388"/>
          <p14:tracePt t="10461" x="2943225" y="3457575"/>
          <p14:tracePt t="10469" x="2962275" y="3429000"/>
          <p14:tracePt t="10477" x="2986088" y="3395663"/>
          <p14:tracePt t="10485" x="2995613" y="3362325"/>
          <p14:tracePt t="10493" x="3014663" y="3319463"/>
          <p14:tracePt t="10500" x="3033713" y="3276600"/>
          <p14:tracePt t="10509" x="3057525" y="3238500"/>
          <p14:tracePt t="10517" x="3071813" y="3205163"/>
          <p14:tracePt t="10525" x="3086100" y="3171825"/>
          <p14:tracePt t="10533" x="3105150" y="3133725"/>
          <p14:tracePt t="10541" x="3114675" y="3100388"/>
          <p14:tracePt t="10548" x="3138488" y="3048000"/>
          <p14:tracePt t="10557" x="3143250" y="3024188"/>
          <p14:tracePt t="10565" x="3162300" y="2981325"/>
          <p14:tracePt t="10573" x="3167063" y="2943225"/>
          <p14:tracePt t="10581" x="3186113" y="2900363"/>
          <p14:tracePt t="10589" x="3195638" y="2847975"/>
          <p14:tracePt t="10596" x="3205163" y="2809875"/>
          <p14:tracePt t="10607" x="3214688" y="2781300"/>
          <p14:tracePt t="10613" x="3219450" y="2747963"/>
          <p14:tracePt t="10621" x="3233738" y="2705100"/>
          <p14:tracePt t="10632" x="3243263" y="2671763"/>
          <p14:tracePt t="10644" x="3262313" y="2590800"/>
          <p14:tracePt t="10654" x="3281363" y="2547938"/>
          <p14:tracePt t="10663" x="3286125" y="2514600"/>
          <p14:tracePt t="10669" x="3305175" y="2471738"/>
          <p14:tracePt t="10676" x="3305175" y="2428875"/>
          <p14:tracePt t="10686" x="3319463" y="2371725"/>
          <p14:tracePt t="10693" x="3319463" y="2333625"/>
          <p14:tracePt t="10702" x="3324225" y="2286000"/>
          <p14:tracePt t="10709" x="3333750" y="2243138"/>
          <p14:tracePt t="10717" x="3333750" y="2219325"/>
          <p14:tracePt t="10724" x="3343275" y="2171700"/>
          <p14:tracePt t="10732" x="3343275" y="2143125"/>
          <p14:tracePt t="10741" x="3343275" y="2114550"/>
          <p14:tracePt t="10749" x="3343275" y="2081213"/>
          <p14:tracePt t="10757" x="3343275" y="2057400"/>
          <p14:tracePt t="10765" x="3343275" y="2014538"/>
          <p14:tracePt t="10773" x="3343275" y="1990725"/>
          <p14:tracePt t="10781" x="3343275" y="1957388"/>
          <p14:tracePt t="10789" x="3343275" y="1928813"/>
          <p14:tracePt t="10797" x="3343275" y="1895475"/>
          <p14:tracePt t="10805" x="3343275" y="1852613"/>
          <p14:tracePt t="10813" x="3343275" y="1814513"/>
          <p14:tracePt t="10821" x="3343275" y="1766888"/>
          <p14:tracePt t="10829" x="3343275" y="1733550"/>
          <p14:tracePt t="10837" x="3343275" y="1685925"/>
          <p14:tracePt t="10846" x="3343275" y="1647825"/>
          <p14:tracePt t="10853" x="3343275" y="1624013"/>
          <p14:tracePt t="10861" x="3343275" y="1590675"/>
          <p14:tracePt t="10870" x="3343275" y="1557338"/>
          <p14:tracePt t="10876" x="3338513" y="1514475"/>
          <p14:tracePt t="10885" x="3333750" y="1490663"/>
          <p14:tracePt t="10893" x="3328988" y="1457325"/>
          <p14:tracePt t="10903" x="3324225" y="1423988"/>
          <p14:tracePt t="10911" x="3314700" y="1395413"/>
          <p14:tracePt t="10922" x="3309938" y="1371600"/>
          <p14:tracePt t="10929" x="3295650" y="1338263"/>
          <p14:tracePt t="10943" x="3281363" y="1300163"/>
          <p14:tracePt t="10949" x="3276600" y="1266825"/>
          <p14:tracePt t="10958" x="3271838" y="1247775"/>
          <p14:tracePt t="10970" x="3262313" y="1219200"/>
          <p14:tracePt t="10977" x="3257550" y="1200150"/>
          <p14:tracePt t="10989" x="3224213" y="1147763"/>
          <p14:tracePt t="11000" x="3200400" y="1119188"/>
          <p14:tracePt t="11006" x="3181350" y="1095375"/>
          <p14:tracePt t="11013" x="3167063" y="1081088"/>
          <p14:tracePt t="11021" x="3152775" y="1071563"/>
          <p14:tracePt t="11030" x="3133725" y="1052513"/>
          <p14:tracePt t="11046" x="3105150" y="1038225"/>
          <p14:tracePt t="11057" x="3095625" y="1033463"/>
          <p14:tracePt t="11065" x="3081338" y="1028700"/>
          <p14:tracePt t="11078" x="3062288" y="1014413"/>
          <p14:tracePt t="11085" x="3052763" y="1014413"/>
          <p14:tracePt t="11093" x="3033713" y="1009650"/>
          <p14:tracePt t="11101" x="3024188" y="1009650"/>
          <p14:tracePt t="11109" x="3014663" y="1004888"/>
          <p14:tracePt t="11117" x="3009900" y="1004888"/>
          <p14:tracePt t="11125" x="3005138" y="1004888"/>
          <p14:tracePt t="11133" x="3000375" y="1004888"/>
          <p14:tracePt t="11141" x="2995613" y="1004888"/>
          <p14:tracePt t="11152" x="2990850" y="995363"/>
          <p14:tracePt t="11177" x="2981325" y="995363"/>
          <p14:tracePt t="11181" x="0" y="0"/>
        </p14:tracePtLst>
        <p14:tracePtLst>
          <p14:tracePt t="13205" x="10182225" y="2066925"/>
          <p14:tracePt t="13273" x="10186988" y="2057400"/>
          <p14:tracePt t="13291" x="10191750" y="2043113"/>
          <p14:tracePt t="13298" x="10191750" y="2033588"/>
          <p14:tracePt t="13301" x="10191750" y="2019300"/>
          <p14:tracePt t="13312" x="10191750" y="2005013"/>
          <p14:tracePt t="13321" x="10201275" y="1995488"/>
          <p14:tracePt t="13329" x="10201275" y="1981200"/>
          <p14:tracePt t="13333" x="10201275" y="1962150"/>
          <p14:tracePt t="13341" x="10201275" y="1938338"/>
          <p14:tracePt t="13348" x="10201275" y="1914525"/>
          <p14:tracePt t="13357" x="10201275" y="1890713"/>
          <p14:tracePt t="13365" x="10201275" y="1866900"/>
          <p14:tracePt t="13378" x="10201275" y="1838325"/>
          <p14:tracePt t="13390" x="10196513" y="1781175"/>
          <p14:tracePt t="13396" x="10177463" y="1752600"/>
          <p14:tracePt t="13408" x="10167938" y="1724025"/>
          <p14:tracePt t="13415" x="10158413" y="1700213"/>
          <p14:tracePt t="13421" x="10148888" y="1681163"/>
          <p14:tracePt t="13430" x="10139363" y="1662113"/>
          <p14:tracePt t="13437" x="10125075" y="1638300"/>
          <p14:tracePt t="13444" x="10125075" y="1628775"/>
          <p14:tracePt t="13453" x="10115550" y="1609725"/>
          <p14:tracePt t="13461" x="10096500" y="1581150"/>
          <p14:tracePt t="13469" x="10086975" y="1552575"/>
          <p14:tracePt t="13477" x="10067925" y="1524000"/>
          <p14:tracePt t="13485" x="10053638" y="1500188"/>
          <p14:tracePt t="13493" x="10039350" y="1476375"/>
          <p14:tracePt t="13501" x="10015538" y="1447800"/>
          <p14:tracePt t="13508" x="9991725" y="1428750"/>
          <p14:tracePt t="13517" x="9977438" y="1400175"/>
          <p14:tracePt t="13526" x="9948863" y="1376363"/>
          <p14:tracePt t="13533" x="9910763" y="1347788"/>
          <p14:tracePt t="13540" x="9877425" y="1323975"/>
          <p14:tracePt t="13549" x="9839325" y="1300163"/>
          <p14:tracePt t="13557" x="9810750" y="1281113"/>
          <p14:tracePt t="13567" x="9791700" y="1271588"/>
          <p14:tracePt t="13577" x="9763125" y="1257300"/>
          <p14:tracePt t="13587" x="9734550" y="1238250"/>
          <p14:tracePt t="13592" x="9701213" y="1214438"/>
          <p14:tracePt t="13599" x="9682163" y="1204913"/>
          <p14:tracePt t="13606" x="9639300" y="1185863"/>
          <p14:tracePt t="13612" x="9620250" y="1176338"/>
          <p14:tracePt t="13621" x="9577388" y="1157288"/>
          <p14:tracePt t="13629" x="9544050" y="1147763"/>
          <p14:tracePt t="13638" x="9505950" y="1128713"/>
          <p14:tracePt t="13646" x="9472613" y="1119188"/>
          <p14:tracePt t="13653" x="9439275" y="1114425"/>
          <p14:tracePt t="13661" x="9382125" y="1095375"/>
          <p14:tracePt t="13669" x="9348788" y="1085850"/>
          <p14:tracePt t="13677" x="9291638" y="1066800"/>
          <p14:tracePt t="13693" x="9205913" y="1052513"/>
          <p14:tracePt t="13705" x="9158288" y="1038225"/>
          <p14:tracePt t="13713" x="9124950" y="1038225"/>
          <p14:tracePt t="13719" x="9091613" y="1033463"/>
          <p14:tracePt t="13724" x="9058275" y="1033463"/>
          <p14:tracePt t="13732" x="9029700" y="1033463"/>
          <p14:tracePt t="13741" x="8982075" y="1033463"/>
          <p14:tracePt t="13750" x="8924925" y="1033463"/>
          <p14:tracePt t="13757" x="8877300" y="1033463"/>
          <p14:tracePt t="13767" x="8829675" y="1033463"/>
          <p14:tracePt t="13776" x="8772525" y="1033463"/>
          <p14:tracePt t="13786" x="8734425" y="1033463"/>
          <p14:tracePt t="13795" x="8686800" y="1033463"/>
          <p14:tracePt t="13797" x="8639175" y="1033463"/>
          <p14:tracePt t="13808" x="8596313" y="1033463"/>
          <p14:tracePt t="13814" x="8558213" y="1033463"/>
          <p14:tracePt t="13821" x="8524875" y="1033463"/>
          <p14:tracePt t="13829" x="8491538" y="1033463"/>
          <p14:tracePt t="13837" x="8462963" y="1033463"/>
          <p14:tracePt t="13845" x="8443913" y="1033463"/>
          <p14:tracePt t="13854" x="8424863" y="1033463"/>
          <p14:tracePt t="13860" x="8391525" y="1042988"/>
          <p14:tracePt t="13869" x="8372475" y="1047750"/>
          <p14:tracePt t="13877" x="8329613" y="1062038"/>
          <p14:tracePt t="13885" x="8315325" y="1071563"/>
          <p14:tracePt t="13893" x="8291513" y="1085850"/>
          <p14:tracePt t="13901" x="8262938" y="1095375"/>
          <p14:tracePt t="13909" x="8234363" y="1119188"/>
          <p14:tracePt t="13917" x="8205788" y="1143000"/>
          <p14:tracePt t="13924" x="8186738" y="1157288"/>
          <p14:tracePt t="13933" x="8167688" y="1176338"/>
          <p14:tracePt t="13941" x="8134350" y="1200150"/>
          <p14:tracePt t="13949" x="8120063" y="1223963"/>
          <p14:tracePt t="13957" x="8091488" y="1257300"/>
          <p14:tracePt t="13964" x="8058150" y="1300163"/>
          <p14:tracePt t="13973" x="8034338" y="1338263"/>
          <p14:tracePt t="13982" x="8010525" y="1371600"/>
          <p14:tracePt t="13989" x="7986713" y="1419225"/>
          <p14:tracePt t="13996" x="7967663" y="1457325"/>
          <p14:tracePt t="14005" x="7939088" y="1509713"/>
          <p14:tracePt t="14014" x="7910513" y="1552575"/>
          <p14:tracePt t="14020" x="7886700" y="1604963"/>
          <p14:tracePt t="14030" x="7872413" y="1652588"/>
          <p14:tracePt t="14037" x="7858125" y="1695450"/>
          <p14:tracePt t="14044" x="7839075" y="1752600"/>
          <p14:tracePt t="14054" x="7820025" y="1804988"/>
          <p14:tracePt t="14061" x="7800975" y="1862138"/>
          <p14:tracePt t="14070" x="7786688" y="1919288"/>
          <p14:tracePt t="14077" x="7767638" y="1976438"/>
          <p14:tracePt t="14085" x="7762875" y="2024063"/>
          <p14:tracePt t="14094" x="7753350" y="2071688"/>
          <p14:tracePt t="14101" x="7734300" y="2138363"/>
          <p14:tracePt t="14109" x="7729538" y="2185988"/>
          <p14:tracePt t="14117" x="7724775" y="2233613"/>
          <p14:tracePt t="14125" x="7715250" y="2286000"/>
          <p14:tracePt t="14133" x="7715250" y="2338388"/>
          <p14:tracePt t="14141" x="7696200" y="2405063"/>
          <p14:tracePt t="14149" x="7696200" y="2443163"/>
          <p14:tracePt t="14157" x="7686675" y="2500313"/>
          <p14:tracePt t="14164" x="7686675" y="2557463"/>
          <p14:tracePt t="14174" x="7686675" y="2595563"/>
          <p14:tracePt t="14180" x="7686675" y="2643188"/>
          <p14:tracePt t="14189" x="7686675" y="2690813"/>
          <p14:tracePt t="14197" x="7686675" y="2738438"/>
          <p14:tracePt t="14205" x="7686675" y="2771775"/>
          <p14:tracePt t="14213" x="7686675" y="2805113"/>
          <p14:tracePt t="14221" x="7686675" y="2843213"/>
          <p14:tracePt t="14228" x="7686675" y="2871788"/>
          <p14:tracePt t="14237" x="7686675" y="2886075"/>
          <p14:tracePt t="14246" x="7686675" y="2919413"/>
          <p14:tracePt t="14253" x="7686675" y="2952750"/>
          <p14:tracePt t="14261" x="7691438" y="2990850"/>
          <p14:tracePt t="14269" x="7705725" y="3024188"/>
          <p14:tracePt t="14278" x="7715250" y="3067050"/>
          <p14:tracePt t="14285" x="7734300" y="3105150"/>
          <p14:tracePt t="14294" x="7743825" y="3143250"/>
          <p14:tracePt t="14300" x="7762875" y="3181350"/>
          <p14:tracePt t="14309" x="7781925" y="3214688"/>
          <p14:tracePt t="14316" x="7800975" y="3243263"/>
          <p14:tracePt t="14325" x="7820025" y="3276600"/>
          <p14:tracePt t="14333" x="7843838" y="3305175"/>
          <p14:tracePt t="14341" x="7858125" y="3328988"/>
          <p14:tracePt t="14349" x="7881938" y="3343275"/>
          <p14:tracePt t="14358" x="7891463" y="3357563"/>
          <p14:tracePt t="14365" x="7920038" y="3381375"/>
          <p14:tracePt t="14373" x="7943850" y="3390900"/>
          <p14:tracePt t="14381" x="7962900" y="3405188"/>
          <p14:tracePt t="14389" x="8001000" y="3433763"/>
          <p14:tracePt t="14396" x="8010525" y="3443288"/>
          <p14:tracePt t="14405" x="8043863" y="3467100"/>
          <p14:tracePt t="14412" x="8072438" y="3490913"/>
          <p14:tracePt t="14420" x="8101013" y="3505200"/>
          <p14:tracePt t="14429" x="8129588" y="3529013"/>
          <p14:tracePt t="14437" x="8162925" y="3552825"/>
          <p14:tracePt t="14445" x="8201025" y="3576638"/>
          <p14:tracePt t="14453" x="8239125" y="3600450"/>
          <p14:tracePt t="14461" x="8286750" y="3619500"/>
          <p14:tracePt t="14469" x="8329613" y="3648075"/>
          <p14:tracePt t="14477" x="8382000" y="3676650"/>
          <p14:tracePt t="14486" x="8429625" y="3700463"/>
          <p14:tracePt t="14493" x="8482013" y="3714750"/>
          <p14:tracePt t="14501" x="8539163" y="3738563"/>
          <p14:tracePt t="14509" x="8605838" y="3767138"/>
          <p14:tracePt t="14517" x="8653463" y="3776663"/>
          <p14:tracePt t="14525" x="8696325" y="3795713"/>
          <p14:tracePt t="14533" x="8739188" y="3810000"/>
          <p14:tracePt t="14542" x="8772525" y="3824288"/>
          <p14:tracePt t="14549" x="8815388" y="3838575"/>
          <p14:tracePt t="14557" x="8843963" y="3848100"/>
          <p14:tracePt t="14564" x="8877300" y="3857625"/>
          <p14:tracePt t="14574" x="8901113" y="3857625"/>
          <p14:tracePt t="14581" x="8934450" y="3876675"/>
          <p14:tracePt t="14590" x="8963025" y="3881438"/>
          <p14:tracePt t="14597" x="8996363" y="3881438"/>
          <p14:tracePt t="14613" x="9077325" y="3895725"/>
          <p14:tracePt t="14626" x="9129713" y="3895725"/>
          <p14:tracePt t="14632" x="9172575" y="3895725"/>
          <p14:tracePt t="14639" x="9234488" y="3895725"/>
          <p14:tracePt t="14645" x="9291638" y="3895725"/>
          <p14:tracePt t="14653" x="9344025" y="3895725"/>
          <p14:tracePt t="14662" x="9401175" y="3895725"/>
          <p14:tracePt t="14668" x="9448800" y="3895725"/>
          <p14:tracePt t="14676" x="9505950" y="3895725"/>
          <p14:tracePt t="14695" x="9591675" y="3895725"/>
          <p14:tracePt t="14700" x="9615488" y="3895725"/>
          <p14:tracePt t="14709" x="9658350" y="3895725"/>
          <p14:tracePt t="14717" x="9696450" y="3890963"/>
          <p14:tracePt t="14725" x="9734550" y="3876675"/>
          <p14:tracePt t="14732" x="9767888" y="3862388"/>
          <p14:tracePt t="14740" x="9805988" y="3838575"/>
          <p14:tracePt t="14749" x="9829800" y="3824288"/>
          <p14:tracePt t="14757" x="9858375" y="3795713"/>
          <p14:tracePt t="14764" x="9896475" y="3748088"/>
          <p14:tracePt t="14773" x="9925050" y="3700463"/>
          <p14:tracePt t="14781" x="9953625" y="3648075"/>
          <p14:tracePt t="14789" x="9982200" y="3605213"/>
          <p14:tracePt t="14797" x="10010775" y="3552825"/>
          <p14:tracePt t="14804" x="10044113" y="3495675"/>
          <p14:tracePt t="14813" x="10072688" y="3443288"/>
          <p14:tracePt t="14821" x="10096500" y="3400425"/>
          <p14:tracePt t="14831" x="10115550" y="3352800"/>
          <p14:tracePt t="14844" x="10148888" y="3252788"/>
          <p14:tracePt t="14853" x="10177463" y="3200400"/>
          <p14:tracePt t="14861" x="10196513" y="3152775"/>
          <p14:tracePt t="14868" x="10215563" y="3086100"/>
          <p14:tracePt t="14877" x="10234613" y="3028950"/>
          <p14:tracePt t="14885" x="10253663" y="2957513"/>
          <p14:tracePt t="14893" x="10267950" y="2900363"/>
          <p14:tracePt t="14901" x="10287000" y="2833688"/>
          <p14:tracePt t="14909" x="10296525" y="2776538"/>
          <p14:tracePt t="14917" x="10325100" y="2705100"/>
          <p14:tracePt t="14925" x="10339388" y="2647950"/>
          <p14:tracePt t="14933" x="10358438" y="2605088"/>
          <p14:tracePt t="14941" x="10363200" y="2557463"/>
          <p14:tracePt t="14953" x="10382250" y="2505075"/>
          <p14:tracePt t="14961" x="10387013" y="2462213"/>
          <p14:tracePt t="14974" x="10415588" y="2371725"/>
          <p14:tracePt t="14981" x="10425113" y="2333625"/>
          <p14:tracePt t="14991" x="10425113" y="2286000"/>
          <p14:tracePt t="14998" x="10429875" y="2243138"/>
          <p14:tracePt t="15007" x="10439400" y="2195513"/>
          <p14:tracePt t="15014" x="10448925" y="2152650"/>
          <p14:tracePt t="15021" x="10453688" y="2109788"/>
          <p14:tracePt t="15029" x="10453688" y="2081213"/>
          <p14:tracePt t="15038" x="10458450" y="2052638"/>
          <p14:tracePt t="15045" x="10458450" y="2028825"/>
          <p14:tracePt t="15053" x="10467975" y="1995488"/>
          <p14:tracePt t="15062" x="10467975" y="1976438"/>
          <p14:tracePt t="15070" x="10467975" y="1957388"/>
          <p14:tracePt t="15077" x="10467975" y="1947863"/>
          <p14:tracePt t="15085" x="10467975" y="1924050"/>
          <p14:tracePt t="15093" x="10467975" y="1905000"/>
          <p14:tracePt t="15100" x="10467975" y="1881188"/>
          <p14:tracePt t="15109" x="10467975" y="1857375"/>
          <p14:tracePt t="15118" x="10463213" y="1824038"/>
          <p14:tracePt t="15125" x="10458450" y="1804988"/>
          <p14:tracePt t="15133" x="10448925" y="1776413"/>
          <p14:tracePt t="15140" x="10448925" y="1752600"/>
          <p14:tracePt t="15149" x="10444163" y="1733550"/>
          <p14:tracePt t="15156" x="10444163" y="1709738"/>
          <p14:tracePt t="15167" x="10439400" y="1690688"/>
          <p14:tracePt t="15167" x="0" y="0"/>
        </p14:tracePtLst>
        <p14:tracePtLst>
          <p14:tracePt t="22884" x="3200400" y="5791200"/>
          <p14:tracePt t="22893" x="3219450" y="5805488"/>
          <p14:tracePt t="22901" x="3228975" y="5805488"/>
          <p14:tracePt t="22909" x="3248025" y="5810250"/>
          <p14:tracePt t="22918" x="3267075" y="5815013"/>
          <p14:tracePt t="22925" x="3281363" y="5824538"/>
          <p14:tracePt t="22934" x="3305175" y="5824538"/>
          <p14:tracePt t="22941" x="3328988" y="5829300"/>
          <p14:tracePt t="22949" x="3352800" y="5829300"/>
          <p14:tracePt t="22956" x="3371850" y="5829300"/>
          <p14:tracePt t="22965" x="3390900" y="5829300"/>
          <p14:tracePt t="22974" x="3395663" y="5829300"/>
          <p14:tracePt t="22986" x="3409950" y="5829300"/>
          <p14:tracePt t="22993" x="3414713" y="5829300"/>
          <p14:tracePt t="23001" x="3424238" y="5829300"/>
          <p14:tracePt t="23009" x="3429000" y="5829300"/>
          <p14:tracePt t="23017" x="3438525" y="5819775"/>
          <p14:tracePt t="23024" x="3452813" y="5810250"/>
          <p14:tracePt t="23031" x="3462338" y="5800725"/>
          <p14:tracePt t="23037" x="3476625" y="5791200"/>
          <p14:tracePt t="23045" x="3481388" y="5781675"/>
          <p14:tracePt t="23053" x="3490913" y="5762625"/>
          <p14:tracePt t="23061" x="3500438" y="5748338"/>
          <p14:tracePt t="23069" x="3500438" y="5743575"/>
          <p14:tracePt t="23077" x="3505200" y="5729288"/>
          <p14:tracePt t="23085" x="3505200" y="5719763"/>
          <p14:tracePt t="23092" x="3505200" y="5710238"/>
          <p14:tracePt t="23101" x="3505200" y="5705475"/>
          <p14:tracePt t="23109" x="3505200" y="5695950"/>
          <p14:tracePt t="23117" x="3505200" y="5691188"/>
          <p14:tracePt t="23125" x="3505200" y="5686425"/>
          <p14:tracePt t="23133" x="3505200" y="5681663"/>
          <p14:tracePt t="23141" x="3505200" y="5672138"/>
          <p14:tracePt t="23148" x="3500438" y="5662613"/>
          <p14:tracePt t="23157" x="3490913" y="5653088"/>
          <p14:tracePt t="23170" x="3486150" y="5648325"/>
          <p14:tracePt t="23176" x="3476625" y="5634038"/>
          <p14:tracePt t="23181" x="3462338" y="5619750"/>
          <p14:tracePt t="23189" x="3452813" y="5605463"/>
          <p14:tracePt t="23199" x="3443288" y="5595938"/>
          <p14:tracePt t="23208" x="3419475" y="5572125"/>
          <p14:tracePt t="23219" x="3400425" y="5562600"/>
          <p14:tracePt t="23221" x="3381375" y="5543550"/>
          <p14:tracePt t="23229" x="3367088" y="5543550"/>
          <p14:tracePt t="23238" x="3343275" y="5524500"/>
          <p14:tracePt t="23245" x="3328988" y="5519738"/>
          <p14:tracePt t="23253" x="3309938" y="5514975"/>
          <p14:tracePt t="23261" x="3276600" y="5500688"/>
          <p14:tracePt t="23269" x="3262313" y="5495925"/>
          <p14:tracePt t="23279" x="3243263" y="5491163"/>
          <p14:tracePt t="23285" x="3224213" y="5486400"/>
          <p14:tracePt t="23295" x="3200400" y="5476875"/>
          <p14:tracePt t="23301" x="3167063" y="5462588"/>
          <p14:tracePt t="23309" x="3148013" y="5462588"/>
          <p14:tracePt t="23316" x="3124200" y="5457825"/>
          <p14:tracePt t="23327" x="3081338" y="5448300"/>
          <p14:tracePt t="23338" x="3057525" y="5448300"/>
          <p14:tracePt t="23346" x="3024188" y="5443538"/>
          <p14:tracePt t="23352" x="3000375" y="5443538"/>
          <p14:tracePt t="23358" x="2967038" y="5434013"/>
          <p14:tracePt t="23365" x="2933700" y="5434013"/>
          <p14:tracePt t="23373" x="2900363" y="5429250"/>
          <p14:tracePt t="23381" x="2857500" y="5419725"/>
          <p14:tracePt t="23389" x="2824163" y="5419725"/>
          <p14:tracePt t="23396" x="2786063" y="5410200"/>
          <p14:tracePt t="23406" x="2743200" y="5410200"/>
          <p14:tracePt t="23412" x="2690813" y="5410200"/>
          <p14:tracePt t="23425" x="2647950" y="5410200"/>
          <p14:tracePt t="23432" x="2600325" y="5410200"/>
          <p14:tracePt t="23441" x="2552700" y="5410200"/>
          <p14:tracePt t="23449" x="2514600" y="5410200"/>
          <p14:tracePt t="23453" x="2471738" y="5410200"/>
          <p14:tracePt t="23462" x="2438400" y="5410200"/>
          <p14:tracePt t="23473" x="2400300" y="5410200"/>
          <p14:tracePt t="23481" x="2366963" y="5410200"/>
          <p14:tracePt t="23486" x="2333625" y="5410200"/>
          <p14:tracePt t="23493" x="2305050" y="5410200"/>
          <p14:tracePt t="23502" x="2281238" y="5410200"/>
          <p14:tracePt t="23510" x="2238375" y="5414963"/>
          <p14:tracePt t="23516" x="2205038" y="5414963"/>
          <p14:tracePt t="23524" x="2162175" y="5424488"/>
          <p14:tracePt t="23533" x="2133600" y="5424488"/>
          <p14:tracePt t="23540" x="2100263" y="5429250"/>
          <p14:tracePt t="23549" x="2066925" y="5429250"/>
          <p14:tracePt t="23557" x="2033588" y="5429250"/>
          <p14:tracePt t="23565" x="2009775" y="5429250"/>
          <p14:tracePt t="23573" x="1981200" y="5443538"/>
          <p14:tracePt t="23581" x="1947863" y="5448300"/>
          <p14:tracePt t="23590" x="1909763" y="5448300"/>
          <p14:tracePt t="23597" x="1881188" y="5453063"/>
          <p14:tracePt t="23605" x="1871663" y="5457825"/>
          <p14:tracePt t="23613" x="1852613" y="5457825"/>
          <p14:tracePt t="23620" x="1828800" y="5467350"/>
          <p14:tracePt t="23629" x="1824038" y="5472113"/>
          <p14:tracePt t="23639" x="1809750" y="5472113"/>
          <p14:tracePt t="23645" x="1804988" y="5476875"/>
          <p14:tracePt t="23654" x="1795463" y="5486400"/>
          <p14:tracePt t="23661" x="1781175" y="5495925"/>
          <p14:tracePt t="23669" x="1776413" y="5510213"/>
          <p14:tracePt t="23676" x="1766888" y="5534025"/>
          <p14:tracePt t="23687" x="1762125" y="5557838"/>
          <p14:tracePt t="23693" x="1757363" y="5576888"/>
          <p14:tracePt t="23703" x="1757363" y="5610225"/>
          <p14:tracePt t="23710" x="1757363" y="5634038"/>
          <p14:tracePt t="23717" x="1757363" y="5657850"/>
          <p14:tracePt t="23725" x="1757363" y="5681663"/>
          <p14:tracePt t="23733" x="1771650" y="5710238"/>
          <p14:tracePt t="23741" x="1800225" y="5748338"/>
          <p14:tracePt t="23749" x="1828800" y="5776913"/>
          <p14:tracePt t="23757" x="1866900" y="5805488"/>
          <p14:tracePt t="23765" x="1919288" y="5838825"/>
          <p14:tracePt t="23773" x="1952625" y="5848350"/>
          <p14:tracePt t="23784" x="2019300" y="5867400"/>
          <p14:tracePt t="23791" x="2076450" y="5881688"/>
          <p14:tracePt t="23800" x="2138363" y="5895975"/>
          <p14:tracePt t="23809" x="2205038" y="5900738"/>
          <p14:tracePt t="23813" x="2266950" y="5905500"/>
          <p14:tracePt t="23821" x="2324100" y="5915025"/>
          <p14:tracePt t="23821" x="0" y="0"/>
        </p14:tracePtLst>
        <p14:tracePtLst>
          <p14:tracePt t="24775" x="4681538" y="5538788"/>
          <p14:tracePt t="24789" x="4681538" y="5534025"/>
          <p14:tracePt t="24797" x="4681538" y="5529263"/>
          <p14:tracePt t="24814" x="4681538" y="5519738"/>
          <p14:tracePt t="24829" x="4676775" y="5514975"/>
          <p14:tracePt t="24854" x="4672013" y="5510213"/>
          <p14:tracePt t="24861" x="4667250" y="5510213"/>
          <p14:tracePt t="24870" x="4662488" y="5500688"/>
          <p14:tracePt t="24877" x="4657725" y="5495925"/>
          <p14:tracePt t="24884" x="4652963" y="5495925"/>
          <p14:tracePt t="24893" x="4648200" y="5495925"/>
          <p14:tracePt t="24900" x="4633913" y="5495925"/>
          <p14:tracePt t="24912" x="4624388" y="5495925"/>
          <p14:tracePt t="24923" x="4610100" y="5495925"/>
          <p14:tracePt t="24929" x="4591050" y="5491163"/>
          <p14:tracePt t="24935" x="4576763" y="5491163"/>
          <p14:tracePt t="24942" x="4557713" y="5481638"/>
          <p14:tracePt t="24950" x="4533900" y="5481638"/>
          <p14:tracePt t="24956" x="4514850" y="5476875"/>
          <p14:tracePt t="24968" x="4495800" y="5476875"/>
          <p14:tracePt t="24976" x="4481513" y="5476875"/>
          <p14:tracePt t="24989" x="4438650" y="5472113"/>
          <p14:tracePt t="24997" x="4419600" y="5472113"/>
          <p14:tracePt t="25005" x="4395788" y="5472113"/>
          <p14:tracePt t="25013" x="4371975" y="5472113"/>
          <p14:tracePt t="25022" x="4352925" y="5472113"/>
          <p14:tracePt t="25032" x="4329113" y="5472113"/>
          <p14:tracePt t="25039" x="4314825" y="5472113"/>
          <p14:tracePt t="25051" x="4300538" y="5472113"/>
          <p14:tracePt t="25054" x="4276725" y="5472113"/>
          <p14:tracePt t="25060" x="4257675" y="5472113"/>
          <p14:tracePt t="25070" x="4238625" y="5472113"/>
          <p14:tracePt t="25077" x="4214813" y="5472113"/>
          <p14:tracePt t="25085" x="4200525" y="5472113"/>
          <p14:tracePt t="25093" x="4176713" y="5472113"/>
          <p14:tracePt t="25101" x="4162425" y="5472113"/>
          <p14:tracePt t="25109" x="4148138" y="5472113"/>
          <p14:tracePt t="25116" x="4138613" y="5472113"/>
          <p14:tracePt t="25125" x="4119563" y="5476875"/>
          <p14:tracePt t="25134" x="4114800" y="5481638"/>
          <p14:tracePt t="25140" x="4105275" y="5481638"/>
          <p14:tracePt t="25149" x="4100513" y="5486400"/>
          <p14:tracePt t="25156" x="4086225" y="5500688"/>
          <p14:tracePt t="25174" x="4076700" y="5510213"/>
          <p14:tracePt t="25181" x="4062413" y="5524500"/>
          <p14:tracePt t="25189" x="4057650" y="5529263"/>
          <p14:tracePt t="25196" x="4052888" y="5543550"/>
          <p14:tracePt t="25205" x="4043363" y="5557838"/>
          <p14:tracePt t="25213" x="4043363" y="5562600"/>
          <p14:tracePt t="25221" x="4043363" y="5576888"/>
          <p14:tracePt t="25230" x="4043363" y="5586413"/>
          <p14:tracePt t="25237" x="4043363" y="5595938"/>
          <p14:tracePt t="25245" x="4043363" y="5605463"/>
          <p14:tracePt t="25253" x="4043363" y="5619750"/>
          <p14:tracePt t="25262" x="4043363" y="5624513"/>
          <p14:tracePt t="25269" x="4043363" y="5634038"/>
          <p14:tracePt t="25285" x="4043363" y="5643563"/>
          <p14:tracePt t="25294" x="4043363" y="5648325"/>
          <p14:tracePt t="25301" x="4048125" y="5653088"/>
          <p14:tracePt t="25309" x="4052888" y="5657850"/>
          <p14:tracePt t="25316" x="4057650" y="5662613"/>
          <p14:tracePt t="25325" x="4067175" y="5662613"/>
          <p14:tracePt t="25333" x="4081463" y="5667375"/>
          <p14:tracePt t="25342" x="4095750" y="5681663"/>
          <p14:tracePt t="25349" x="4105275" y="5681663"/>
          <p14:tracePt t="25356" x="4119563" y="5686425"/>
          <p14:tracePt t="25364" x="4138613" y="5691188"/>
          <p14:tracePt t="25373" x="4157663" y="5705475"/>
          <p14:tracePt t="25381" x="4176713" y="5710238"/>
          <p14:tracePt t="25389" x="4200525" y="5715000"/>
          <p14:tracePt t="25397" x="4219575" y="5724525"/>
          <p14:tracePt t="25405" x="4252913" y="5729288"/>
          <p14:tracePt t="25413" x="4286250" y="5734050"/>
          <p14:tracePt t="25421" x="4329113" y="5753100"/>
          <p14:tracePt t="25431" x="4371975" y="5757863"/>
          <p14:tracePt t="25442" x="4419600" y="5762625"/>
          <p14:tracePt t="25450" x="4462463" y="5772150"/>
          <p14:tracePt t="25457" x="4505325" y="5781675"/>
          <p14:tracePt t="25463" x="4552950" y="5795963"/>
          <p14:tracePt t="25470" x="4600575" y="5795963"/>
          <p14:tracePt t="25477" x="4652963" y="5815013"/>
          <p14:tracePt t="25485" x="4691063" y="5815013"/>
          <p14:tracePt t="25492" x="4733925" y="5819775"/>
          <p14:tracePt t="25501" x="4781550" y="5824538"/>
          <p14:tracePt t="25509" x="4819650" y="5829300"/>
          <p14:tracePt t="25517" x="4876800" y="5838825"/>
          <p14:tracePt t="25527" x="4919663" y="5848350"/>
          <p14:tracePt t="25536" x="4976813" y="5853113"/>
          <p14:tracePt t="25544" x="5033963" y="5862638"/>
          <p14:tracePt t="25548" x="5072063" y="5862638"/>
          <p14:tracePt t="25558" x="5129213" y="5881688"/>
          <p14:tracePt t="25567" x="5186363" y="5881688"/>
          <p14:tracePt t="25578" x="5238750" y="5886450"/>
          <p14:tracePt t="25583" x="5295900" y="5891213"/>
          <p14:tracePt t="25590" x="5353050" y="5905500"/>
          <p14:tracePt t="25598" x="5400675" y="5910263"/>
          <p14:tracePt t="25605" x="5453063" y="5919788"/>
          <p14:tracePt t="25613" x="5500688" y="5924550"/>
          <p14:tracePt t="25621" x="5557838" y="5938838"/>
          <p14:tracePt t="25629" x="5614988" y="5943600"/>
          <p14:tracePt t="25637" x="5662613" y="5948363"/>
          <p14:tracePt t="25648" x="5719763" y="5967413"/>
          <p14:tracePt t="25659" x="5781675" y="5976938"/>
          <p14:tracePt t="25665" x="5838825" y="5976938"/>
          <p14:tracePt t="25671" x="5895975" y="5976938"/>
          <p14:tracePt t="25678" x="5957888" y="5981700"/>
          <p14:tracePt t="25686" x="6024563" y="5986463"/>
          <p14:tracePt t="25693" x="6072188" y="5986463"/>
          <p14:tracePt t="25702" x="6143625" y="5995988"/>
          <p14:tracePt t="25709" x="6200775" y="6005513"/>
          <p14:tracePt t="25717" x="6262688" y="6005513"/>
          <p14:tracePt t="25727" x="6324600" y="6005513"/>
          <p14:tracePt t="25737" x="6391275" y="6015038"/>
          <p14:tracePt t="25749" x="6505575" y="6015038"/>
          <p14:tracePt t="25757" x="6562725" y="6015038"/>
          <p14:tracePt t="25766" x="6605588" y="6015038"/>
          <p14:tracePt t="25773" x="6657975" y="6019800"/>
          <p14:tracePt t="25780" x="6715125" y="6034088"/>
          <p14:tracePt t="25788" x="6772275" y="6034088"/>
          <p14:tracePt t="25796" x="6810375" y="6034088"/>
          <p14:tracePt t="25807" x="6858000" y="6034088"/>
          <p14:tracePt t="25813" x="6900863" y="6034088"/>
          <p14:tracePt t="25822" x="6948488" y="6034088"/>
          <p14:tracePt t="25829" x="6986588" y="6034088"/>
          <p14:tracePt t="25837" x="7029450" y="6034088"/>
          <p14:tracePt t="25844" x="7067550" y="6034088"/>
          <p14:tracePt t="25853" x="7100888" y="6034088"/>
          <p14:tracePt t="25861" x="7134225" y="6034088"/>
          <p14:tracePt t="25870" x="7181850" y="6034088"/>
          <p14:tracePt t="25877" x="7210425" y="6034088"/>
          <p14:tracePt t="25885" x="7253288" y="6034088"/>
          <p14:tracePt t="25893" x="7286625" y="6034088"/>
          <p14:tracePt t="25901" x="7324725" y="6034088"/>
          <p14:tracePt t="25908" x="7372350" y="6034088"/>
          <p14:tracePt t="25916" x="7410450" y="6034088"/>
          <p14:tracePt t="25926" x="7453313" y="6034088"/>
          <p14:tracePt t="25934" x="7491413" y="6034088"/>
          <p14:tracePt t="25940" x="7534275" y="6034088"/>
          <p14:tracePt t="25949" x="7572375" y="6034088"/>
          <p14:tracePt t="25957" x="7605713" y="6034088"/>
          <p14:tracePt t="25969" x="7639050" y="6034088"/>
          <p14:tracePt t="25977" x="7667625" y="6034088"/>
          <p14:tracePt t="25990" x="7734300" y="6034088"/>
          <p14:tracePt t="26000" x="7758113" y="6034088"/>
          <p14:tracePt t="26007" x="7781925" y="6034088"/>
          <p14:tracePt t="26014" x="7805738" y="6034088"/>
          <p14:tracePt t="26022" x="7824788" y="6034088"/>
          <p14:tracePt t="26030" x="7843838" y="6029325"/>
          <p14:tracePt t="26037" x="7862888" y="6024563"/>
          <p14:tracePt t="26045" x="7881938" y="6015038"/>
          <p14:tracePt t="26053" x="7900988" y="6010275"/>
          <p14:tracePt t="26061" x="7920038" y="6005513"/>
          <p14:tracePt t="26070" x="7939088" y="6005513"/>
          <p14:tracePt t="26077" x="7948613" y="6000750"/>
          <p14:tracePt t="26086" x="7967663" y="6000750"/>
          <p14:tracePt t="26093" x="7986713" y="5991225"/>
          <p14:tracePt t="26101" x="7996238" y="5986463"/>
          <p14:tracePt t="26112" x="8020050" y="5981700"/>
          <p14:tracePt t="26116" x="8024813" y="5976938"/>
          <p14:tracePt t="26125" x="8039100" y="5972175"/>
          <p14:tracePt t="26133" x="8048625" y="5967413"/>
          <p14:tracePt t="26140" x="8062913" y="5957888"/>
          <p14:tracePt t="26149" x="8067675" y="5948363"/>
          <p14:tracePt t="26157" x="8077200" y="5938838"/>
          <p14:tracePt t="26164" x="8091488" y="5924550"/>
          <p14:tracePt t="26173" x="8096250" y="5924550"/>
          <p14:tracePt t="26180" x="8101013" y="5915025"/>
          <p14:tracePt t="26190" x="8105775" y="5900738"/>
          <p14:tracePt t="26197" x="8110538" y="5886450"/>
          <p14:tracePt t="26205" x="8115300" y="5881688"/>
          <p14:tracePt t="26212" x="8124825" y="5867400"/>
          <p14:tracePt t="26221" x="8124825" y="5853113"/>
          <p14:tracePt t="26229" x="8129588" y="5843588"/>
          <p14:tracePt t="26237" x="8129588" y="5838825"/>
          <p14:tracePt t="26244" x="8129588" y="5824538"/>
          <p14:tracePt t="26253" x="8129588" y="5815013"/>
          <p14:tracePt t="26261" x="8129588" y="5795963"/>
          <p14:tracePt t="26269" x="8129588" y="5781675"/>
          <p14:tracePt t="26277" x="8129588" y="5776913"/>
          <p14:tracePt t="26284" x="8129588" y="5772150"/>
          <p14:tracePt t="26306" x="8124825" y="5757863"/>
          <p14:tracePt t="26311" x="8120063" y="5748338"/>
          <p14:tracePt t="26316" x="8120063" y="5743575"/>
          <p14:tracePt t="26335" x="8115300" y="5729288"/>
          <p14:tracePt t="26336" x="0" y="0"/>
        </p14:tracePtLst>
        <p14:tracePtLst>
          <p14:tracePt t="27134" x="8696325" y="5638800"/>
          <p14:tracePt t="27153" x="8691563" y="5634038"/>
          <p14:tracePt t="27165" x="8682038" y="5629275"/>
          <p14:tracePt t="27173" x="8672513" y="5619750"/>
          <p14:tracePt t="27182" x="8658225" y="5619750"/>
          <p14:tracePt t="27190" x="8653463" y="5614988"/>
          <p14:tracePt t="27197" x="8648700" y="5610225"/>
          <p14:tracePt t="27205" x="8639175" y="5605463"/>
          <p14:tracePt t="27212" x="8620125" y="5595938"/>
          <p14:tracePt t="27221" x="8610600" y="5591175"/>
          <p14:tracePt t="27229" x="8596313" y="5586413"/>
          <p14:tracePt t="27237" x="8586788" y="5581650"/>
          <p14:tracePt t="27249" x="8572500" y="5576888"/>
          <p14:tracePt t="27259" x="8562975" y="5572125"/>
          <p14:tracePt t="27267" x="8553450" y="5572125"/>
          <p14:tracePt t="27276" x="8524875" y="5557838"/>
          <p14:tracePt t="27283" x="8510588" y="5553075"/>
          <p14:tracePt t="27294" x="8501063" y="5548313"/>
          <p14:tracePt t="27300" x="8472488" y="5538788"/>
          <p14:tracePt t="27309" x="8462963" y="5534025"/>
          <p14:tracePt t="27316" x="8434388" y="5529263"/>
          <p14:tracePt t="27324" x="8420100" y="5524500"/>
          <p14:tracePt t="27333" x="8386763" y="5524500"/>
          <p14:tracePt t="27342" x="8358188" y="5514975"/>
          <p14:tracePt t="27349" x="8324850" y="5510213"/>
          <p14:tracePt t="27358" x="8291513" y="5510213"/>
          <p14:tracePt t="27365" x="8258175" y="5505450"/>
          <p14:tracePt t="27373" x="8224838" y="5500688"/>
          <p14:tracePt t="27381" x="8196263" y="5500688"/>
          <p14:tracePt t="27390" x="8162925" y="5491163"/>
          <p14:tracePt t="27397" x="8134350" y="5486400"/>
          <p14:tracePt t="27406" x="8115300" y="5486400"/>
          <p14:tracePt t="27413" x="8086725" y="5486400"/>
          <p14:tracePt t="27420" x="8062913" y="5486400"/>
          <p14:tracePt t="27428" x="8043863" y="5486400"/>
          <p14:tracePt t="27436" x="8024813" y="5486400"/>
          <p14:tracePt t="27445" x="8015288" y="5486400"/>
          <p14:tracePt t="27455" x="7991475" y="5491163"/>
          <p14:tracePt t="27461" x="7962900" y="5510213"/>
          <p14:tracePt t="27469" x="7934325" y="5514975"/>
          <p14:tracePt t="27477" x="7924800" y="5519738"/>
          <p14:tracePt t="27484" x="7891463" y="5529263"/>
          <p14:tracePt t="27492" x="7872413" y="5543550"/>
          <p14:tracePt t="27503" x="7853363" y="5548313"/>
          <p14:tracePt t="27509" x="7839075" y="5562600"/>
          <p14:tracePt t="27517" x="7815263" y="5586413"/>
          <p14:tracePt t="27524" x="7800975" y="5595938"/>
          <p14:tracePt t="27533" x="7786688" y="5619750"/>
          <p14:tracePt t="27541" x="7781925" y="5638800"/>
          <p14:tracePt t="27549" x="7777163" y="5657850"/>
          <p14:tracePt t="27557" x="7772400" y="5667375"/>
          <p14:tracePt t="27565" x="7767638" y="5681663"/>
          <p14:tracePt t="27573" x="7767638" y="5695950"/>
          <p14:tracePt t="27589" x="7767638" y="5710238"/>
          <p14:tracePt t="27597" x="7772400" y="5719763"/>
          <p14:tracePt t="27606" x="7777163" y="5724525"/>
          <p14:tracePt t="27613" x="7781925" y="5729288"/>
          <p14:tracePt t="27622" x="7791450" y="5738813"/>
          <p14:tracePt t="27629" x="7796213" y="5738813"/>
          <p14:tracePt t="27636" x="7805738" y="5743575"/>
          <p14:tracePt t="27645" x="7824788" y="5743575"/>
          <p14:tracePt t="27655" x="7839075" y="5748338"/>
          <p14:tracePt t="27661" x="7862888" y="5748338"/>
          <p14:tracePt t="27670" x="7905750" y="5762625"/>
          <p14:tracePt t="27677" x="7943850" y="5767388"/>
          <p14:tracePt t="27685" x="8001000" y="5772150"/>
          <p14:tracePt t="27693" x="8048625" y="5772150"/>
          <p14:tracePt t="27701" x="8105775" y="5791200"/>
          <p14:tracePt t="27709" x="8172450" y="5800725"/>
          <p14:tracePt t="27718" x="8234363" y="5805488"/>
          <p14:tracePt t="27725" x="8296275" y="5805488"/>
          <p14:tracePt t="27736" x="8362950" y="5810250"/>
          <p14:tracePt t="27744" x="8420100" y="5824538"/>
          <p14:tracePt t="27755" x="8482013" y="5838825"/>
          <p14:tracePt t="27764" x="8601075" y="5848350"/>
          <p14:tracePt t="27773" x="8643938" y="5857875"/>
          <p14:tracePt t="27783" x="8701088" y="5867400"/>
          <p14:tracePt t="27794" x="8748713" y="5867400"/>
          <p14:tracePt t="27799" x="8796338" y="5867400"/>
          <p14:tracePt t="27806" x="8853488" y="5867400"/>
          <p14:tracePt t="27812" x="8905875" y="5867400"/>
          <p14:tracePt t="27821" x="8948738" y="5867400"/>
          <p14:tracePt t="27829" x="9010650" y="5867400"/>
          <p14:tracePt t="27839" x="9058275" y="5867400"/>
          <p14:tracePt t="27861" x="9215438" y="5867400"/>
          <p14:tracePt t="27868" x="9272588" y="5867400"/>
          <p14:tracePt t="27878" x="9329738" y="5867400"/>
          <p14:tracePt t="27887" x="9367838" y="5867400"/>
          <p14:tracePt t="27893" x="9424988" y="5867400"/>
          <p14:tracePt t="27901" x="9477375" y="5867400"/>
          <p14:tracePt t="27908" x="9525000" y="5867400"/>
          <p14:tracePt t="27925" x="9605963" y="5867400"/>
          <p14:tracePt t="27933" x="9648825" y="5867400"/>
          <p14:tracePt t="27940" x="9686925" y="5867400"/>
          <p14:tracePt t="27952" x="9725025" y="5867400"/>
          <p14:tracePt t="27959" x="9777413" y="5867400"/>
          <p14:tracePt t="27966" x="9805988" y="5867400"/>
          <p14:tracePt t="27974" x="9839325" y="5867400"/>
          <p14:tracePt t="27987" x="9877425" y="5867400"/>
          <p14:tracePt t="27995" x="9906000" y="5867400"/>
          <p14:tracePt t="28005" x="9953625" y="5862638"/>
          <p14:tracePt t="28015" x="9967913" y="5857875"/>
          <p14:tracePt t="28022" x="9986963" y="5853113"/>
          <p14:tracePt t="28029" x="10006013" y="5848350"/>
          <p14:tracePt t="28038" x="10010775" y="5848350"/>
          <p14:tracePt t="28045" x="10034588" y="5834063"/>
          <p14:tracePt t="28053" x="10034588" y="5829300"/>
          <p14:tracePt t="28060" x="10044113" y="5829300"/>
          <p14:tracePt t="28068" x="10053638" y="5824538"/>
          <p14:tracePt t="28077" x="10058400" y="5819775"/>
          <p14:tracePt t="28085" x="10067925" y="5815013"/>
          <p14:tracePt t="28093" x="10077450" y="5815013"/>
          <p14:tracePt t="28101" x="10086975" y="5810250"/>
          <p14:tracePt t="28109" x="10096500" y="5805488"/>
          <p14:tracePt t="28116" x="10115550" y="5805488"/>
          <p14:tracePt t="28125" x="10144125" y="5800725"/>
          <p14:tracePt t="28133" x="10153650" y="5795963"/>
          <p14:tracePt t="28141" x="10167938" y="5791200"/>
          <p14:tracePt t="28149" x="10186988" y="5786438"/>
          <p14:tracePt t="28157" x="10201275" y="5781675"/>
          <p14:tracePt t="28165" x="10225088" y="5772150"/>
          <p14:tracePt t="28172" x="10234613" y="5767388"/>
          <p14:tracePt t="28181" x="10248900" y="5767388"/>
          <p14:tracePt t="28189" x="10258425" y="5762625"/>
          <p14:tracePt t="28197" x="10267950" y="5753100"/>
          <p14:tracePt t="28205" x="10272713" y="5748338"/>
          <p14:tracePt t="28213" x="10291763" y="5729288"/>
          <p14:tracePt t="28230" x="10296525" y="5710238"/>
          <p14:tracePt t="28241" x="10296525" y="5695950"/>
          <p14:tracePt t="28250" x="10296525" y="5681663"/>
          <p14:tracePt t="28259" x="10296525" y="5657850"/>
          <p14:tracePt t="28269" x="10296525" y="5629275"/>
          <p14:tracePt t="28277" x="10291763" y="5610225"/>
          <p14:tracePt t="28286" x="10291763" y="5605463"/>
          <p14:tracePt t="28294" x="10287000" y="5595938"/>
          <p14:tracePt t="28304" x="10277475" y="5586413"/>
          <p14:tracePt t="28315" x="10272713" y="5581650"/>
          <p14:tracePt t="28322" x="10267950" y="5576888"/>
          <p14:tracePt t="28327" x="10253663" y="5567363"/>
          <p14:tracePt t="28334" x="10239375" y="5562600"/>
          <p14:tracePt t="28341" x="10220325" y="5553075"/>
          <p14:tracePt t="28350" x="10201275" y="5548313"/>
          <p14:tracePt t="28356" x="10177463" y="5543550"/>
          <p14:tracePt t="28365" x="10134600" y="5538788"/>
          <p14:tracePt t="28372" x="10096500" y="5538788"/>
          <p14:tracePt t="28381" x="10039350" y="5524500"/>
          <p14:tracePt t="28388" x="10006013" y="5519738"/>
          <p14:tracePt t="28398" x="9948863" y="5514975"/>
          <p14:tracePt t="28404" x="9896475" y="5514975"/>
          <p14:tracePt t="28413" x="9844088" y="5505450"/>
          <p14:tracePt t="28421" x="9796463" y="5505450"/>
          <p14:tracePt t="28428" x="9758363" y="5505450"/>
          <p14:tracePt t="28436" x="9715500" y="5505450"/>
          <p14:tracePt t="28446" x="9677400" y="5505450"/>
          <p14:tracePt t="28454" x="9644063" y="5505450"/>
          <p14:tracePt t="28461" x="9620250" y="5505450"/>
          <p14:tracePt t="28469" x="9582150" y="5505450"/>
          <p14:tracePt t="28477" x="9548813" y="5505450"/>
          <p14:tracePt t="28486" x="9515475" y="5505450"/>
          <p14:tracePt t="28492" x="9482138" y="5505450"/>
          <p14:tracePt t="28502" x="9458325" y="5505450"/>
          <p14:tracePt t="28509" x="9444038" y="5505450"/>
          <p14:tracePt t="28516" x="9424988" y="5505450"/>
          <p14:tracePt t="28524" x="9415463" y="5505450"/>
          <p14:tracePt t="28533" x="9410700" y="5505450"/>
          <p14:tracePt t="28541" x="9405938" y="5505450"/>
          <p14:tracePt t="2869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07820" y="1104901"/>
            <a:ext cx="3261360" cy="984885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008000"/>
                </a:solidFill>
              </a:rPr>
              <a:t>Enquêtes en lignes auprès de conseillers </a:t>
            </a:r>
            <a:r>
              <a:rPr lang="en-GB" i="1">
                <a:solidFill>
                  <a:srgbClr val="008000"/>
                </a:solidFill>
              </a:rPr>
              <a:t>(chambre et instituts techniques)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41320" y="2179320"/>
            <a:ext cx="259080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8000"/>
                </a:solidFill>
              </a:rPr>
              <a:t>Identifier les besoins: que doit faire l'outil?</a:t>
            </a:r>
            <a:endParaRPr lang="en-GB">
              <a:solidFill>
                <a:srgbClr val="008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96200" y="1104901"/>
            <a:ext cx="2842260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2C7EB6"/>
                </a:solidFill>
              </a:rPr>
              <a:t>Analyse de sensibilité, arbres de régression, forêts aléatoires</a:t>
            </a:r>
            <a:endParaRPr lang="en-GB" i="1">
              <a:solidFill>
                <a:srgbClr val="2C7EB6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0400" y="2179320"/>
            <a:ext cx="28346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2C7EB6"/>
                </a:solidFill>
              </a:rPr>
              <a:t>Processus biologiques:</a:t>
            </a:r>
          </a:p>
          <a:p>
            <a:pPr algn="ctr"/>
            <a:r>
              <a:rPr lang="en-GB" sz="2000">
                <a:solidFill>
                  <a:srgbClr val="2C7EB6"/>
                </a:solidFill>
              </a:rPr>
              <a:t>FLORSYS</a:t>
            </a:r>
            <a:endParaRPr lang="en-GB">
              <a:solidFill>
                <a:srgbClr val="2C7EB6"/>
              </a:solidFill>
            </a:endParaRP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5105400" y="3147060"/>
            <a:ext cx="1668780" cy="442035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2400" b="1">
                <a:solidFill>
                  <a:schemeClr val="bg1"/>
                </a:solidFill>
              </a:rPr>
              <a:t>Prototypes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cxnSp>
        <p:nvCxnSpPr>
          <p:cNvPr id="7" name="Connecteur en angle 6"/>
          <p:cNvCxnSpPr>
            <a:endCxn id="20" idx="1"/>
          </p:cNvCxnSpPr>
          <p:nvPr/>
        </p:nvCxnSpPr>
        <p:spPr>
          <a:xfrm rot="16200000" flipH="1">
            <a:off x="2497651" y="2089595"/>
            <a:ext cx="445380" cy="441957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/>
          <p:nvPr/>
        </p:nvCxnSpPr>
        <p:spPr>
          <a:xfrm flipH="1">
            <a:off x="9860280" y="2171701"/>
            <a:ext cx="548640" cy="392043"/>
          </a:xfrm>
          <a:prstGeom prst="bentConnector3">
            <a:avLst>
              <a:gd name="adj1" fmla="val 2777"/>
            </a:avLst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20" idx="3"/>
            <a:endCxn id="24" idx="0"/>
          </p:cNvCxnSpPr>
          <p:nvPr/>
        </p:nvCxnSpPr>
        <p:spPr>
          <a:xfrm>
            <a:off x="5532120" y="2533263"/>
            <a:ext cx="407670" cy="613796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/>
          <p:cNvCxnSpPr>
            <a:stCxn id="23" idx="1"/>
            <a:endCxn id="24" idx="0"/>
          </p:cNvCxnSpPr>
          <p:nvPr/>
        </p:nvCxnSpPr>
        <p:spPr>
          <a:xfrm rot="10800000" flipV="1">
            <a:off x="5939790" y="2533263"/>
            <a:ext cx="1070610" cy="613796"/>
          </a:xfrm>
          <a:prstGeom prst="bentConnector2">
            <a:avLst/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5173980" y="3596640"/>
            <a:ext cx="1592580" cy="1447800"/>
          </a:xfrm>
          <a:prstGeom prst="ellipse">
            <a:avLst/>
          </a:prstGeom>
          <a:noFill/>
          <a:ln w="38100">
            <a:solidFill>
              <a:srgbClr val="5D4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/>
          <p:cNvSpPr txBox="1"/>
          <p:nvPr/>
        </p:nvSpPr>
        <p:spPr>
          <a:xfrm>
            <a:off x="1676400" y="3977641"/>
            <a:ext cx="1737360" cy="1323439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367D32"/>
                </a:solidFill>
              </a:rPr>
              <a:t>Réunions et ateliers avec conseillers et agriculteurs</a:t>
            </a:r>
            <a:endParaRPr lang="en-GB" i="1">
              <a:solidFill>
                <a:srgbClr val="367D32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39540" y="4008120"/>
            <a:ext cx="13868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367D32"/>
                </a:solidFill>
              </a:rPr>
              <a:t>Test de prototypes</a:t>
            </a:r>
            <a:endParaRPr lang="en-GB">
              <a:solidFill>
                <a:srgbClr val="367D32"/>
              </a:solidFill>
            </a:endParaRPr>
          </a:p>
        </p:txBody>
      </p:sp>
      <p:cxnSp>
        <p:nvCxnSpPr>
          <p:cNvPr id="39" name="Connecteur en angle 38"/>
          <p:cNvCxnSpPr>
            <a:stCxn id="26" idx="3"/>
            <a:endCxn id="27" idx="1"/>
          </p:cNvCxnSpPr>
          <p:nvPr/>
        </p:nvCxnSpPr>
        <p:spPr>
          <a:xfrm flipV="1">
            <a:off x="3413760" y="4362064"/>
            <a:ext cx="525780" cy="277297"/>
          </a:xfrm>
          <a:prstGeom prst="bentConnector3">
            <a:avLst>
              <a:gd name="adj1" fmla="val 50000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5221532" y="3895942"/>
            <a:ext cx="121920" cy="114300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 50"/>
          <p:cNvSpPr/>
          <p:nvPr/>
        </p:nvSpPr>
        <p:spPr>
          <a:xfrm>
            <a:off x="5714035" y="5006051"/>
            <a:ext cx="266218" cy="289367"/>
          </a:xfrm>
          <a:custGeom>
            <a:avLst/>
            <a:gdLst>
              <a:gd name="connsiteX0" fmla="*/ 0 w 426720"/>
              <a:gd name="connsiteY0" fmla="*/ 0 h 213360"/>
              <a:gd name="connsiteX1" fmla="*/ 175260 w 426720"/>
              <a:gd name="connsiteY1" fmla="*/ 76200 h 213360"/>
              <a:gd name="connsiteX2" fmla="*/ 426720 w 42672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213360">
                <a:moveTo>
                  <a:pt x="0" y="0"/>
                </a:moveTo>
                <a:cubicBezTo>
                  <a:pt x="52070" y="20320"/>
                  <a:pt x="104140" y="40640"/>
                  <a:pt x="175260" y="76200"/>
                </a:cubicBezTo>
                <a:cubicBezTo>
                  <a:pt x="246380" y="111760"/>
                  <a:pt x="336550" y="162560"/>
                  <a:pt x="426720" y="213360"/>
                </a:cubicBezTo>
              </a:path>
            </a:pathLst>
          </a:custGeom>
          <a:noFill/>
          <a:ln w="38100">
            <a:solidFill>
              <a:srgbClr val="5D4A1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5883604" y="5194236"/>
            <a:ext cx="125586" cy="112757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 rot="5659542">
            <a:off x="4806433" y="3010063"/>
            <a:ext cx="2444810" cy="27003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none" lIns="91440" tIns="45720" rIns="91440" bIns="45720" numCol="1">
            <a:prstTxWarp prst="textArchUp">
              <a:avLst>
                <a:gd name="adj" fmla="val 10966423"/>
              </a:avLst>
            </a:prstTxWarp>
            <a:spAutoFit/>
          </a:bodyPr>
          <a:lstStyle/>
          <a:p>
            <a:pPr algn="ctr"/>
            <a:r>
              <a:rPr lang="fr-FR" sz="2200">
                <a:ln w="0"/>
                <a:solidFill>
                  <a:srgbClr val="5D4A1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Amélioration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4032970" y="5293971"/>
            <a:ext cx="3775408" cy="811367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en-US" sz="2400" b="1">
                <a:solidFill>
                  <a:schemeClr val="bg1"/>
                </a:solidFill>
              </a:rPr>
              <a:t>Outil d'aide à la décision (OAD)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091528" y="5681544"/>
            <a:ext cx="292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(Colas et al </a:t>
            </a:r>
            <a:r>
              <a:rPr lang="en-GB" sz="1400" dirty="0" smtClean="0"/>
              <a:t>2020 </a:t>
            </a:r>
            <a:r>
              <a:rPr lang="en-GB" sz="1400" dirty="0" err="1" smtClean="0"/>
              <a:t>Eur</a:t>
            </a:r>
            <a:r>
              <a:rPr lang="en-GB" sz="1400" dirty="0" smtClean="0"/>
              <a:t> J </a:t>
            </a:r>
            <a:r>
              <a:rPr lang="en-GB" sz="1400" dirty="0" err="1" smtClean="0"/>
              <a:t>Agron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42" y="2599085"/>
            <a:ext cx="1176705" cy="1313490"/>
          </a:xfrm>
          <a:prstGeom prst="rect">
            <a:avLst/>
          </a:prstGeom>
        </p:spPr>
      </p:pic>
      <p:grpSp>
        <p:nvGrpSpPr>
          <p:cNvPr id="72" name="Groupe 71"/>
          <p:cNvGrpSpPr/>
          <p:nvPr/>
        </p:nvGrpSpPr>
        <p:grpSpPr>
          <a:xfrm>
            <a:off x="7271385" y="2973705"/>
            <a:ext cx="1373505" cy="1291591"/>
            <a:chOff x="31601272" y="25589611"/>
            <a:chExt cx="5639200" cy="6795389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601272" y="25589611"/>
              <a:ext cx="5639200" cy="6795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Rectangle 73"/>
            <p:cNvSpPr/>
            <p:nvPr/>
          </p:nvSpPr>
          <p:spPr>
            <a:xfrm>
              <a:off x="34899600" y="26380440"/>
              <a:ext cx="1950720" cy="777240"/>
            </a:xfrm>
            <a:prstGeom prst="rect">
              <a:avLst/>
            </a:prstGeom>
            <a:solidFill>
              <a:srgbClr val="7B7B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Co-</a:t>
            </a:r>
            <a:r>
              <a:rPr lang="de-DE" altLang="en-US" dirty="0" err="1"/>
              <a:t>développer</a:t>
            </a:r>
            <a:r>
              <a:rPr lang="de-DE" altLang="en-US" dirty="0"/>
              <a:t> </a:t>
            </a:r>
            <a:r>
              <a:rPr lang="de-DE" altLang="en-US" dirty="0" err="1"/>
              <a:t>un</a:t>
            </a:r>
            <a:r>
              <a:rPr lang="de-DE" altLang="en-US" dirty="0"/>
              <a:t> </a:t>
            </a:r>
            <a:r>
              <a:rPr lang="de-DE" altLang="en-US" dirty="0" err="1"/>
              <a:t>OAD</a:t>
            </a:r>
            <a:r>
              <a:rPr lang="de-DE" altLang="en-US" dirty="0"/>
              <a:t> de </a:t>
            </a:r>
            <a:r>
              <a:rPr lang="de-DE" altLang="en-US" dirty="0" err="1"/>
              <a:t>gestion</a:t>
            </a:r>
            <a:r>
              <a:rPr lang="de-DE" altLang="en-US" dirty="0"/>
              <a:t> </a:t>
            </a:r>
            <a:r>
              <a:rPr lang="de-DE" altLang="en-US" dirty="0" err="1"/>
              <a:t>agroécologique</a:t>
            </a:r>
            <a:r>
              <a:rPr lang="de-DE" altLang="en-US" dirty="0"/>
              <a:t> des </a:t>
            </a:r>
            <a:r>
              <a:rPr lang="de-DE" altLang="en-US" dirty="0" err="1"/>
              <a:t>adventices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13</a:t>
            </a:fld>
            <a:endParaRPr lang="fr-FR" altLang="fr-FR"/>
          </a:p>
        </p:txBody>
      </p:sp>
      <p:sp>
        <p:nvSpPr>
          <p:cNvPr id="5" name="Forme libre 4"/>
          <p:cNvSpPr/>
          <p:nvPr/>
        </p:nvSpPr>
        <p:spPr>
          <a:xfrm>
            <a:off x="1270000" y="838200"/>
            <a:ext cx="10185400" cy="3937000"/>
          </a:xfrm>
          <a:custGeom>
            <a:avLst/>
            <a:gdLst>
              <a:gd name="connsiteX0" fmla="*/ 0 w 10185400"/>
              <a:gd name="connsiteY0" fmla="*/ 50800 h 3937000"/>
              <a:gd name="connsiteX1" fmla="*/ 495300 w 10185400"/>
              <a:gd name="connsiteY1" fmla="*/ 1689100 h 3937000"/>
              <a:gd name="connsiteX2" fmla="*/ 1638300 w 10185400"/>
              <a:gd name="connsiteY2" fmla="*/ 1803400 h 3937000"/>
              <a:gd name="connsiteX3" fmla="*/ 1841500 w 10185400"/>
              <a:gd name="connsiteY3" fmla="*/ 2425700 h 3937000"/>
              <a:gd name="connsiteX4" fmla="*/ 3695700 w 10185400"/>
              <a:gd name="connsiteY4" fmla="*/ 2235200 h 3937000"/>
              <a:gd name="connsiteX5" fmla="*/ 4737100 w 10185400"/>
              <a:gd name="connsiteY5" fmla="*/ 2311400 h 3937000"/>
              <a:gd name="connsiteX6" fmla="*/ 5956300 w 10185400"/>
              <a:gd name="connsiteY6" fmla="*/ 2235200 h 3937000"/>
              <a:gd name="connsiteX7" fmla="*/ 5930900 w 10185400"/>
              <a:gd name="connsiteY7" fmla="*/ 3352800 h 3937000"/>
              <a:gd name="connsiteX8" fmla="*/ 7962900 w 10185400"/>
              <a:gd name="connsiteY8" fmla="*/ 3937000 h 3937000"/>
              <a:gd name="connsiteX9" fmla="*/ 10109200 w 10185400"/>
              <a:gd name="connsiteY9" fmla="*/ 2108200 h 3937000"/>
              <a:gd name="connsiteX10" fmla="*/ 10109200 w 10185400"/>
              <a:gd name="connsiteY10" fmla="*/ 1993900 h 3937000"/>
              <a:gd name="connsiteX11" fmla="*/ 10185400 w 10185400"/>
              <a:gd name="connsiteY11" fmla="*/ 63500 h 3937000"/>
              <a:gd name="connsiteX12" fmla="*/ 5245100 w 10185400"/>
              <a:gd name="connsiteY12" fmla="*/ 0 h 3937000"/>
              <a:gd name="connsiteX13" fmla="*/ 469900 w 10185400"/>
              <a:gd name="connsiteY13" fmla="*/ 50800 h 3937000"/>
              <a:gd name="connsiteX14" fmla="*/ 0 w 10185400"/>
              <a:gd name="connsiteY14" fmla="*/ 5080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85400" h="3937000">
                <a:moveTo>
                  <a:pt x="0" y="50800"/>
                </a:moveTo>
                <a:lnTo>
                  <a:pt x="495300" y="1689100"/>
                </a:lnTo>
                <a:lnTo>
                  <a:pt x="1638300" y="1803400"/>
                </a:lnTo>
                <a:lnTo>
                  <a:pt x="1841500" y="2425700"/>
                </a:lnTo>
                <a:lnTo>
                  <a:pt x="3695700" y="2235200"/>
                </a:lnTo>
                <a:lnTo>
                  <a:pt x="4737100" y="2311400"/>
                </a:lnTo>
                <a:lnTo>
                  <a:pt x="5956300" y="2235200"/>
                </a:lnTo>
                <a:lnTo>
                  <a:pt x="5930900" y="3352800"/>
                </a:lnTo>
                <a:lnTo>
                  <a:pt x="7962900" y="3937000"/>
                </a:lnTo>
                <a:lnTo>
                  <a:pt x="10109200" y="2108200"/>
                </a:lnTo>
                <a:lnTo>
                  <a:pt x="10109200" y="1993900"/>
                </a:lnTo>
                <a:lnTo>
                  <a:pt x="10185400" y="63500"/>
                </a:lnTo>
                <a:lnTo>
                  <a:pt x="5245100" y="0"/>
                </a:lnTo>
                <a:lnTo>
                  <a:pt x="469900" y="5080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358191" y="2640447"/>
            <a:ext cx="6621519" cy="360795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1"/>
    </mc:Choice>
    <mc:Fallback>
      <p:transition spd="slow" advTm="20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8" y="1423254"/>
            <a:ext cx="3349626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108394" y="314587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4326 système de culture: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208 systèmes réalistes et variés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208 systèmes sans travail du sol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208 systèmes sans herbicides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659 systèmes de culture de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DEPHY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-FERME</a:t>
            </a:r>
            <a:endParaRPr lang="fr-FR" altLang="fr-FR" sz="1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200" dirty="0">
                <a:solidFill>
                  <a:schemeClr val="bg1">
                    <a:lumMod val="50000"/>
                  </a:schemeClr>
                </a:solidFill>
              </a:rPr>
              <a:t>3043 scénarios aléatoires </a:t>
            </a:r>
            <a:r>
              <a:rPr lang="fr-FR" altLang="fr-FR" sz="1200" dirty="0" smtClean="0">
                <a:solidFill>
                  <a:schemeClr val="bg1">
                    <a:lumMod val="50000"/>
                  </a:schemeClr>
                </a:solidFill>
              </a:rPr>
              <a:t>simulés</a:t>
            </a:r>
          </a:p>
          <a:p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x 30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années</a:t>
            </a:r>
            <a:endParaRPr lang="de-DE" altLang="fr-FR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x 10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répétitions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climatiques</a:t>
            </a:r>
            <a:endParaRPr lang="fr-FR" alt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Rendre les </a:t>
            </a:r>
            <a:r>
              <a:rPr lang="de-DE" dirty="0" err="1" smtClean="0"/>
              <a:t>informations</a:t>
            </a:r>
            <a:r>
              <a:rPr lang="de-DE" dirty="0" smtClean="0"/>
              <a:t> </a:t>
            </a:r>
            <a:r>
              <a:rPr lang="de-DE" dirty="0" err="1" smtClean="0"/>
              <a:t>lisibles</a:t>
            </a:r>
            <a:r>
              <a:rPr lang="de-DE" dirty="0" smtClean="0"/>
              <a:t> et </a:t>
            </a:r>
            <a:r>
              <a:rPr lang="de-DE" dirty="0" err="1" smtClean="0"/>
              <a:t>utilisables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14</a:t>
            </a:fld>
            <a:endParaRPr lang="fr-FR" altLang="fr-FR"/>
          </a:p>
        </p:txBody>
      </p:sp>
      <p:sp>
        <p:nvSpPr>
          <p:cNvPr id="6" name="Flèche droite 5"/>
          <p:cNvSpPr/>
          <p:nvPr/>
        </p:nvSpPr>
        <p:spPr>
          <a:xfrm>
            <a:off x="7293319" y="2726476"/>
            <a:ext cx="469727" cy="234863"/>
          </a:xfrm>
          <a:prstGeom prst="rightArrow">
            <a:avLst/>
          </a:prstGeom>
          <a:solidFill>
            <a:srgbClr val="367D32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Flèche droite 6"/>
          <p:cNvSpPr/>
          <p:nvPr/>
        </p:nvSpPr>
        <p:spPr>
          <a:xfrm>
            <a:off x="7278971" y="1959730"/>
            <a:ext cx="469727" cy="234863"/>
          </a:xfrm>
          <a:prstGeom prst="rightArrow">
            <a:avLst/>
          </a:prstGeom>
          <a:solidFill>
            <a:srgbClr val="367D32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Flèche droite 7"/>
          <p:cNvSpPr/>
          <p:nvPr/>
        </p:nvSpPr>
        <p:spPr>
          <a:xfrm>
            <a:off x="7272166" y="1217506"/>
            <a:ext cx="469727" cy="234863"/>
          </a:xfrm>
          <a:prstGeom prst="rightArrow">
            <a:avLst/>
          </a:prstGeom>
          <a:solidFill>
            <a:srgbClr val="B10004"/>
          </a:solidFill>
          <a:ln>
            <a:solidFill>
              <a:srgbClr val="B1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 flipH="1">
            <a:off x="5081499" y="2396906"/>
            <a:ext cx="484624" cy="46074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876400" y="1058253"/>
            <a:ext cx="4051452" cy="2931614"/>
            <a:chOff x="2092939" y="3313440"/>
            <a:chExt cx="2643525" cy="176863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7976276" y="1123286"/>
            <a:ext cx="1626236" cy="786704"/>
            <a:chOff x="1224461" y="4051158"/>
            <a:chExt cx="2168315" cy="1048938"/>
          </a:xfrm>
        </p:grpSpPr>
        <p:sp>
          <p:nvSpPr>
            <p:cNvPr id="15" name="Rectangle 14"/>
            <p:cNvSpPr/>
            <p:nvPr/>
          </p:nvSpPr>
          <p:spPr>
            <a:xfrm>
              <a:off x="1224461" y="4074288"/>
              <a:ext cx="2168315" cy="1025808"/>
            </a:xfrm>
            <a:prstGeom prst="rect">
              <a:avLst/>
            </a:prstGeom>
            <a:noFill/>
            <a:ln w="9525">
              <a:solidFill>
                <a:srgbClr val="B100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591" y="4513015"/>
              <a:ext cx="570438" cy="523934"/>
            </a:xfrm>
            <a:prstGeom prst="rect">
              <a:avLst/>
            </a:prstGeom>
          </p:spPr>
        </p:pic>
        <p:grpSp>
          <p:nvGrpSpPr>
            <p:cNvPr id="17" name="Groupe 16"/>
            <p:cNvGrpSpPr/>
            <p:nvPr/>
          </p:nvGrpSpPr>
          <p:grpSpPr>
            <a:xfrm>
              <a:off x="2858597" y="4386641"/>
              <a:ext cx="497224" cy="689251"/>
              <a:chOff x="-4857" y="5184695"/>
              <a:chExt cx="1068029" cy="1534221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57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143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326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422" y="5184695"/>
                <a:ext cx="285750" cy="1533525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127" y="5875427"/>
                <a:ext cx="285080" cy="792757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177" y="6049113"/>
                <a:ext cx="164589" cy="669803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352" y="5234213"/>
                <a:ext cx="228952" cy="1465859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593" y="5988957"/>
                <a:ext cx="258984" cy="720189"/>
              </a:xfrm>
              <a:prstGeom prst="rect">
                <a:avLst/>
              </a:prstGeom>
            </p:spPr>
          </p:pic>
        </p:grp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47" y="4475111"/>
              <a:ext cx="749039" cy="577472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1224461" y="4051158"/>
              <a:ext cx="2168315" cy="307776"/>
            </a:xfrm>
            <a:prstGeom prst="rect">
              <a:avLst/>
            </a:prstGeom>
            <a:solidFill>
              <a:srgbClr val="B10004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Damage</a:t>
              </a:r>
            </a:p>
          </p:txBody>
        </p:sp>
        <p:sp>
          <p:nvSpPr>
            <p:cNvPr id="20" name="Émoticône 19"/>
            <p:cNvSpPr/>
            <p:nvPr/>
          </p:nvSpPr>
          <p:spPr>
            <a:xfrm>
              <a:off x="1295185" y="4067139"/>
              <a:ext cx="246309" cy="227408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987000" y="2730841"/>
            <a:ext cx="1676633" cy="878477"/>
            <a:chOff x="7878309" y="2610306"/>
            <a:chExt cx="2235510" cy="1171302"/>
          </a:xfrm>
        </p:grpSpPr>
        <p:sp>
          <p:nvSpPr>
            <p:cNvPr id="30" name="Rectangle 29"/>
            <p:cNvSpPr/>
            <p:nvPr/>
          </p:nvSpPr>
          <p:spPr>
            <a:xfrm>
              <a:off x="7878309" y="2699528"/>
              <a:ext cx="2231902" cy="10820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878668" y="2610306"/>
              <a:ext cx="2231543" cy="307776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fr-FR" sz="1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Biodiversity</a:t>
              </a:r>
              <a:endParaRPr 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Émoticône 31"/>
            <p:cNvSpPr/>
            <p:nvPr/>
          </p:nvSpPr>
          <p:spPr>
            <a:xfrm>
              <a:off x="7893408" y="2613437"/>
              <a:ext cx="315225" cy="26138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961" y="3226077"/>
              <a:ext cx="1560075" cy="545722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167" y="2924317"/>
              <a:ext cx="515114" cy="426579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793" y="2917635"/>
              <a:ext cx="274840" cy="210837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101" y="2920723"/>
              <a:ext cx="231263" cy="274625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0457" y="2946351"/>
              <a:ext cx="267425" cy="272884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272" y="2909406"/>
              <a:ext cx="617816" cy="338802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82219" y="3222282"/>
              <a:ext cx="731600" cy="545722"/>
            </a:xfrm>
            <a:prstGeom prst="rect">
              <a:avLst/>
            </a:prstGeom>
          </p:spPr>
        </p:pic>
      </p:grpSp>
      <p:grpSp>
        <p:nvGrpSpPr>
          <p:cNvPr id="40" name="Groupe 39"/>
          <p:cNvGrpSpPr/>
          <p:nvPr/>
        </p:nvGrpSpPr>
        <p:grpSpPr>
          <a:xfrm>
            <a:off x="7973646" y="1941272"/>
            <a:ext cx="1656297" cy="738076"/>
            <a:chOff x="1335906" y="2771517"/>
            <a:chExt cx="2208396" cy="984101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002" y="3188130"/>
              <a:ext cx="545300" cy="523488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1335906" y="2784353"/>
              <a:ext cx="2205375" cy="971265"/>
            </a:xfrm>
            <a:prstGeom prst="rect">
              <a:avLst/>
            </a:prstGeom>
            <a:noFill/>
            <a:ln w="12700">
              <a:solidFill>
                <a:srgbClr val="3A7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83" y="3132711"/>
              <a:ext cx="525415" cy="551170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694" y="3147952"/>
              <a:ext cx="430096" cy="442700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913" y="3195209"/>
              <a:ext cx="540633" cy="465030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1335906" y="2771517"/>
              <a:ext cx="2205375" cy="307776"/>
            </a:xfrm>
            <a:prstGeom prst="rect">
              <a:avLst/>
            </a:prstGeom>
            <a:solidFill>
              <a:srgbClr val="3A7C3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</a:p>
          </p:txBody>
        </p:sp>
        <p:sp>
          <p:nvSpPr>
            <p:cNvPr id="47" name="Émoticône 46"/>
            <p:cNvSpPr/>
            <p:nvPr/>
          </p:nvSpPr>
          <p:spPr>
            <a:xfrm>
              <a:off x="1391662" y="2796128"/>
              <a:ext cx="299665" cy="258554"/>
            </a:xfrm>
            <a:prstGeom prst="smileyFace">
              <a:avLst/>
            </a:prstGeom>
            <a:solidFill>
              <a:srgbClr val="00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pic>
        <p:nvPicPr>
          <p:cNvPr id="57" name="Image 5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3" y="1298285"/>
            <a:ext cx="1039611" cy="166806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"/>
          <a:stretch/>
        </p:blipFill>
        <p:spPr>
          <a:xfrm>
            <a:off x="6129466" y="1432680"/>
            <a:ext cx="1116345" cy="1424970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 flipV="1">
            <a:off x="3387336" y="2412571"/>
            <a:ext cx="494855" cy="1"/>
          </a:xfrm>
          <a:prstGeom prst="straightConnector1">
            <a:avLst/>
          </a:prstGeom>
          <a:ln w="127000">
            <a:solidFill>
              <a:srgbClr val="2A445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512" y="1542809"/>
            <a:ext cx="399386" cy="866848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83" y="1485970"/>
            <a:ext cx="318835" cy="573548"/>
          </a:xfrm>
          <a:prstGeom prst="rect">
            <a:avLst/>
          </a:prstGeom>
        </p:spPr>
      </p:pic>
      <p:cxnSp>
        <p:nvCxnSpPr>
          <p:cNvPr id="62" name="Connecteur droit 61"/>
          <p:cNvCxnSpPr/>
          <p:nvPr/>
        </p:nvCxnSpPr>
        <p:spPr>
          <a:xfrm>
            <a:off x="6485899" y="1909990"/>
            <a:ext cx="0" cy="497028"/>
          </a:xfrm>
          <a:prstGeom prst="line">
            <a:avLst/>
          </a:prstGeom>
          <a:ln w="38100">
            <a:solidFill>
              <a:srgbClr val="6CC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contenu 2"/>
          <p:cNvSpPr txBox="1">
            <a:spLocks/>
          </p:cNvSpPr>
          <p:nvPr/>
        </p:nvSpPr>
        <p:spPr bwMode="auto">
          <a:xfrm>
            <a:off x="1554480" y="4969821"/>
            <a:ext cx="8253310" cy="416271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5D4A1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8900" lvl="1" indent="0" algn="ctr">
              <a:buNone/>
            </a:pPr>
            <a:r>
              <a:rPr lang="fr-FR" kern="0" dirty="0" smtClean="0">
                <a:solidFill>
                  <a:schemeClr val="bg1"/>
                </a:solidFill>
              </a:rPr>
              <a:t>Quel format et quelle formalisation dans l'</a:t>
            </a:r>
            <a:r>
              <a:rPr lang="fr-FR" kern="0" dirty="0" err="1" smtClean="0">
                <a:solidFill>
                  <a:schemeClr val="bg1"/>
                </a:solidFill>
              </a:rPr>
              <a:t>OAD</a:t>
            </a:r>
            <a:r>
              <a:rPr lang="fr-FR" kern="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663373" y="3682522"/>
            <a:ext cx="382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Base de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données</a:t>
            </a:r>
            <a:endParaRPr lang="fr-FR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1297800 lignes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10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indicateurs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d'impact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adventices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sur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production</a:t>
            </a:r>
            <a:r>
              <a:rPr lang="de-DE" altLang="fr-FR" sz="1200" dirty="0" smtClean="0">
                <a:solidFill>
                  <a:schemeClr val="bg1">
                    <a:lumMod val="50000"/>
                  </a:schemeClr>
                </a:solidFill>
              </a:rPr>
              <a:t> et la </a:t>
            </a:r>
            <a:r>
              <a:rPr lang="de-DE" altLang="fr-FR" sz="1200" dirty="0" err="1" smtClean="0">
                <a:solidFill>
                  <a:schemeClr val="bg1">
                    <a:lumMod val="50000"/>
                  </a:schemeClr>
                </a:solidFill>
              </a:rPr>
              <a:t>biodiversité</a:t>
            </a:r>
            <a:endParaRPr lang="fr-FR" alt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425791" y="6007116"/>
            <a:ext cx="33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(Colas et al 2020 </a:t>
            </a:r>
            <a:r>
              <a:rPr lang="de-DE" dirty="0" err="1"/>
              <a:t>Eur</a:t>
            </a:r>
            <a:r>
              <a:rPr lang="de-DE" dirty="0"/>
              <a:t> J Agron)</a:t>
            </a:r>
            <a:endParaRPr lang="fr-FR" dirty="0"/>
          </a:p>
        </p:txBody>
      </p:sp>
      <p:sp>
        <p:nvSpPr>
          <p:cNvPr id="76" name="Rectangle 75"/>
          <p:cNvSpPr/>
          <p:nvPr/>
        </p:nvSpPr>
        <p:spPr>
          <a:xfrm>
            <a:off x="4892279" y="3504277"/>
            <a:ext cx="2520348" cy="2626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12896"/>
              </a:avLst>
            </a:prstTxWarp>
            <a:spAutoFit/>
          </a:bodyPr>
          <a:lstStyle/>
          <a:p>
            <a:pPr algn="ctr"/>
            <a:r>
              <a:rPr lang="fr-F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fr-FR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</a:t>
            </a:r>
            <a:r>
              <a:rPr lang="fr-FR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fr-FR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YS</a:t>
            </a:r>
            <a:endParaRPr lang="fr-FR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Forme libre 62"/>
          <p:cNvSpPr/>
          <p:nvPr/>
        </p:nvSpPr>
        <p:spPr>
          <a:xfrm>
            <a:off x="530769" y="800100"/>
            <a:ext cx="7737240" cy="3924300"/>
          </a:xfrm>
          <a:custGeom>
            <a:avLst/>
            <a:gdLst>
              <a:gd name="connsiteX0" fmla="*/ 2644231 w 7737240"/>
              <a:gd name="connsiteY0" fmla="*/ 2997200 h 3924300"/>
              <a:gd name="connsiteX1" fmla="*/ 2466431 w 7737240"/>
              <a:gd name="connsiteY1" fmla="*/ 3009900 h 3924300"/>
              <a:gd name="connsiteX2" fmla="*/ 2402931 w 7737240"/>
              <a:gd name="connsiteY2" fmla="*/ 3022600 h 3924300"/>
              <a:gd name="connsiteX3" fmla="*/ 1907631 w 7737240"/>
              <a:gd name="connsiteY3" fmla="*/ 2984500 h 3924300"/>
              <a:gd name="connsiteX4" fmla="*/ 1844131 w 7737240"/>
              <a:gd name="connsiteY4" fmla="*/ 2971800 h 3924300"/>
              <a:gd name="connsiteX5" fmla="*/ 1679031 w 7737240"/>
              <a:gd name="connsiteY5" fmla="*/ 2946400 h 3924300"/>
              <a:gd name="connsiteX6" fmla="*/ 1628231 w 7737240"/>
              <a:gd name="connsiteY6" fmla="*/ 2933700 h 3924300"/>
              <a:gd name="connsiteX7" fmla="*/ 1513931 w 7737240"/>
              <a:gd name="connsiteY7" fmla="*/ 2908300 h 3924300"/>
              <a:gd name="connsiteX8" fmla="*/ 1437731 w 7737240"/>
              <a:gd name="connsiteY8" fmla="*/ 2882900 h 3924300"/>
              <a:gd name="connsiteX9" fmla="*/ 1348831 w 7737240"/>
              <a:gd name="connsiteY9" fmla="*/ 2870200 h 3924300"/>
              <a:gd name="connsiteX10" fmla="*/ 1298031 w 7737240"/>
              <a:gd name="connsiteY10" fmla="*/ 2857500 h 3924300"/>
              <a:gd name="connsiteX11" fmla="*/ 1158331 w 7737240"/>
              <a:gd name="connsiteY11" fmla="*/ 2806700 h 3924300"/>
              <a:gd name="connsiteX12" fmla="*/ 1120231 w 7737240"/>
              <a:gd name="connsiteY12" fmla="*/ 2794000 h 3924300"/>
              <a:gd name="connsiteX13" fmla="*/ 1005931 w 7737240"/>
              <a:gd name="connsiteY13" fmla="*/ 2743200 h 3924300"/>
              <a:gd name="connsiteX14" fmla="*/ 942431 w 7737240"/>
              <a:gd name="connsiteY14" fmla="*/ 2730500 h 3924300"/>
              <a:gd name="connsiteX15" fmla="*/ 878931 w 7737240"/>
              <a:gd name="connsiteY15" fmla="*/ 2692400 h 3924300"/>
              <a:gd name="connsiteX16" fmla="*/ 764631 w 7737240"/>
              <a:gd name="connsiteY16" fmla="*/ 2654300 h 3924300"/>
              <a:gd name="connsiteX17" fmla="*/ 726531 w 7737240"/>
              <a:gd name="connsiteY17" fmla="*/ 2628900 h 3924300"/>
              <a:gd name="connsiteX18" fmla="*/ 675731 w 7737240"/>
              <a:gd name="connsiteY18" fmla="*/ 2590800 h 3924300"/>
              <a:gd name="connsiteX19" fmla="*/ 624931 w 7737240"/>
              <a:gd name="connsiteY19" fmla="*/ 2578100 h 3924300"/>
              <a:gd name="connsiteX20" fmla="*/ 574131 w 7737240"/>
              <a:gd name="connsiteY20" fmla="*/ 2540000 h 3924300"/>
              <a:gd name="connsiteX21" fmla="*/ 523331 w 7737240"/>
              <a:gd name="connsiteY21" fmla="*/ 2489200 h 3924300"/>
              <a:gd name="connsiteX22" fmla="*/ 447131 w 7737240"/>
              <a:gd name="connsiteY22" fmla="*/ 2438400 h 3924300"/>
              <a:gd name="connsiteX23" fmla="*/ 409031 w 7737240"/>
              <a:gd name="connsiteY23" fmla="*/ 2413000 h 3924300"/>
              <a:gd name="connsiteX24" fmla="*/ 370931 w 7737240"/>
              <a:gd name="connsiteY24" fmla="*/ 2374900 h 3924300"/>
              <a:gd name="connsiteX25" fmla="*/ 307431 w 7737240"/>
              <a:gd name="connsiteY25" fmla="*/ 2273300 h 3924300"/>
              <a:gd name="connsiteX26" fmla="*/ 231231 w 7737240"/>
              <a:gd name="connsiteY26" fmla="*/ 2184400 h 3924300"/>
              <a:gd name="connsiteX27" fmla="*/ 142331 w 7737240"/>
              <a:gd name="connsiteY27" fmla="*/ 2032000 h 3924300"/>
              <a:gd name="connsiteX28" fmla="*/ 129631 w 7737240"/>
              <a:gd name="connsiteY28" fmla="*/ 1905000 h 3924300"/>
              <a:gd name="connsiteX29" fmla="*/ 104231 w 7737240"/>
              <a:gd name="connsiteY29" fmla="*/ 1854200 h 3924300"/>
              <a:gd name="connsiteX30" fmla="*/ 91531 w 7737240"/>
              <a:gd name="connsiteY30" fmla="*/ 1816100 h 3924300"/>
              <a:gd name="connsiteX31" fmla="*/ 66131 w 7737240"/>
              <a:gd name="connsiteY31" fmla="*/ 1701800 h 3924300"/>
              <a:gd name="connsiteX32" fmla="*/ 40731 w 7737240"/>
              <a:gd name="connsiteY32" fmla="*/ 1536700 h 3924300"/>
              <a:gd name="connsiteX33" fmla="*/ 15331 w 7737240"/>
              <a:gd name="connsiteY33" fmla="*/ 1422400 h 3924300"/>
              <a:gd name="connsiteX34" fmla="*/ 15331 w 7737240"/>
              <a:gd name="connsiteY34" fmla="*/ 825500 h 3924300"/>
              <a:gd name="connsiteX35" fmla="*/ 53431 w 7737240"/>
              <a:gd name="connsiteY35" fmla="*/ 711200 h 3924300"/>
              <a:gd name="connsiteX36" fmla="*/ 91531 w 7737240"/>
              <a:gd name="connsiteY36" fmla="*/ 622300 h 3924300"/>
              <a:gd name="connsiteX37" fmla="*/ 129631 w 7737240"/>
              <a:gd name="connsiteY37" fmla="*/ 558800 h 3924300"/>
              <a:gd name="connsiteX38" fmla="*/ 155031 w 7737240"/>
              <a:gd name="connsiteY38" fmla="*/ 520700 h 3924300"/>
              <a:gd name="connsiteX39" fmla="*/ 205831 w 7737240"/>
              <a:gd name="connsiteY39" fmla="*/ 431800 h 3924300"/>
              <a:gd name="connsiteX40" fmla="*/ 358231 w 7737240"/>
              <a:gd name="connsiteY40" fmla="*/ 317500 h 3924300"/>
              <a:gd name="connsiteX41" fmla="*/ 409031 w 7737240"/>
              <a:gd name="connsiteY41" fmla="*/ 279400 h 3924300"/>
              <a:gd name="connsiteX42" fmla="*/ 447131 w 7737240"/>
              <a:gd name="connsiteY42" fmla="*/ 266700 h 3924300"/>
              <a:gd name="connsiteX43" fmla="*/ 510631 w 7737240"/>
              <a:gd name="connsiteY43" fmla="*/ 241300 h 3924300"/>
              <a:gd name="connsiteX44" fmla="*/ 561431 w 7737240"/>
              <a:gd name="connsiteY44" fmla="*/ 215900 h 3924300"/>
              <a:gd name="connsiteX45" fmla="*/ 650331 w 7737240"/>
              <a:gd name="connsiteY45" fmla="*/ 203200 h 3924300"/>
              <a:gd name="connsiteX46" fmla="*/ 739231 w 7737240"/>
              <a:gd name="connsiteY46" fmla="*/ 177800 h 3924300"/>
              <a:gd name="connsiteX47" fmla="*/ 790031 w 7737240"/>
              <a:gd name="connsiteY47" fmla="*/ 165100 h 3924300"/>
              <a:gd name="connsiteX48" fmla="*/ 878931 w 7737240"/>
              <a:gd name="connsiteY48" fmla="*/ 127000 h 3924300"/>
              <a:gd name="connsiteX49" fmla="*/ 942431 w 7737240"/>
              <a:gd name="connsiteY49" fmla="*/ 114300 h 3924300"/>
              <a:gd name="connsiteX50" fmla="*/ 993231 w 7737240"/>
              <a:gd name="connsiteY50" fmla="*/ 101600 h 3924300"/>
              <a:gd name="connsiteX51" fmla="*/ 1069431 w 7737240"/>
              <a:gd name="connsiteY51" fmla="*/ 76200 h 3924300"/>
              <a:gd name="connsiteX52" fmla="*/ 1158331 w 7737240"/>
              <a:gd name="connsiteY52" fmla="*/ 63500 h 3924300"/>
              <a:gd name="connsiteX53" fmla="*/ 1234531 w 7737240"/>
              <a:gd name="connsiteY53" fmla="*/ 50800 h 3924300"/>
              <a:gd name="connsiteX54" fmla="*/ 1374231 w 7737240"/>
              <a:gd name="connsiteY54" fmla="*/ 38100 h 3924300"/>
              <a:gd name="connsiteX55" fmla="*/ 1526631 w 7737240"/>
              <a:gd name="connsiteY55" fmla="*/ 12700 h 3924300"/>
              <a:gd name="connsiteX56" fmla="*/ 1615531 w 7737240"/>
              <a:gd name="connsiteY56" fmla="*/ 0 h 3924300"/>
              <a:gd name="connsiteX57" fmla="*/ 2390231 w 7737240"/>
              <a:gd name="connsiteY57" fmla="*/ 12700 h 3924300"/>
              <a:gd name="connsiteX58" fmla="*/ 2542631 w 7737240"/>
              <a:gd name="connsiteY58" fmla="*/ 88900 h 3924300"/>
              <a:gd name="connsiteX59" fmla="*/ 2580731 w 7737240"/>
              <a:gd name="connsiteY59" fmla="*/ 101600 h 3924300"/>
              <a:gd name="connsiteX60" fmla="*/ 2618831 w 7737240"/>
              <a:gd name="connsiteY60" fmla="*/ 152400 h 3924300"/>
              <a:gd name="connsiteX61" fmla="*/ 2656931 w 7737240"/>
              <a:gd name="connsiteY61" fmla="*/ 177800 h 3924300"/>
              <a:gd name="connsiteX62" fmla="*/ 2707731 w 7737240"/>
              <a:gd name="connsiteY62" fmla="*/ 254000 h 3924300"/>
              <a:gd name="connsiteX63" fmla="*/ 2720431 w 7737240"/>
              <a:gd name="connsiteY63" fmla="*/ 317500 h 3924300"/>
              <a:gd name="connsiteX64" fmla="*/ 2758531 w 7737240"/>
              <a:gd name="connsiteY64" fmla="*/ 444500 h 3924300"/>
              <a:gd name="connsiteX65" fmla="*/ 2796631 w 7737240"/>
              <a:gd name="connsiteY65" fmla="*/ 546100 h 3924300"/>
              <a:gd name="connsiteX66" fmla="*/ 2834731 w 7737240"/>
              <a:gd name="connsiteY66" fmla="*/ 685800 h 3924300"/>
              <a:gd name="connsiteX67" fmla="*/ 2860131 w 7737240"/>
              <a:gd name="connsiteY67" fmla="*/ 800100 h 3924300"/>
              <a:gd name="connsiteX68" fmla="*/ 2885531 w 7737240"/>
              <a:gd name="connsiteY68" fmla="*/ 876300 h 3924300"/>
              <a:gd name="connsiteX69" fmla="*/ 2872831 w 7737240"/>
              <a:gd name="connsiteY69" fmla="*/ 1511300 h 3924300"/>
              <a:gd name="connsiteX70" fmla="*/ 2847431 w 7737240"/>
              <a:gd name="connsiteY70" fmla="*/ 1676400 h 3924300"/>
              <a:gd name="connsiteX71" fmla="*/ 2822031 w 7737240"/>
              <a:gd name="connsiteY71" fmla="*/ 1816100 h 3924300"/>
              <a:gd name="connsiteX72" fmla="*/ 2809331 w 7737240"/>
              <a:gd name="connsiteY72" fmla="*/ 1892300 h 3924300"/>
              <a:gd name="connsiteX73" fmla="*/ 2771231 w 7737240"/>
              <a:gd name="connsiteY73" fmla="*/ 1968500 h 3924300"/>
              <a:gd name="connsiteX74" fmla="*/ 2758531 w 7737240"/>
              <a:gd name="connsiteY74" fmla="*/ 2006600 h 3924300"/>
              <a:gd name="connsiteX75" fmla="*/ 2745831 w 7737240"/>
              <a:gd name="connsiteY75" fmla="*/ 2057400 h 3924300"/>
              <a:gd name="connsiteX76" fmla="*/ 2707731 w 7737240"/>
              <a:gd name="connsiteY76" fmla="*/ 2159000 h 3924300"/>
              <a:gd name="connsiteX77" fmla="*/ 2656931 w 7737240"/>
              <a:gd name="connsiteY77" fmla="*/ 2235200 h 3924300"/>
              <a:gd name="connsiteX78" fmla="*/ 2618831 w 7737240"/>
              <a:gd name="connsiteY78" fmla="*/ 2311400 h 3924300"/>
              <a:gd name="connsiteX79" fmla="*/ 2593431 w 7737240"/>
              <a:gd name="connsiteY79" fmla="*/ 2463800 h 3924300"/>
              <a:gd name="connsiteX80" fmla="*/ 2580731 w 7737240"/>
              <a:gd name="connsiteY80" fmla="*/ 2501900 h 3924300"/>
              <a:gd name="connsiteX81" fmla="*/ 2555331 w 7737240"/>
              <a:gd name="connsiteY81" fmla="*/ 2540000 h 3924300"/>
              <a:gd name="connsiteX82" fmla="*/ 2529931 w 7737240"/>
              <a:gd name="connsiteY82" fmla="*/ 2590800 h 3924300"/>
              <a:gd name="connsiteX83" fmla="*/ 2491831 w 7737240"/>
              <a:gd name="connsiteY83" fmla="*/ 2628900 h 3924300"/>
              <a:gd name="connsiteX84" fmla="*/ 2441031 w 7737240"/>
              <a:gd name="connsiteY84" fmla="*/ 2717800 h 3924300"/>
              <a:gd name="connsiteX85" fmla="*/ 2415631 w 7737240"/>
              <a:gd name="connsiteY85" fmla="*/ 2755900 h 3924300"/>
              <a:gd name="connsiteX86" fmla="*/ 2301331 w 7737240"/>
              <a:gd name="connsiteY86" fmla="*/ 2832100 h 3924300"/>
              <a:gd name="connsiteX87" fmla="*/ 2263231 w 7737240"/>
              <a:gd name="connsiteY87" fmla="*/ 2857500 h 3924300"/>
              <a:gd name="connsiteX88" fmla="*/ 2225131 w 7737240"/>
              <a:gd name="connsiteY88" fmla="*/ 2882900 h 3924300"/>
              <a:gd name="connsiteX89" fmla="*/ 2187031 w 7737240"/>
              <a:gd name="connsiteY89" fmla="*/ 2895600 h 3924300"/>
              <a:gd name="connsiteX90" fmla="*/ 2110831 w 7737240"/>
              <a:gd name="connsiteY90" fmla="*/ 2933700 h 3924300"/>
              <a:gd name="connsiteX91" fmla="*/ 2098131 w 7737240"/>
              <a:gd name="connsiteY91" fmla="*/ 2971800 h 3924300"/>
              <a:gd name="connsiteX92" fmla="*/ 2136231 w 7737240"/>
              <a:gd name="connsiteY92" fmla="*/ 2984500 h 3924300"/>
              <a:gd name="connsiteX93" fmla="*/ 2174331 w 7737240"/>
              <a:gd name="connsiteY93" fmla="*/ 3009900 h 3924300"/>
              <a:gd name="connsiteX94" fmla="*/ 2250531 w 7737240"/>
              <a:gd name="connsiteY94" fmla="*/ 3086100 h 3924300"/>
              <a:gd name="connsiteX95" fmla="*/ 2339431 w 7737240"/>
              <a:gd name="connsiteY95" fmla="*/ 3175000 h 3924300"/>
              <a:gd name="connsiteX96" fmla="*/ 2364831 w 7737240"/>
              <a:gd name="connsiteY96" fmla="*/ 3225800 h 3924300"/>
              <a:gd name="connsiteX97" fmla="*/ 2441031 w 7737240"/>
              <a:gd name="connsiteY97" fmla="*/ 3327400 h 3924300"/>
              <a:gd name="connsiteX98" fmla="*/ 2529931 w 7737240"/>
              <a:gd name="connsiteY98" fmla="*/ 3390900 h 3924300"/>
              <a:gd name="connsiteX99" fmla="*/ 2580731 w 7737240"/>
              <a:gd name="connsiteY99" fmla="*/ 3416300 h 3924300"/>
              <a:gd name="connsiteX100" fmla="*/ 2618831 w 7737240"/>
              <a:gd name="connsiteY100" fmla="*/ 3441700 h 3924300"/>
              <a:gd name="connsiteX101" fmla="*/ 2796631 w 7737240"/>
              <a:gd name="connsiteY101" fmla="*/ 3479800 h 3924300"/>
              <a:gd name="connsiteX102" fmla="*/ 2847431 w 7737240"/>
              <a:gd name="connsiteY102" fmla="*/ 3492500 h 3924300"/>
              <a:gd name="connsiteX103" fmla="*/ 2898231 w 7737240"/>
              <a:gd name="connsiteY103" fmla="*/ 3517900 h 3924300"/>
              <a:gd name="connsiteX104" fmla="*/ 3063331 w 7737240"/>
              <a:gd name="connsiteY104" fmla="*/ 3530600 h 3924300"/>
              <a:gd name="connsiteX105" fmla="*/ 3253831 w 7737240"/>
              <a:gd name="connsiteY105" fmla="*/ 3568700 h 3924300"/>
              <a:gd name="connsiteX106" fmla="*/ 3507831 w 7737240"/>
              <a:gd name="connsiteY106" fmla="*/ 3594100 h 3924300"/>
              <a:gd name="connsiteX107" fmla="*/ 3736431 w 7737240"/>
              <a:gd name="connsiteY107" fmla="*/ 3632200 h 3924300"/>
              <a:gd name="connsiteX108" fmla="*/ 3774531 w 7737240"/>
              <a:gd name="connsiteY108" fmla="*/ 3644900 h 3924300"/>
              <a:gd name="connsiteX109" fmla="*/ 3825331 w 7737240"/>
              <a:gd name="connsiteY109" fmla="*/ 3657600 h 3924300"/>
              <a:gd name="connsiteX110" fmla="*/ 3939631 w 7737240"/>
              <a:gd name="connsiteY110" fmla="*/ 3670300 h 3924300"/>
              <a:gd name="connsiteX111" fmla="*/ 4155531 w 7737240"/>
              <a:gd name="connsiteY111" fmla="*/ 3695700 h 3924300"/>
              <a:gd name="connsiteX112" fmla="*/ 4384131 w 7737240"/>
              <a:gd name="connsiteY112" fmla="*/ 3746500 h 3924300"/>
              <a:gd name="connsiteX113" fmla="*/ 4536531 w 7737240"/>
              <a:gd name="connsiteY113" fmla="*/ 3784600 h 3924300"/>
              <a:gd name="connsiteX114" fmla="*/ 4650831 w 7737240"/>
              <a:gd name="connsiteY114" fmla="*/ 3797300 h 3924300"/>
              <a:gd name="connsiteX115" fmla="*/ 4752431 w 7737240"/>
              <a:gd name="connsiteY115" fmla="*/ 3810000 h 3924300"/>
              <a:gd name="connsiteX116" fmla="*/ 4828631 w 7737240"/>
              <a:gd name="connsiteY116" fmla="*/ 3822700 h 3924300"/>
              <a:gd name="connsiteX117" fmla="*/ 4968331 w 7737240"/>
              <a:gd name="connsiteY117" fmla="*/ 3835400 h 3924300"/>
              <a:gd name="connsiteX118" fmla="*/ 5235031 w 7737240"/>
              <a:gd name="connsiteY118" fmla="*/ 3873500 h 3924300"/>
              <a:gd name="connsiteX119" fmla="*/ 5362031 w 7737240"/>
              <a:gd name="connsiteY119" fmla="*/ 3898900 h 3924300"/>
              <a:gd name="connsiteX120" fmla="*/ 5628731 w 7737240"/>
              <a:gd name="connsiteY120" fmla="*/ 3924300 h 3924300"/>
              <a:gd name="connsiteX121" fmla="*/ 6174831 w 7737240"/>
              <a:gd name="connsiteY121" fmla="*/ 3911600 h 3924300"/>
              <a:gd name="connsiteX122" fmla="*/ 6352631 w 7737240"/>
              <a:gd name="connsiteY122" fmla="*/ 3860800 h 3924300"/>
              <a:gd name="connsiteX123" fmla="*/ 6505031 w 7737240"/>
              <a:gd name="connsiteY123" fmla="*/ 3848100 h 3924300"/>
              <a:gd name="connsiteX124" fmla="*/ 6543131 w 7737240"/>
              <a:gd name="connsiteY124" fmla="*/ 3822700 h 3924300"/>
              <a:gd name="connsiteX125" fmla="*/ 6619331 w 7737240"/>
              <a:gd name="connsiteY125" fmla="*/ 3810000 h 3924300"/>
              <a:gd name="connsiteX126" fmla="*/ 6797131 w 7737240"/>
              <a:gd name="connsiteY126" fmla="*/ 3784600 h 3924300"/>
              <a:gd name="connsiteX127" fmla="*/ 6835231 w 7737240"/>
              <a:gd name="connsiteY127" fmla="*/ 3771900 h 3924300"/>
              <a:gd name="connsiteX128" fmla="*/ 6949531 w 7737240"/>
              <a:gd name="connsiteY128" fmla="*/ 3708400 h 3924300"/>
              <a:gd name="connsiteX129" fmla="*/ 7076531 w 7737240"/>
              <a:gd name="connsiteY129" fmla="*/ 3632200 h 3924300"/>
              <a:gd name="connsiteX130" fmla="*/ 7140031 w 7737240"/>
              <a:gd name="connsiteY130" fmla="*/ 3581400 h 3924300"/>
              <a:gd name="connsiteX131" fmla="*/ 7279731 w 7737240"/>
              <a:gd name="connsiteY131" fmla="*/ 3505200 h 3924300"/>
              <a:gd name="connsiteX132" fmla="*/ 7343231 w 7737240"/>
              <a:gd name="connsiteY132" fmla="*/ 3454400 h 3924300"/>
              <a:gd name="connsiteX133" fmla="*/ 7394031 w 7737240"/>
              <a:gd name="connsiteY133" fmla="*/ 3429000 h 3924300"/>
              <a:gd name="connsiteX134" fmla="*/ 7533731 w 7737240"/>
              <a:gd name="connsiteY134" fmla="*/ 3327400 h 3924300"/>
              <a:gd name="connsiteX135" fmla="*/ 7635331 w 7737240"/>
              <a:gd name="connsiteY135" fmla="*/ 3238500 h 3924300"/>
              <a:gd name="connsiteX136" fmla="*/ 7660731 w 7737240"/>
              <a:gd name="connsiteY136" fmla="*/ 3175000 h 3924300"/>
              <a:gd name="connsiteX137" fmla="*/ 7571831 w 7737240"/>
              <a:gd name="connsiteY137" fmla="*/ 3200400 h 3924300"/>
              <a:gd name="connsiteX138" fmla="*/ 7495631 w 7737240"/>
              <a:gd name="connsiteY138" fmla="*/ 3225800 h 3924300"/>
              <a:gd name="connsiteX139" fmla="*/ 7292431 w 7737240"/>
              <a:gd name="connsiteY139" fmla="*/ 3276600 h 3924300"/>
              <a:gd name="connsiteX140" fmla="*/ 7216231 w 7737240"/>
              <a:gd name="connsiteY140" fmla="*/ 3302000 h 3924300"/>
              <a:gd name="connsiteX141" fmla="*/ 7178131 w 7737240"/>
              <a:gd name="connsiteY141" fmla="*/ 3314700 h 3924300"/>
              <a:gd name="connsiteX142" fmla="*/ 7254331 w 7737240"/>
              <a:gd name="connsiteY142" fmla="*/ 3302000 h 3924300"/>
              <a:gd name="connsiteX143" fmla="*/ 7381331 w 7737240"/>
              <a:gd name="connsiteY143" fmla="*/ 3263900 h 3924300"/>
              <a:gd name="connsiteX144" fmla="*/ 7495631 w 7737240"/>
              <a:gd name="connsiteY144" fmla="*/ 3251200 h 3924300"/>
              <a:gd name="connsiteX145" fmla="*/ 7648031 w 7737240"/>
              <a:gd name="connsiteY145" fmla="*/ 3225800 h 3924300"/>
              <a:gd name="connsiteX146" fmla="*/ 7724231 w 7737240"/>
              <a:gd name="connsiteY146" fmla="*/ 3238500 h 3924300"/>
              <a:gd name="connsiteX147" fmla="*/ 7673431 w 7737240"/>
              <a:gd name="connsiteY147" fmla="*/ 3556000 h 3924300"/>
              <a:gd name="connsiteX148" fmla="*/ 7648031 w 7737240"/>
              <a:gd name="connsiteY148" fmla="*/ 3644900 h 3924300"/>
              <a:gd name="connsiteX149" fmla="*/ 7635331 w 7737240"/>
              <a:gd name="connsiteY149" fmla="*/ 3657600 h 392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7737240" h="3924300">
                <a:moveTo>
                  <a:pt x="2644231" y="2997200"/>
                </a:moveTo>
                <a:cubicBezTo>
                  <a:pt x="2584964" y="3001433"/>
                  <a:pt x="2525522" y="3003680"/>
                  <a:pt x="2466431" y="3009900"/>
                </a:cubicBezTo>
                <a:cubicBezTo>
                  <a:pt x="2444964" y="3012160"/>
                  <a:pt x="2424508" y="3023235"/>
                  <a:pt x="2402931" y="3022600"/>
                </a:cubicBezTo>
                <a:cubicBezTo>
                  <a:pt x="2379951" y="3021924"/>
                  <a:pt x="2023018" y="2999885"/>
                  <a:pt x="1907631" y="2984500"/>
                </a:cubicBezTo>
                <a:cubicBezTo>
                  <a:pt x="1886235" y="2981647"/>
                  <a:pt x="1865423" y="2975349"/>
                  <a:pt x="1844131" y="2971800"/>
                </a:cubicBezTo>
                <a:cubicBezTo>
                  <a:pt x="1789208" y="2962646"/>
                  <a:pt x="1733865" y="2956077"/>
                  <a:pt x="1679031" y="2946400"/>
                </a:cubicBezTo>
                <a:cubicBezTo>
                  <a:pt x="1661842" y="2943367"/>
                  <a:pt x="1645238" y="2937625"/>
                  <a:pt x="1628231" y="2933700"/>
                </a:cubicBezTo>
                <a:cubicBezTo>
                  <a:pt x="1590201" y="2924924"/>
                  <a:pt x="1551643" y="2918356"/>
                  <a:pt x="1513931" y="2908300"/>
                </a:cubicBezTo>
                <a:cubicBezTo>
                  <a:pt x="1488061" y="2901401"/>
                  <a:pt x="1463819" y="2888920"/>
                  <a:pt x="1437731" y="2882900"/>
                </a:cubicBezTo>
                <a:cubicBezTo>
                  <a:pt x="1408563" y="2876169"/>
                  <a:pt x="1378282" y="2875555"/>
                  <a:pt x="1348831" y="2870200"/>
                </a:cubicBezTo>
                <a:cubicBezTo>
                  <a:pt x="1331658" y="2867078"/>
                  <a:pt x="1314964" y="2861733"/>
                  <a:pt x="1298031" y="2857500"/>
                </a:cubicBezTo>
                <a:cubicBezTo>
                  <a:pt x="1218161" y="2804253"/>
                  <a:pt x="1303841" y="2855203"/>
                  <a:pt x="1158331" y="2806700"/>
                </a:cubicBezTo>
                <a:cubicBezTo>
                  <a:pt x="1145631" y="2802467"/>
                  <a:pt x="1132536" y="2799273"/>
                  <a:pt x="1120231" y="2794000"/>
                </a:cubicBezTo>
                <a:cubicBezTo>
                  <a:pt x="1061859" y="2768984"/>
                  <a:pt x="1071573" y="2762893"/>
                  <a:pt x="1005931" y="2743200"/>
                </a:cubicBezTo>
                <a:cubicBezTo>
                  <a:pt x="985256" y="2736997"/>
                  <a:pt x="963598" y="2734733"/>
                  <a:pt x="942431" y="2730500"/>
                </a:cubicBezTo>
                <a:cubicBezTo>
                  <a:pt x="921264" y="2717800"/>
                  <a:pt x="901850" y="2701568"/>
                  <a:pt x="878931" y="2692400"/>
                </a:cubicBezTo>
                <a:cubicBezTo>
                  <a:pt x="734431" y="2634600"/>
                  <a:pt x="889498" y="2725652"/>
                  <a:pt x="764631" y="2654300"/>
                </a:cubicBezTo>
                <a:cubicBezTo>
                  <a:pt x="751379" y="2646727"/>
                  <a:pt x="738951" y="2637772"/>
                  <a:pt x="726531" y="2628900"/>
                </a:cubicBezTo>
                <a:cubicBezTo>
                  <a:pt x="709307" y="2616597"/>
                  <a:pt x="694663" y="2600266"/>
                  <a:pt x="675731" y="2590800"/>
                </a:cubicBezTo>
                <a:cubicBezTo>
                  <a:pt x="660119" y="2582994"/>
                  <a:pt x="641864" y="2582333"/>
                  <a:pt x="624931" y="2578100"/>
                </a:cubicBezTo>
                <a:cubicBezTo>
                  <a:pt x="607998" y="2565400"/>
                  <a:pt x="590061" y="2553938"/>
                  <a:pt x="574131" y="2540000"/>
                </a:cubicBezTo>
                <a:cubicBezTo>
                  <a:pt x="556109" y="2524231"/>
                  <a:pt x="542031" y="2504160"/>
                  <a:pt x="523331" y="2489200"/>
                </a:cubicBezTo>
                <a:cubicBezTo>
                  <a:pt x="499493" y="2470130"/>
                  <a:pt x="472531" y="2455333"/>
                  <a:pt x="447131" y="2438400"/>
                </a:cubicBezTo>
                <a:cubicBezTo>
                  <a:pt x="434431" y="2429933"/>
                  <a:pt x="419824" y="2423793"/>
                  <a:pt x="409031" y="2413000"/>
                </a:cubicBezTo>
                <a:cubicBezTo>
                  <a:pt x="396331" y="2400300"/>
                  <a:pt x="382620" y="2388537"/>
                  <a:pt x="370931" y="2374900"/>
                </a:cubicBezTo>
                <a:cubicBezTo>
                  <a:pt x="256562" y="2241469"/>
                  <a:pt x="400354" y="2403392"/>
                  <a:pt x="307431" y="2273300"/>
                </a:cubicBezTo>
                <a:cubicBezTo>
                  <a:pt x="237094" y="2174828"/>
                  <a:pt x="300460" y="2303078"/>
                  <a:pt x="231231" y="2184400"/>
                </a:cubicBezTo>
                <a:cubicBezTo>
                  <a:pt x="125765" y="2003602"/>
                  <a:pt x="228417" y="2146781"/>
                  <a:pt x="142331" y="2032000"/>
                </a:cubicBezTo>
                <a:cubicBezTo>
                  <a:pt x="138098" y="1989667"/>
                  <a:pt x="138545" y="1946600"/>
                  <a:pt x="129631" y="1905000"/>
                </a:cubicBezTo>
                <a:cubicBezTo>
                  <a:pt x="125664" y="1886488"/>
                  <a:pt x="111689" y="1871601"/>
                  <a:pt x="104231" y="1854200"/>
                </a:cubicBezTo>
                <a:cubicBezTo>
                  <a:pt x="98958" y="1841895"/>
                  <a:pt x="94435" y="1829168"/>
                  <a:pt x="91531" y="1816100"/>
                </a:cubicBezTo>
                <a:cubicBezTo>
                  <a:pt x="61729" y="1681993"/>
                  <a:pt x="94721" y="1787569"/>
                  <a:pt x="66131" y="1701800"/>
                </a:cubicBezTo>
                <a:cubicBezTo>
                  <a:pt x="44621" y="1529719"/>
                  <a:pt x="64003" y="1664697"/>
                  <a:pt x="40731" y="1536700"/>
                </a:cubicBezTo>
                <a:cubicBezTo>
                  <a:pt x="22850" y="1438355"/>
                  <a:pt x="37723" y="1489577"/>
                  <a:pt x="15331" y="1422400"/>
                </a:cubicBezTo>
                <a:cubicBezTo>
                  <a:pt x="-4577" y="1143694"/>
                  <a:pt x="-5638" y="1213423"/>
                  <a:pt x="15331" y="825500"/>
                </a:cubicBezTo>
                <a:cubicBezTo>
                  <a:pt x="17123" y="792347"/>
                  <a:pt x="43017" y="738971"/>
                  <a:pt x="53431" y="711200"/>
                </a:cubicBezTo>
                <a:cubicBezTo>
                  <a:pt x="74183" y="655860"/>
                  <a:pt x="57223" y="684054"/>
                  <a:pt x="91531" y="622300"/>
                </a:cubicBezTo>
                <a:cubicBezTo>
                  <a:pt x="103519" y="600722"/>
                  <a:pt x="116548" y="579732"/>
                  <a:pt x="129631" y="558800"/>
                </a:cubicBezTo>
                <a:cubicBezTo>
                  <a:pt x="137721" y="545857"/>
                  <a:pt x="148205" y="534352"/>
                  <a:pt x="155031" y="520700"/>
                </a:cubicBezTo>
                <a:cubicBezTo>
                  <a:pt x="190567" y="449629"/>
                  <a:pt x="134176" y="513691"/>
                  <a:pt x="205831" y="431800"/>
                </a:cubicBezTo>
                <a:cubicBezTo>
                  <a:pt x="279388" y="347735"/>
                  <a:pt x="245468" y="402072"/>
                  <a:pt x="358231" y="317500"/>
                </a:cubicBezTo>
                <a:cubicBezTo>
                  <a:pt x="375164" y="304800"/>
                  <a:pt x="390653" y="289902"/>
                  <a:pt x="409031" y="279400"/>
                </a:cubicBezTo>
                <a:cubicBezTo>
                  <a:pt x="420654" y="272758"/>
                  <a:pt x="434596" y="271400"/>
                  <a:pt x="447131" y="266700"/>
                </a:cubicBezTo>
                <a:cubicBezTo>
                  <a:pt x="468477" y="258695"/>
                  <a:pt x="489799" y="250559"/>
                  <a:pt x="510631" y="241300"/>
                </a:cubicBezTo>
                <a:cubicBezTo>
                  <a:pt x="527931" y="233611"/>
                  <a:pt x="543166" y="220881"/>
                  <a:pt x="561431" y="215900"/>
                </a:cubicBezTo>
                <a:cubicBezTo>
                  <a:pt x="590310" y="208024"/>
                  <a:pt x="620880" y="208555"/>
                  <a:pt x="650331" y="203200"/>
                </a:cubicBezTo>
                <a:cubicBezTo>
                  <a:pt x="704922" y="193274"/>
                  <a:pt x="691626" y="191402"/>
                  <a:pt x="739231" y="177800"/>
                </a:cubicBezTo>
                <a:cubicBezTo>
                  <a:pt x="756014" y="173005"/>
                  <a:pt x="773248" y="169895"/>
                  <a:pt x="790031" y="165100"/>
                </a:cubicBezTo>
                <a:cubicBezTo>
                  <a:pt x="945388" y="120712"/>
                  <a:pt x="675731" y="194733"/>
                  <a:pt x="878931" y="127000"/>
                </a:cubicBezTo>
                <a:cubicBezTo>
                  <a:pt x="899409" y="120174"/>
                  <a:pt x="921359" y="118983"/>
                  <a:pt x="942431" y="114300"/>
                </a:cubicBezTo>
                <a:cubicBezTo>
                  <a:pt x="959470" y="110514"/>
                  <a:pt x="976513" y="106616"/>
                  <a:pt x="993231" y="101600"/>
                </a:cubicBezTo>
                <a:cubicBezTo>
                  <a:pt x="1018876" y="93907"/>
                  <a:pt x="1043343" y="82220"/>
                  <a:pt x="1069431" y="76200"/>
                </a:cubicBezTo>
                <a:cubicBezTo>
                  <a:pt x="1098599" y="69469"/>
                  <a:pt x="1128745" y="68052"/>
                  <a:pt x="1158331" y="63500"/>
                </a:cubicBezTo>
                <a:cubicBezTo>
                  <a:pt x="1183782" y="59584"/>
                  <a:pt x="1208957" y="53809"/>
                  <a:pt x="1234531" y="50800"/>
                </a:cubicBezTo>
                <a:cubicBezTo>
                  <a:pt x="1280969" y="45337"/>
                  <a:pt x="1327758" y="43264"/>
                  <a:pt x="1374231" y="38100"/>
                </a:cubicBezTo>
                <a:cubicBezTo>
                  <a:pt x="1498747" y="24265"/>
                  <a:pt x="1423504" y="29888"/>
                  <a:pt x="1526631" y="12700"/>
                </a:cubicBezTo>
                <a:cubicBezTo>
                  <a:pt x="1556158" y="7779"/>
                  <a:pt x="1585898" y="4233"/>
                  <a:pt x="1615531" y="0"/>
                </a:cubicBezTo>
                <a:cubicBezTo>
                  <a:pt x="1873764" y="4233"/>
                  <a:pt x="2132221" y="1147"/>
                  <a:pt x="2390231" y="12700"/>
                </a:cubicBezTo>
                <a:cubicBezTo>
                  <a:pt x="2490004" y="17167"/>
                  <a:pt x="2450297" y="58122"/>
                  <a:pt x="2542631" y="88900"/>
                </a:cubicBezTo>
                <a:lnTo>
                  <a:pt x="2580731" y="101600"/>
                </a:lnTo>
                <a:cubicBezTo>
                  <a:pt x="2593431" y="118533"/>
                  <a:pt x="2603864" y="137433"/>
                  <a:pt x="2618831" y="152400"/>
                </a:cubicBezTo>
                <a:cubicBezTo>
                  <a:pt x="2629624" y="163193"/>
                  <a:pt x="2646880" y="166313"/>
                  <a:pt x="2656931" y="177800"/>
                </a:cubicBezTo>
                <a:cubicBezTo>
                  <a:pt x="2677033" y="200774"/>
                  <a:pt x="2707731" y="254000"/>
                  <a:pt x="2707731" y="254000"/>
                </a:cubicBezTo>
                <a:cubicBezTo>
                  <a:pt x="2711964" y="275167"/>
                  <a:pt x="2715748" y="296428"/>
                  <a:pt x="2720431" y="317500"/>
                </a:cubicBezTo>
                <a:cubicBezTo>
                  <a:pt x="2729787" y="359602"/>
                  <a:pt x="2742702" y="404927"/>
                  <a:pt x="2758531" y="444500"/>
                </a:cubicBezTo>
                <a:cubicBezTo>
                  <a:pt x="2763475" y="456860"/>
                  <a:pt x="2791654" y="523702"/>
                  <a:pt x="2796631" y="546100"/>
                </a:cubicBezTo>
                <a:cubicBezTo>
                  <a:pt x="2842691" y="753369"/>
                  <a:pt x="2773552" y="502262"/>
                  <a:pt x="2834731" y="685800"/>
                </a:cubicBezTo>
                <a:cubicBezTo>
                  <a:pt x="2851838" y="737121"/>
                  <a:pt x="2845032" y="744739"/>
                  <a:pt x="2860131" y="800100"/>
                </a:cubicBezTo>
                <a:cubicBezTo>
                  <a:pt x="2867176" y="825931"/>
                  <a:pt x="2885531" y="876300"/>
                  <a:pt x="2885531" y="876300"/>
                </a:cubicBezTo>
                <a:cubicBezTo>
                  <a:pt x="2881298" y="1087967"/>
                  <a:pt x="2880255" y="1299721"/>
                  <a:pt x="2872831" y="1511300"/>
                </a:cubicBezTo>
                <a:cubicBezTo>
                  <a:pt x="2871994" y="1535153"/>
                  <a:pt x="2851715" y="1648557"/>
                  <a:pt x="2847431" y="1676400"/>
                </a:cubicBezTo>
                <a:cubicBezTo>
                  <a:pt x="2804386" y="1956195"/>
                  <a:pt x="2858246" y="1635025"/>
                  <a:pt x="2822031" y="1816100"/>
                </a:cubicBezTo>
                <a:cubicBezTo>
                  <a:pt x="2816981" y="1841350"/>
                  <a:pt x="2814917" y="1867163"/>
                  <a:pt x="2809331" y="1892300"/>
                </a:cubicBezTo>
                <a:cubicBezTo>
                  <a:pt x="2796562" y="1949759"/>
                  <a:pt x="2798632" y="1913698"/>
                  <a:pt x="2771231" y="1968500"/>
                </a:cubicBezTo>
                <a:cubicBezTo>
                  <a:pt x="2765244" y="1980474"/>
                  <a:pt x="2762209" y="1993728"/>
                  <a:pt x="2758531" y="2006600"/>
                </a:cubicBezTo>
                <a:cubicBezTo>
                  <a:pt x="2753736" y="2023383"/>
                  <a:pt x="2750626" y="2040617"/>
                  <a:pt x="2745831" y="2057400"/>
                </a:cubicBezTo>
                <a:cubicBezTo>
                  <a:pt x="2739029" y="2081208"/>
                  <a:pt x="2715783" y="2144238"/>
                  <a:pt x="2707731" y="2159000"/>
                </a:cubicBezTo>
                <a:cubicBezTo>
                  <a:pt x="2693113" y="2185800"/>
                  <a:pt x="2666584" y="2206240"/>
                  <a:pt x="2656931" y="2235200"/>
                </a:cubicBezTo>
                <a:cubicBezTo>
                  <a:pt x="2639404" y="2287780"/>
                  <a:pt x="2651657" y="2262161"/>
                  <a:pt x="2618831" y="2311400"/>
                </a:cubicBezTo>
                <a:cubicBezTo>
                  <a:pt x="2610364" y="2362200"/>
                  <a:pt x="2609717" y="2414942"/>
                  <a:pt x="2593431" y="2463800"/>
                </a:cubicBezTo>
                <a:cubicBezTo>
                  <a:pt x="2589198" y="2476500"/>
                  <a:pt x="2586718" y="2489926"/>
                  <a:pt x="2580731" y="2501900"/>
                </a:cubicBezTo>
                <a:cubicBezTo>
                  <a:pt x="2573905" y="2515552"/>
                  <a:pt x="2562904" y="2526748"/>
                  <a:pt x="2555331" y="2540000"/>
                </a:cubicBezTo>
                <a:cubicBezTo>
                  <a:pt x="2545938" y="2556438"/>
                  <a:pt x="2540935" y="2575394"/>
                  <a:pt x="2529931" y="2590800"/>
                </a:cubicBezTo>
                <a:cubicBezTo>
                  <a:pt x="2519492" y="2605415"/>
                  <a:pt x="2504531" y="2616200"/>
                  <a:pt x="2491831" y="2628900"/>
                </a:cubicBezTo>
                <a:cubicBezTo>
                  <a:pt x="2471222" y="2690728"/>
                  <a:pt x="2489085" y="2650524"/>
                  <a:pt x="2441031" y="2717800"/>
                </a:cubicBezTo>
                <a:cubicBezTo>
                  <a:pt x="2432159" y="2730220"/>
                  <a:pt x="2427118" y="2745849"/>
                  <a:pt x="2415631" y="2755900"/>
                </a:cubicBezTo>
                <a:lnTo>
                  <a:pt x="2301331" y="2832100"/>
                </a:lnTo>
                <a:lnTo>
                  <a:pt x="2263231" y="2857500"/>
                </a:lnTo>
                <a:cubicBezTo>
                  <a:pt x="2250531" y="2865967"/>
                  <a:pt x="2239611" y="2878073"/>
                  <a:pt x="2225131" y="2882900"/>
                </a:cubicBezTo>
                <a:cubicBezTo>
                  <a:pt x="2212431" y="2887133"/>
                  <a:pt x="2199005" y="2889613"/>
                  <a:pt x="2187031" y="2895600"/>
                </a:cubicBezTo>
                <a:cubicBezTo>
                  <a:pt x="2088554" y="2944839"/>
                  <a:pt x="2206596" y="2901778"/>
                  <a:pt x="2110831" y="2933700"/>
                </a:cubicBezTo>
                <a:cubicBezTo>
                  <a:pt x="2106598" y="2946400"/>
                  <a:pt x="2092144" y="2959826"/>
                  <a:pt x="2098131" y="2971800"/>
                </a:cubicBezTo>
                <a:cubicBezTo>
                  <a:pt x="2104118" y="2983774"/>
                  <a:pt x="2124257" y="2978513"/>
                  <a:pt x="2136231" y="2984500"/>
                </a:cubicBezTo>
                <a:cubicBezTo>
                  <a:pt x="2149883" y="2991326"/>
                  <a:pt x="2161631" y="3001433"/>
                  <a:pt x="2174331" y="3009900"/>
                </a:cubicBezTo>
                <a:cubicBezTo>
                  <a:pt x="2234191" y="3099690"/>
                  <a:pt x="2156015" y="2991584"/>
                  <a:pt x="2250531" y="3086100"/>
                </a:cubicBezTo>
                <a:cubicBezTo>
                  <a:pt x="2356117" y="3191686"/>
                  <a:pt x="2253296" y="3117577"/>
                  <a:pt x="2339431" y="3175000"/>
                </a:cubicBezTo>
                <a:cubicBezTo>
                  <a:pt x="2347898" y="3191933"/>
                  <a:pt x="2354329" y="3210048"/>
                  <a:pt x="2364831" y="3225800"/>
                </a:cubicBezTo>
                <a:cubicBezTo>
                  <a:pt x="2388313" y="3261023"/>
                  <a:pt x="2407164" y="3302000"/>
                  <a:pt x="2441031" y="3327400"/>
                </a:cubicBezTo>
                <a:cubicBezTo>
                  <a:pt x="2462837" y="3343755"/>
                  <a:pt x="2503932" y="3376044"/>
                  <a:pt x="2529931" y="3390900"/>
                </a:cubicBezTo>
                <a:cubicBezTo>
                  <a:pt x="2546369" y="3400293"/>
                  <a:pt x="2564293" y="3406907"/>
                  <a:pt x="2580731" y="3416300"/>
                </a:cubicBezTo>
                <a:cubicBezTo>
                  <a:pt x="2593983" y="3423873"/>
                  <a:pt x="2604486" y="3436484"/>
                  <a:pt x="2618831" y="3441700"/>
                </a:cubicBezTo>
                <a:cubicBezTo>
                  <a:pt x="2688061" y="3466874"/>
                  <a:pt x="2728302" y="3466134"/>
                  <a:pt x="2796631" y="3479800"/>
                </a:cubicBezTo>
                <a:cubicBezTo>
                  <a:pt x="2813747" y="3483223"/>
                  <a:pt x="2831088" y="3486371"/>
                  <a:pt x="2847431" y="3492500"/>
                </a:cubicBezTo>
                <a:cubicBezTo>
                  <a:pt x="2865158" y="3499147"/>
                  <a:pt x="2879587" y="3514610"/>
                  <a:pt x="2898231" y="3517900"/>
                </a:cubicBezTo>
                <a:cubicBezTo>
                  <a:pt x="2952587" y="3527492"/>
                  <a:pt x="3008409" y="3525108"/>
                  <a:pt x="3063331" y="3530600"/>
                </a:cubicBezTo>
                <a:cubicBezTo>
                  <a:pt x="3189890" y="3543256"/>
                  <a:pt x="3119574" y="3541849"/>
                  <a:pt x="3253831" y="3568700"/>
                </a:cubicBezTo>
                <a:cubicBezTo>
                  <a:pt x="3330728" y="3584079"/>
                  <a:pt x="3435771" y="3588557"/>
                  <a:pt x="3507831" y="3594100"/>
                </a:cubicBezTo>
                <a:cubicBezTo>
                  <a:pt x="3655906" y="3643458"/>
                  <a:pt x="3512579" y="3602353"/>
                  <a:pt x="3736431" y="3632200"/>
                </a:cubicBezTo>
                <a:cubicBezTo>
                  <a:pt x="3749701" y="3633969"/>
                  <a:pt x="3761659" y="3641222"/>
                  <a:pt x="3774531" y="3644900"/>
                </a:cubicBezTo>
                <a:cubicBezTo>
                  <a:pt x="3791314" y="3649695"/>
                  <a:pt x="3808079" y="3654946"/>
                  <a:pt x="3825331" y="3657600"/>
                </a:cubicBezTo>
                <a:cubicBezTo>
                  <a:pt x="3863220" y="3663429"/>
                  <a:pt x="3901633" y="3665234"/>
                  <a:pt x="3939631" y="3670300"/>
                </a:cubicBezTo>
                <a:cubicBezTo>
                  <a:pt x="4158064" y="3699424"/>
                  <a:pt x="3815664" y="3664803"/>
                  <a:pt x="4155531" y="3695700"/>
                </a:cubicBezTo>
                <a:cubicBezTo>
                  <a:pt x="4272294" y="3765758"/>
                  <a:pt x="4181153" y="3723947"/>
                  <a:pt x="4384131" y="3746500"/>
                </a:cubicBezTo>
                <a:cubicBezTo>
                  <a:pt x="4467542" y="3755768"/>
                  <a:pt x="4441596" y="3766800"/>
                  <a:pt x="4536531" y="3784600"/>
                </a:cubicBezTo>
                <a:cubicBezTo>
                  <a:pt x="4574209" y="3791665"/>
                  <a:pt x="4612759" y="3792821"/>
                  <a:pt x="4650831" y="3797300"/>
                </a:cubicBezTo>
                <a:lnTo>
                  <a:pt x="4752431" y="3810000"/>
                </a:lnTo>
                <a:cubicBezTo>
                  <a:pt x="4777923" y="3813642"/>
                  <a:pt x="4803057" y="3819691"/>
                  <a:pt x="4828631" y="3822700"/>
                </a:cubicBezTo>
                <a:cubicBezTo>
                  <a:pt x="4875069" y="3828163"/>
                  <a:pt x="4921764" y="3831167"/>
                  <a:pt x="4968331" y="3835400"/>
                </a:cubicBezTo>
                <a:cubicBezTo>
                  <a:pt x="5143160" y="3870366"/>
                  <a:pt x="4870025" y="3817345"/>
                  <a:pt x="5235031" y="3873500"/>
                </a:cubicBezTo>
                <a:cubicBezTo>
                  <a:pt x="5277701" y="3880065"/>
                  <a:pt x="5319214" y="3893375"/>
                  <a:pt x="5362031" y="3898900"/>
                </a:cubicBezTo>
                <a:cubicBezTo>
                  <a:pt x="5450599" y="3910328"/>
                  <a:pt x="5628731" y="3924300"/>
                  <a:pt x="5628731" y="3924300"/>
                </a:cubicBezTo>
                <a:lnTo>
                  <a:pt x="6174831" y="3911600"/>
                </a:lnTo>
                <a:cubicBezTo>
                  <a:pt x="6321411" y="3905493"/>
                  <a:pt x="6136551" y="3878807"/>
                  <a:pt x="6352631" y="3860800"/>
                </a:cubicBezTo>
                <a:lnTo>
                  <a:pt x="6505031" y="3848100"/>
                </a:lnTo>
                <a:cubicBezTo>
                  <a:pt x="6517731" y="3839633"/>
                  <a:pt x="6528651" y="3827527"/>
                  <a:pt x="6543131" y="3822700"/>
                </a:cubicBezTo>
                <a:cubicBezTo>
                  <a:pt x="6567560" y="3814557"/>
                  <a:pt x="6593866" y="3813820"/>
                  <a:pt x="6619331" y="3810000"/>
                </a:cubicBezTo>
                <a:lnTo>
                  <a:pt x="6797131" y="3784600"/>
                </a:lnTo>
                <a:cubicBezTo>
                  <a:pt x="6809831" y="3780367"/>
                  <a:pt x="6822926" y="3777173"/>
                  <a:pt x="6835231" y="3771900"/>
                </a:cubicBezTo>
                <a:cubicBezTo>
                  <a:pt x="6869123" y="3757375"/>
                  <a:pt x="6920629" y="3727668"/>
                  <a:pt x="6949531" y="3708400"/>
                </a:cubicBezTo>
                <a:cubicBezTo>
                  <a:pt x="7063581" y="3632367"/>
                  <a:pt x="6998643" y="3658163"/>
                  <a:pt x="7076531" y="3632200"/>
                </a:cubicBezTo>
                <a:cubicBezTo>
                  <a:pt x="7097698" y="3615267"/>
                  <a:pt x="7117162" y="3595953"/>
                  <a:pt x="7140031" y="3581400"/>
                </a:cubicBezTo>
                <a:cubicBezTo>
                  <a:pt x="7290085" y="3485911"/>
                  <a:pt x="7146875" y="3598199"/>
                  <a:pt x="7279731" y="3505200"/>
                </a:cubicBezTo>
                <a:cubicBezTo>
                  <a:pt x="7301938" y="3489655"/>
                  <a:pt x="7320677" y="3469436"/>
                  <a:pt x="7343231" y="3454400"/>
                </a:cubicBezTo>
                <a:cubicBezTo>
                  <a:pt x="7358983" y="3443898"/>
                  <a:pt x="7377593" y="3438393"/>
                  <a:pt x="7394031" y="3429000"/>
                </a:cubicBezTo>
                <a:cubicBezTo>
                  <a:pt x="7428061" y="3409554"/>
                  <a:pt x="7528901" y="3331116"/>
                  <a:pt x="7533731" y="3327400"/>
                </a:cubicBezTo>
                <a:cubicBezTo>
                  <a:pt x="7600919" y="3275717"/>
                  <a:pt x="7584913" y="3288918"/>
                  <a:pt x="7635331" y="3238500"/>
                </a:cubicBezTo>
                <a:cubicBezTo>
                  <a:pt x="7643798" y="3217333"/>
                  <a:pt x="7680279" y="3186729"/>
                  <a:pt x="7660731" y="3175000"/>
                </a:cubicBezTo>
                <a:cubicBezTo>
                  <a:pt x="7634304" y="3159144"/>
                  <a:pt x="7601287" y="3191337"/>
                  <a:pt x="7571831" y="3200400"/>
                </a:cubicBezTo>
                <a:cubicBezTo>
                  <a:pt x="7546241" y="3208274"/>
                  <a:pt x="7521606" y="3219306"/>
                  <a:pt x="7495631" y="3225800"/>
                </a:cubicBezTo>
                <a:cubicBezTo>
                  <a:pt x="7427898" y="3242733"/>
                  <a:pt x="7358666" y="3254522"/>
                  <a:pt x="7292431" y="3276600"/>
                </a:cubicBezTo>
                <a:lnTo>
                  <a:pt x="7216231" y="3302000"/>
                </a:lnTo>
                <a:cubicBezTo>
                  <a:pt x="7203531" y="3306233"/>
                  <a:pt x="7164926" y="3316901"/>
                  <a:pt x="7178131" y="3314700"/>
                </a:cubicBezTo>
                <a:cubicBezTo>
                  <a:pt x="7203531" y="3310467"/>
                  <a:pt x="7229349" y="3308245"/>
                  <a:pt x="7254331" y="3302000"/>
                </a:cubicBezTo>
                <a:cubicBezTo>
                  <a:pt x="7297209" y="3291281"/>
                  <a:pt x="7338082" y="3273005"/>
                  <a:pt x="7381331" y="3263900"/>
                </a:cubicBezTo>
                <a:cubicBezTo>
                  <a:pt x="7418843" y="3256003"/>
                  <a:pt x="7457682" y="3256621"/>
                  <a:pt x="7495631" y="3251200"/>
                </a:cubicBezTo>
                <a:cubicBezTo>
                  <a:pt x="7546614" y="3243917"/>
                  <a:pt x="7597231" y="3234267"/>
                  <a:pt x="7648031" y="3225800"/>
                </a:cubicBezTo>
                <a:lnTo>
                  <a:pt x="7724231" y="3238500"/>
                </a:lnTo>
                <a:cubicBezTo>
                  <a:pt x="7760601" y="3429444"/>
                  <a:pt x="7713275" y="3436468"/>
                  <a:pt x="7673431" y="3556000"/>
                </a:cubicBezTo>
                <a:cubicBezTo>
                  <a:pt x="7665293" y="3580415"/>
                  <a:pt x="7660262" y="3620439"/>
                  <a:pt x="7648031" y="3644900"/>
                </a:cubicBezTo>
                <a:cubicBezTo>
                  <a:pt x="7645354" y="3650255"/>
                  <a:pt x="7639564" y="3653367"/>
                  <a:pt x="7635331" y="3657600"/>
                </a:cubicBezTo>
              </a:path>
            </a:pathLst>
          </a:cu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orme libre 65"/>
          <p:cNvSpPr/>
          <p:nvPr/>
        </p:nvSpPr>
        <p:spPr>
          <a:xfrm>
            <a:off x="7442200" y="822044"/>
            <a:ext cx="2844800" cy="3093230"/>
          </a:xfrm>
          <a:custGeom>
            <a:avLst/>
            <a:gdLst>
              <a:gd name="connsiteX0" fmla="*/ 1625600 w 2844800"/>
              <a:gd name="connsiteY0" fmla="*/ 28856 h 3093230"/>
              <a:gd name="connsiteX1" fmla="*/ 850900 w 2844800"/>
              <a:gd name="connsiteY1" fmla="*/ 41556 h 3093230"/>
              <a:gd name="connsiteX2" fmla="*/ 812800 w 2844800"/>
              <a:gd name="connsiteY2" fmla="*/ 79656 h 3093230"/>
              <a:gd name="connsiteX3" fmla="*/ 749300 w 2844800"/>
              <a:gd name="connsiteY3" fmla="*/ 105056 h 3093230"/>
              <a:gd name="connsiteX4" fmla="*/ 685800 w 2844800"/>
              <a:gd name="connsiteY4" fmla="*/ 193956 h 3093230"/>
              <a:gd name="connsiteX5" fmla="*/ 622300 w 2844800"/>
              <a:gd name="connsiteY5" fmla="*/ 308256 h 3093230"/>
              <a:gd name="connsiteX6" fmla="*/ 571500 w 2844800"/>
              <a:gd name="connsiteY6" fmla="*/ 397156 h 3093230"/>
              <a:gd name="connsiteX7" fmla="*/ 546100 w 2844800"/>
              <a:gd name="connsiteY7" fmla="*/ 447956 h 3093230"/>
              <a:gd name="connsiteX8" fmla="*/ 508000 w 2844800"/>
              <a:gd name="connsiteY8" fmla="*/ 498756 h 3093230"/>
              <a:gd name="connsiteX9" fmla="*/ 482600 w 2844800"/>
              <a:gd name="connsiteY9" fmla="*/ 536856 h 3093230"/>
              <a:gd name="connsiteX10" fmla="*/ 444500 w 2844800"/>
              <a:gd name="connsiteY10" fmla="*/ 587656 h 3093230"/>
              <a:gd name="connsiteX11" fmla="*/ 368300 w 2844800"/>
              <a:gd name="connsiteY11" fmla="*/ 689256 h 3093230"/>
              <a:gd name="connsiteX12" fmla="*/ 254000 w 2844800"/>
              <a:gd name="connsiteY12" fmla="*/ 892456 h 3093230"/>
              <a:gd name="connsiteX13" fmla="*/ 203200 w 2844800"/>
              <a:gd name="connsiteY13" fmla="*/ 981356 h 3093230"/>
              <a:gd name="connsiteX14" fmla="*/ 127000 w 2844800"/>
              <a:gd name="connsiteY14" fmla="*/ 1108356 h 3093230"/>
              <a:gd name="connsiteX15" fmla="*/ 114300 w 2844800"/>
              <a:gd name="connsiteY15" fmla="*/ 1146456 h 3093230"/>
              <a:gd name="connsiteX16" fmla="*/ 101600 w 2844800"/>
              <a:gd name="connsiteY16" fmla="*/ 1222656 h 3093230"/>
              <a:gd name="connsiteX17" fmla="*/ 76200 w 2844800"/>
              <a:gd name="connsiteY17" fmla="*/ 1260756 h 3093230"/>
              <a:gd name="connsiteX18" fmla="*/ 63500 w 2844800"/>
              <a:gd name="connsiteY18" fmla="*/ 1298856 h 3093230"/>
              <a:gd name="connsiteX19" fmla="*/ 38100 w 2844800"/>
              <a:gd name="connsiteY19" fmla="*/ 1362356 h 3093230"/>
              <a:gd name="connsiteX20" fmla="*/ 25400 w 2844800"/>
              <a:gd name="connsiteY20" fmla="*/ 1489356 h 3093230"/>
              <a:gd name="connsiteX21" fmla="*/ 0 w 2844800"/>
              <a:gd name="connsiteY21" fmla="*/ 1641756 h 3093230"/>
              <a:gd name="connsiteX22" fmla="*/ 12700 w 2844800"/>
              <a:gd name="connsiteY22" fmla="*/ 1959256 h 3093230"/>
              <a:gd name="connsiteX23" fmla="*/ 63500 w 2844800"/>
              <a:gd name="connsiteY23" fmla="*/ 2111656 h 3093230"/>
              <a:gd name="connsiteX24" fmla="*/ 101600 w 2844800"/>
              <a:gd name="connsiteY24" fmla="*/ 2175156 h 3093230"/>
              <a:gd name="connsiteX25" fmla="*/ 139700 w 2844800"/>
              <a:gd name="connsiteY25" fmla="*/ 2289456 h 3093230"/>
              <a:gd name="connsiteX26" fmla="*/ 165100 w 2844800"/>
              <a:gd name="connsiteY26" fmla="*/ 2327556 h 3093230"/>
              <a:gd name="connsiteX27" fmla="*/ 177800 w 2844800"/>
              <a:gd name="connsiteY27" fmla="*/ 2365656 h 3093230"/>
              <a:gd name="connsiteX28" fmla="*/ 203200 w 2844800"/>
              <a:gd name="connsiteY28" fmla="*/ 2429156 h 3093230"/>
              <a:gd name="connsiteX29" fmla="*/ 215900 w 2844800"/>
              <a:gd name="connsiteY29" fmla="*/ 2467256 h 3093230"/>
              <a:gd name="connsiteX30" fmla="*/ 266700 w 2844800"/>
              <a:gd name="connsiteY30" fmla="*/ 2543456 h 3093230"/>
              <a:gd name="connsiteX31" fmla="*/ 342900 w 2844800"/>
              <a:gd name="connsiteY31" fmla="*/ 2657756 h 3093230"/>
              <a:gd name="connsiteX32" fmla="*/ 419100 w 2844800"/>
              <a:gd name="connsiteY32" fmla="*/ 2746656 h 3093230"/>
              <a:gd name="connsiteX33" fmla="*/ 457200 w 2844800"/>
              <a:gd name="connsiteY33" fmla="*/ 2772056 h 3093230"/>
              <a:gd name="connsiteX34" fmla="*/ 520700 w 2844800"/>
              <a:gd name="connsiteY34" fmla="*/ 2822856 h 3093230"/>
              <a:gd name="connsiteX35" fmla="*/ 571500 w 2844800"/>
              <a:gd name="connsiteY35" fmla="*/ 2835556 h 3093230"/>
              <a:gd name="connsiteX36" fmla="*/ 609600 w 2844800"/>
              <a:gd name="connsiteY36" fmla="*/ 2873656 h 3093230"/>
              <a:gd name="connsiteX37" fmla="*/ 774700 w 2844800"/>
              <a:gd name="connsiteY37" fmla="*/ 2949856 h 3093230"/>
              <a:gd name="connsiteX38" fmla="*/ 825500 w 2844800"/>
              <a:gd name="connsiteY38" fmla="*/ 2962556 h 3093230"/>
              <a:gd name="connsiteX39" fmla="*/ 914400 w 2844800"/>
              <a:gd name="connsiteY39" fmla="*/ 2975256 h 3093230"/>
              <a:gd name="connsiteX40" fmla="*/ 1041400 w 2844800"/>
              <a:gd name="connsiteY40" fmla="*/ 3013356 h 3093230"/>
              <a:gd name="connsiteX41" fmla="*/ 1193800 w 2844800"/>
              <a:gd name="connsiteY41" fmla="*/ 3026056 h 3093230"/>
              <a:gd name="connsiteX42" fmla="*/ 2209800 w 2844800"/>
              <a:gd name="connsiteY42" fmla="*/ 3038756 h 3093230"/>
              <a:gd name="connsiteX43" fmla="*/ 2298700 w 2844800"/>
              <a:gd name="connsiteY43" fmla="*/ 3013356 h 3093230"/>
              <a:gd name="connsiteX44" fmla="*/ 2400300 w 2844800"/>
              <a:gd name="connsiteY44" fmla="*/ 2987956 h 3093230"/>
              <a:gd name="connsiteX45" fmla="*/ 2501900 w 2844800"/>
              <a:gd name="connsiteY45" fmla="*/ 2899056 h 3093230"/>
              <a:gd name="connsiteX46" fmla="*/ 2578100 w 2844800"/>
              <a:gd name="connsiteY46" fmla="*/ 2810156 h 3093230"/>
              <a:gd name="connsiteX47" fmla="*/ 2616200 w 2844800"/>
              <a:gd name="connsiteY47" fmla="*/ 2695856 h 3093230"/>
              <a:gd name="connsiteX48" fmla="*/ 2641600 w 2844800"/>
              <a:gd name="connsiteY48" fmla="*/ 2606956 h 3093230"/>
              <a:gd name="connsiteX49" fmla="*/ 2654300 w 2844800"/>
              <a:gd name="connsiteY49" fmla="*/ 2568856 h 3093230"/>
              <a:gd name="connsiteX50" fmla="*/ 2705100 w 2844800"/>
              <a:gd name="connsiteY50" fmla="*/ 2238656 h 3093230"/>
              <a:gd name="connsiteX51" fmla="*/ 2717800 w 2844800"/>
              <a:gd name="connsiteY51" fmla="*/ 2137056 h 3093230"/>
              <a:gd name="connsiteX52" fmla="*/ 2730500 w 2844800"/>
              <a:gd name="connsiteY52" fmla="*/ 2073556 h 3093230"/>
              <a:gd name="connsiteX53" fmla="*/ 2743200 w 2844800"/>
              <a:gd name="connsiteY53" fmla="*/ 1946556 h 3093230"/>
              <a:gd name="connsiteX54" fmla="*/ 2768600 w 2844800"/>
              <a:gd name="connsiteY54" fmla="*/ 1844956 h 3093230"/>
              <a:gd name="connsiteX55" fmla="*/ 2781300 w 2844800"/>
              <a:gd name="connsiteY55" fmla="*/ 1756056 h 3093230"/>
              <a:gd name="connsiteX56" fmla="*/ 2806700 w 2844800"/>
              <a:gd name="connsiteY56" fmla="*/ 1616356 h 3093230"/>
              <a:gd name="connsiteX57" fmla="*/ 2819400 w 2844800"/>
              <a:gd name="connsiteY57" fmla="*/ 1476656 h 3093230"/>
              <a:gd name="connsiteX58" fmla="*/ 2844800 w 2844800"/>
              <a:gd name="connsiteY58" fmla="*/ 1209956 h 3093230"/>
              <a:gd name="connsiteX59" fmla="*/ 2832100 w 2844800"/>
              <a:gd name="connsiteY59" fmla="*/ 701956 h 3093230"/>
              <a:gd name="connsiteX60" fmla="*/ 2806700 w 2844800"/>
              <a:gd name="connsiteY60" fmla="*/ 638456 h 3093230"/>
              <a:gd name="connsiteX61" fmla="*/ 2743200 w 2844800"/>
              <a:gd name="connsiteY61" fmla="*/ 511456 h 3093230"/>
              <a:gd name="connsiteX62" fmla="*/ 2717800 w 2844800"/>
              <a:gd name="connsiteY62" fmla="*/ 460656 h 3093230"/>
              <a:gd name="connsiteX63" fmla="*/ 2692400 w 2844800"/>
              <a:gd name="connsiteY63" fmla="*/ 422556 h 3093230"/>
              <a:gd name="connsiteX64" fmla="*/ 2679700 w 2844800"/>
              <a:gd name="connsiteY64" fmla="*/ 384456 h 3093230"/>
              <a:gd name="connsiteX65" fmla="*/ 2641600 w 2844800"/>
              <a:gd name="connsiteY65" fmla="*/ 333656 h 3093230"/>
              <a:gd name="connsiteX66" fmla="*/ 2603500 w 2844800"/>
              <a:gd name="connsiteY66" fmla="*/ 270156 h 3093230"/>
              <a:gd name="connsiteX67" fmla="*/ 2552700 w 2844800"/>
              <a:gd name="connsiteY67" fmla="*/ 232056 h 3093230"/>
              <a:gd name="connsiteX68" fmla="*/ 2413000 w 2844800"/>
              <a:gd name="connsiteY68" fmla="*/ 155856 h 3093230"/>
              <a:gd name="connsiteX69" fmla="*/ 2362200 w 2844800"/>
              <a:gd name="connsiteY69" fmla="*/ 143156 h 3093230"/>
              <a:gd name="connsiteX70" fmla="*/ 2286000 w 2844800"/>
              <a:gd name="connsiteY70" fmla="*/ 105056 h 3093230"/>
              <a:gd name="connsiteX71" fmla="*/ 2222500 w 2844800"/>
              <a:gd name="connsiteY71" fmla="*/ 79656 h 3093230"/>
              <a:gd name="connsiteX72" fmla="*/ 2184400 w 2844800"/>
              <a:gd name="connsiteY72" fmla="*/ 54256 h 3093230"/>
              <a:gd name="connsiteX73" fmla="*/ 2095500 w 2844800"/>
              <a:gd name="connsiteY73" fmla="*/ 41556 h 3093230"/>
              <a:gd name="connsiteX74" fmla="*/ 2044700 w 2844800"/>
              <a:gd name="connsiteY74" fmla="*/ 28856 h 3093230"/>
              <a:gd name="connsiteX75" fmla="*/ 1778000 w 2844800"/>
              <a:gd name="connsiteY75" fmla="*/ 16156 h 3093230"/>
              <a:gd name="connsiteX76" fmla="*/ 1739900 w 2844800"/>
              <a:gd name="connsiteY76" fmla="*/ 3456 h 3093230"/>
              <a:gd name="connsiteX77" fmla="*/ 1625600 w 2844800"/>
              <a:gd name="connsiteY77" fmla="*/ 28856 h 30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844800" h="3093230">
                <a:moveTo>
                  <a:pt x="1625600" y="28856"/>
                </a:moveTo>
                <a:cubicBezTo>
                  <a:pt x="1477433" y="35206"/>
                  <a:pt x="1108665" y="25446"/>
                  <a:pt x="850900" y="41556"/>
                </a:cubicBezTo>
                <a:cubicBezTo>
                  <a:pt x="832974" y="42676"/>
                  <a:pt x="828030" y="70137"/>
                  <a:pt x="812800" y="79656"/>
                </a:cubicBezTo>
                <a:cubicBezTo>
                  <a:pt x="793468" y="91738"/>
                  <a:pt x="770467" y="96589"/>
                  <a:pt x="749300" y="105056"/>
                </a:cubicBezTo>
                <a:cubicBezTo>
                  <a:pt x="740671" y="116561"/>
                  <a:pt x="695085" y="175385"/>
                  <a:pt x="685800" y="193956"/>
                </a:cubicBezTo>
                <a:cubicBezTo>
                  <a:pt x="627593" y="310370"/>
                  <a:pt x="697240" y="208336"/>
                  <a:pt x="622300" y="308256"/>
                </a:cubicBezTo>
                <a:cubicBezTo>
                  <a:pt x="597702" y="406647"/>
                  <a:pt x="629703" y="315672"/>
                  <a:pt x="571500" y="397156"/>
                </a:cubicBezTo>
                <a:cubicBezTo>
                  <a:pt x="560496" y="412562"/>
                  <a:pt x="556134" y="431902"/>
                  <a:pt x="546100" y="447956"/>
                </a:cubicBezTo>
                <a:cubicBezTo>
                  <a:pt x="534882" y="465905"/>
                  <a:pt x="520303" y="481532"/>
                  <a:pt x="508000" y="498756"/>
                </a:cubicBezTo>
                <a:cubicBezTo>
                  <a:pt x="499128" y="511176"/>
                  <a:pt x="491472" y="524436"/>
                  <a:pt x="482600" y="536856"/>
                </a:cubicBezTo>
                <a:cubicBezTo>
                  <a:pt x="470297" y="554080"/>
                  <a:pt x="455718" y="569707"/>
                  <a:pt x="444500" y="587656"/>
                </a:cubicBezTo>
                <a:cubicBezTo>
                  <a:pt x="384317" y="683948"/>
                  <a:pt x="462937" y="594619"/>
                  <a:pt x="368300" y="689256"/>
                </a:cubicBezTo>
                <a:cubicBezTo>
                  <a:pt x="305221" y="846955"/>
                  <a:pt x="346689" y="781229"/>
                  <a:pt x="254000" y="892456"/>
                </a:cubicBezTo>
                <a:cubicBezTo>
                  <a:pt x="227312" y="972519"/>
                  <a:pt x="260865" y="885247"/>
                  <a:pt x="203200" y="981356"/>
                </a:cubicBezTo>
                <a:cubicBezTo>
                  <a:pt x="108068" y="1139909"/>
                  <a:pt x="217592" y="987566"/>
                  <a:pt x="127000" y="1108356"/>
                </a:cubicBezTo>
                <a:cubicBezTo>
                  <a:pt x="122767" y="1121056"/>
                  <a:pt x="117204" y="1133388"/>
                  <a:pt x="114300" y="1146456"/>
                </a:cubicBezTo>
                <a:cubicBezTo>
                  <a:pt x="108714" y="1171593"/>
                  <a:pt x="109743" y="1198227"/>
                  <a:pt x="101600" y="1222656"/>
                </a:cubicBezTo>
                <a:cubicBezTo>
                  <a:pt x="96773" y="1237136"/>
                  <a:pt x="83026" y="1247104"/>
                  <a:pt x="76200" y="1260756"/>
                </a:cubicBezTo>
                <a:cubicBezTo>
                  <a:pt x="70213" y="1272730"/>
                  <a:pt x="68200" y="1286321"/>
                  <a:pt x="63500" y="1298856"/>
                </a:cubicBezTo>
                <a:cubicBezTo>
                  <a:pt x="55495" y="1320202"/>
                  <a:pt x="46567" y="1341189"/>
                  <a:pt x="38100" y="1362356"/>
                </a:cubicBezTo>
                <a:cubicBezTo>
                  <a:pt x="33867" y="1404689"/>
                  <a:pt x="30371" y="1447103"/>
                  <a:pt x="25400" y="1489356"/>
                </a:cubicBezTo>
                <a:cubicBezTo>
                  <a:pt x="16398" y="1565869"/>
                  <a:pt x="13702" y="1573245"/>
                  <a:pt x="0" y="1641756"/>
                </a:cubicBezTo>
                <a:cubicBezTo>
                  <a:pt x="4233" y="1747589"/>
                  <a:pt x="5413" y="1853589"/>
                  <a:pt x="12700" y="1959256"/>
                </a:cubicBezTo>
                <a:cubicBezTo>
                  <a:pt x="15027" y="1992991"/>
                  <a:pt x="58946" y="2101789"/>
                  <a:pt x="63500" y="2111656"/>
                </a:cubicBezTo>
                <a:cubicBezTo>
                  <a:pt x="73844" y="2134068"/>
                  <a:pt x="90561" y="2153078"/>
                  <a:pt x="101600" y="2175156"/>
                </a:cubicBezTo>
                <a:cubicBezTo>
                  <a:pt x="204704" y="2381363"/>
                  <a:pt x="66941" y="2119685"/>
                  <a:pt x="139700" y="2289456"/>
                </a:cubicBezTo>
                <a:cubicBezTo>
                  <a:pt x="145713" y="2303485"/>
                  <a:pt x="158274" y="2313904"/>
                  <a:pt x="165100" y="2327556"/>
                </a:cubicBezTo>
                <a:cubicBezTo>
                  <a:pt x="171087" y="2339530"/>
                  <a:pt x="173100" y="2353121"/>
                  <a:pt x="177800" y="2365656"/>
                </a:cubicBezTo>
                <a:cubicBezTo>
                  <a:pt x="185805" y="2387002"/>
                  <a:pt x="195195" y="2407810"/>
                  <a:pt x="203200" y="2429156"/>
                </a:cubicBezTo>
                <a:cubicBezTo>
                  <a:pt x="207900" y="2441691"/>
                  <a:pt x="209399" y="2455554"/>
                  <a:pt x="215900" y="2467256"/>
                </a:cubicBezTo>
                <a:cubicBezTo>
                  <a:pt x="230725" y="2493941"/>
                  <a:pt x="253048" y="2516152"/>
                  <a:pt x="266700" y="2543456"/>
                </a:cubicBezTo>
                <a:cubicBezTo>
                  <a:pt x="309690" y="2629436"/>
                  <a:pt x="272445" y="2563816"/>
                  <a:pt x="342900" y="2657756"/>
                </a:cubicBezTo>
                <a:cubicBezTo>
                  <a:pt x="383345" y="2711683"/>
                  <a:pt x="354743" y="2691493"/>
                  <a:pt x="419100" y="2746656"/>
                </a:cubicBezTo>
                <a:cubicBezTo>
                  <a:pt x="430689" y="2756589"/>
                  <a:pt x="444989" y="2762898"/>
                  <a:pt x="457200" y="2772056"/>
                </a:cubicBezTo>
                <a:cubicBezTo>
                  <a:pt x="478885" y="2788320"/>
                  <a:pt x="497005" y="2809692"/>
                  <a:pt x="520700" y="2822856"/>
                </a:cubicBezTo>
                <a:cubicBezTo>
                  <a:pt x="535958" y="2831333"/>
                  <a:pt x="554567" y="2831323"/>
                  <a:pt x="571500" y="2835556"/>
                </a:cubicBezTo>
                <a:cubicBezTo>
                  <a:pt x="584200" y="2848256"/>
                  <a:pt x="594304" y="2864243"/>
                  <a:pt x="609600" y="2873656"/>
                </a:cubicBezTo>
                <a:cubicBezTo>
                  <a:pt x="657545" y="2903161"/>
                  <a:pt x="717445" y="2933498"/>
                  <a:pt x="774700" y="2949856"/>
                </a:cubicBezTo>
                <a:cubicBezTo>
                  <a:pt x="791483" y="2954651"/>
                  <a:pt x="808327" y="2959434"/>
                  <a:pt x="825500" y="2962556"/>
                </a:cubicBezTo>
                <a:cubicBezTo>
                  <a:pt x="854951" y="2967911"/>
                  <a:pt x="884767" y="2971023"/>
                  <a:pt x="914400" y="2975256"/>
                </a:cubicBezTo>
                <a:cubicBezTo>
                  <a:pt x="936499" y="2982622"/>
                  <a:pt x="1010690" y="3009517"/>
                  <a:pt x="1041400" y="3013356"/>
                </a:cubicBezTo>
                <a:cubicBezTo>
                  <a:pt x="1091982" y="3019679"/>
                  <a:pt x="1143000" y="3021823"/>
                  <a:pt x="1193800" y="3026056"/>
                </a:cubicBezTo>
                <a:cubicBezTo>
                  <a:pt x="1561972" y="3148780"/>
                  <a:pt x="1304619" y="3072281"/>
                  <a:pt x="2209800" y="3038756"/>
                </a:cubicBezTo>
                <a:cubicBezTo>
                  <a:pt x="2240598" y="3037615"/>
                  <a:pt x="2268801" y="3020831"/>
                  <a:pt x="2298700" y="3013356"/>
                </a:cubicBezTo>
                <a:lnTo>
                  <a:pt x="2400300" y="2987956"/>
                </a:lnTo>
                <a:cubicBezTo>
                  <a:pt x="2449120" y="2951341"/>
                  <a:pt x="2460048" y="2946887"/>
                  <a:pt x="2501900" y="2899056"/>
                </a:cubicBezTo>
                <a:cubicBezTo>
                  <a:pt x="2615945" y="2768719"/>
                  <a:pt x="2469736" y="2918520"/>
                  <a:pt x="2578100" y="2810156"/>
                </a:cubicBezTo>
                <a:cubicBezTo>
                  <a:pt x="2599509" y="2703112"/>
                  <a:pt x="2576765" y="2787871"/>
                  <a:pt x="2616200" y="2695856"/>
                </a:cubicBezTo>
                <a:cubicBezTo>
                  <a:pt x="2629250" y="2665406"/>
                  <a:pt x="2632393" y="2639179"/>
                  <a:pt x="2641600" y="2606956"/>
                </a:cubicBezTo>
                <a:cubicBezTo>
                  <a:pt x="2645278" y="2594084"/>
                  <a:pt x="2650067" y="2581556"/>
                  <a:pt x="2654300" y="2568856"/>
                </a:cubicBezTo>
                <a:cubicBezTo>
                  <a:pt x="2677739" y="2311029"/>
                  <a:pt x="2651077" y="2549288"/>
                  <a:pt x="2705100" y="2238656"/>
                </a:cubicBezTo>
                <a:cubicBezTo>
                  <a:pt x="2710948" y="2205031"/>
                  <a:pt x="2712610" y="2170789"/>
                  <a:pt x="2717800" y="2137056"/>
                </a:cubicBezTo>
                <a:cubicBezTo>
                  <a:pt x="2721082" y="2115721"/>
                  <a:pt x="2727647" y="2094952"/>
                  <a:pt x="2730500" y="2073556"/>
                </a:cubicBezTo>
                <a:cubicBezTo>
                  <a:pt x="2736123" y="2031385"/>
                  <a:pt x="2736206" y="1988522"/>
                  <a:pt x="2743200" y="1946556"/>
                </a:cubicBezTo>
                <a:cubicBezTo>
                  <a:pt x="2748939" y="1912122"/>
                  <a:pt x="2763663" y="1879514"/>
                  <a:pt x="2768600" y="1844956"/>
                </a:cubicBezTo>
                <a:cubicBezTo>
                  <a:pt x="2772833" y="1815323"/>
                  <a:pt x="2776379" y="1785583"/>
                  <a:pt x="2781300" y="1756056"/>
                </a:cubicBezTo>
                <a:cubicBezTo>
                  <a:pt x="2789081" y="1709370"/>
                  <a:pt x="2800305" y="1663252"/>
                  <a:pt x="2806700" y="1616356"/>
                </a:cubicBezTo>
                <a:cubicBezTo>
                  <a:pt x="2813018" y="1570026"/>
                  <a:pt x="2816183" y="1523304"/>
                  <a:pt x="2819400" y="1476656"/>
                </a:cubicBezTo>
                <a:cubicBezTo>
                  <a:pt x="2836934" y="1222416"/>
                  <a:pt x="2807249" y="1322610"/>
                  <a:pt x="2844800" y="1209956"/>
                </a:cubicBezTo>
                <a:cubicBezTo>
                  <a:pt x="2840567" y="1040623"/>
                  <a:pt x="2843367" y="870967"/>
                  <a:pt x="2832100" y="701956"/>
                </a:cubicBezTo>
                <a:cubicBezTo>
                  <a:pt x="2830584" y="679209"/>
                  <a:pt x="2816341" y="659114"/>
                  <a:pt x="2806700" y="638456"/>
                </a:cubicBezTo>
                <a:cubicBezTo>
                  <a:pt x="2786685" y="595566"/>
                  <a:pt x="2764367" y="553789"/>
                  <a:pt x="2743200" y="511456"/>
                </a:cubicBezTo>
                <a:cubicBezTo>
                  <a:pt x="2734733" y="494523"/>
                  <a:pt x="2728302" y="476408"/>
                  <a:pt x="2717800" y="460656"/>
                </a:cubicBezTo>
                <a:cubicBezTo>
                  <a:pt x="2709333" y="447956"/>
                  <a:pt x="2699226" y="436208"/>
                  <a:pt x="2692400" y="422556"/>
                </a:cubicBezTo>
                <a:cubicBezTo>
                  <a:pt x="2686413" y="410582"/>
                  <a:pt x="2686342" y="396079"/>
                  <a:pt x="2679700" y="384456"/>
                </a:cubicBezTo>
                <a:cubicBezTo>
                  <a:pt x="2669198" y="366078"/>
                  <a:pt x="2653341" y="351268"/>
                  <a:pt x="2641600" y="333656"/>
                </a:cubicBezTo>
                <a:cubicBezTo>
                  <a:pt x="2627908" y="313117"/>
                  <a:pt x="2619755" y="288733"/>
                  <a:pt x="2603500" y="270156"/>
                </a:cubicBezTo>
                <a:cubicBezTo>
                  <a:pt x="2589562" y="254226"/>
                  <a:pt x="2569924" y="244359"/>
                  <a:pt x="2552700" y="232056"/>
                </a:cubicBezTo>
                <a:cubicBezTo>
                  <a:pt x="2515251" y="205307"/>
                  <a:pt x="2448484" y="164727"/>
                  <a:pt x="2413000" y="155856"/>
                </a:cubicBezTo>
                <a:cubicBezTo>
                  <a:pt x="2396067" y="151623"/>
                  <a:pt x="2378406" y="149638"/>
                  <a:pt x="2362200" y="143156"/>
                </a:cubicBezTo>
                <a:cubicBezTo>
                  <a:pt x="2335833" y="132609"/>
                  <a:pt x="2311853" y="116807"/>
                  <a:pt x="2286000" y="105056"/>
                </a:cubicBezTo>
                <a:cubicBezTo>
                  <a:pt x="2265246" y="95622"/>
                  <a:pt x="2242890" y="89851"/>
                  <a:pt x="2222500" y="79656"/>
                </a:cubicBezTo>
                <a:cubicBezTo>
                  <a:pt x="2208848" y="72830"/>
                  <a:pt x="2199020" y="58642"/>
                  <a:pt x="2184400" y="54256"/>
                </a:cubicBezTo>
                <a:cubicBezTo>
                  <a:pt x="2155728" y="45654"/>
                  <a:pt x="2124951" y="46911"/>
                  <a:pt x="2095500" y="41556"/>
                </a:cubicBezTo>
                <a:cubicBezTo>
                  <a:pt x="2078327" y="38434"/>
                  <a:pt x="2062099" y="30248"/>
                  <a:pt x="2044700" y="28856"/>
                </a:cubicBezTo>
                <a:cubicBezTo>
                  <a:pt x="1955983" y="21759"/>
                  <a:pt x="1866900" y="20389"/>
                  <a:pt x="1778000" y="16156"/>
                </a:cubicBezTo>
                <a:cubicBezTo>
                  <a:pt x="1765300" y="11923"/>
                  <a:pt x="1752968" y="6360"/>
                  <a:pt x="1739900" y="3456"/>
                </a:cubicBezTo>
                <a:cubicBezTo>
                  <a:pt x="1676486" y="-10636"/>
                  <a:pt x="1773767" y="22506"/>
                  <a:pt x="1625600" y="28856"/>
                </a:cubicBezTo>
                <a:close/>
              </a:path>
            </a:pathLst>
          </a:cu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40"/>
    </mc:Choice>
    <mc:Fallback>
      <p:transition spd="slow" advTm="2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72" x="3048000" y="3638550"/>
          <p14:tracePt t="5170" x="3062288" y="3638550"/>
          <p14:tracePt t="5181" x="3100388" y="3638550"/>
          <p14:tracePt t="5189" x="3114675" y="3638550"/>
          <p14:tracePt t="5199" x="3138488" y="3638550"/>
          <p14:tracePt t="5206" x="3162300" y="3638550"/>
          <p14:tracePt t="5213" x="3181350" y="3638550"/>
          <p14:tracePt t="5230" x="3219450" y="3638550"/>
          <p14:tracePt t="5236" x="3224213" y="3638550"/>
          <p14:tracePt t="5245" x="3228975" y="3638550"/>
          <p14:tracePt t="5256" x="3243263" y="3638550"/>
          <p14:tracePt t="5266" x="3252788" y="3629025"/>
          <p14:tracePt t="5272" x="3262313" y="3624263"/>
          <p14:tracePt t="5279" x="3286125" y="3609975"/>
          <p14:tracePt t="5285" x="3295650" y="3600450"/>
          <p14:tracePt t="5296" x="3309938" y="3595688"/>
          <p14:tracePt t="5303" x="3324225" y="3581400"/>
          <p14:tracePt t="5311" x="3333750" y="3571875"/>
          <p14:tracePt t="5317" x="3343275" y="3562350"/>
          <p14:tracePt t="5326" x="3357563" y="3548063"/>
          <p14:tracePt t="5332" x="3367088" y="3533775"/>
          <p14:tracePt t="5340" x="3381375" y="3514725"/>
          <p14:tracePt t="5349" x="3395663" y="3486150"/>
          <p14:tracePt t="5358" x="3414713" y="3467100"/>
          <p14:tracePt t="5365" x="3424238" y="3433763"/>
          <p14:tracePt t="5374" x="3433763" y="3405188"/>
          <p14:tracePt t="5381" x="3448050" y="3357563"/>
          <p14:tracePt t="5390" x="3467100" y="3305175"/>
          <p14:tracePt t="5396" x="3467100" y="3257550"/>
          <p14:tracePt t="5404" x="3481388" y="3209925"/>
          <p14:tracePt t="5413" x="3500438" y="3138488"/>
          <p14:tracePt t="5420" x="3505200" y="3081338"/>
          <p14:tracePt t="5432" x="3524250" y="3024188"/>
          <p14:tracePt t="5440" x="3538538" y="2957513"/>
          <p14:tracePt t="5448" x="3557588" y="2900363"/>
          <p14:tracePt t="5458" x="3567113" y="2838450"/>
          <p14:tracePt t="5464" x="3586163" y="2786063"/>
          <p14:tracePt t="5470" x="3600450" y="2728913"/>
          <p14:tracePt t="5477" x="3605213" y="2681288"/>
          <p14:tracePt t="5486" x="3619500" y="2624138"/>
          <p14:tracePt t="5493" x="3619500" y="2586038"/>
          <p14:tracePt t="5501" x="3619500" y="2528888"/>
          <p14:tracePt t="5515" x="3619500" y="2490788"/>
          <p14:tracePt t="5525" x="3619500" y="2376488"/>
          <p14:tracePt t="5535" x="3619500" y="2324100"/>
          <p14:tracePt t="5542" x="3609975" y="2271713"/>
          <p14:tracePt t="5549" x="3605213" y="2214563"/>
          <p14:tracePt t="5557" x="3590925" y="2157413"/>
          <p14:tracePt t="5565" x="3581400" y="2105025"/>
          <p14:tracePt t="5574" x="3562350" y="2062163"/>
          <p14:tracePt t="5580" x="3529013" y="2000250"/>
          <p14:tracePt t="5591" x="3519488" y="1966913"/>
          <p14:tracePt t="5597" x="3486150" y="1914525"/>
          <p14:tracePt t="5605" x="3448050" y="1862138"/>
          <p14:tracePt t="5613" x="3409950" y="1804988"/>
          <p14:tracePt t="5621" x="3362325" y="1762125"/>
          <p14:tracePt t="5628" x="3319463" y="1714500"/>
          <p14:tracePt t="5637" x="3267075" y="1662113"/>
          <p14:tracePt t="5646" x="3205163" y="1609725"/>
          <p14:tracePt t="5654" x="3148013" y="1571625"/>
          <p14:tracePt t="5660" x="3081338" y="1524000"/>
          <p14:tracePt t="5668" x="3019425" y="1476375"/>
          <p14:tracePt t="5677" x="2952750" y="1428750"/>
          <p14:tracePt t="5685" x="2876550" y="1371600"/>
          <p14:tracePt t="5693" x="2814638" y="1333500"/>
          <p14:tracePt t="5701" x="2738438" y="1290638"/>
          <p14:tracePt t="5709" x="2690813" y="1262063"/>
          <p14:tracePt t="5717" x="2624138" y="1233488"/>
          <p14:tracePt t="5725" x="2538413" y="1200150"/>
          <p14:tracePt t="5733" x="2466975" y="1171575"/>
          <p14:tracePt t="5741" x="2381250" y="1143000"/>
          <p14:tracePt t="5750" x="2290763" y="1133475"/>
          <p14:tracePt t="5756" x="2233613" y="1109663"/>
          <p14:tracePt t="5765" x="2185988" y="1100138"/>
          <p14:tracePt t="5773" x="2128838" y="1095375"/>
          <p14:tracePt t="5781" x="2071688" y="1081088"/>
          <p14:tracePt t="5788" x="2033588" y="1081088"/>
          <p14:tracePt t="5797" x="1981200" y="1076325"/>
          <p14:tracePt t="5809" x="1943100" y="1076325"/>
          <p14:tracePt t="5816" x="1905000" y="1076325"/>
          <p14:tracePt t="5826" x="1871663" y="1076325"/>
          <p14:tracePt t="5833" x="1838325" y="1076325"/>
          <p14:tracePt t="5846" x="1766888" y="1109663"/>
          <p14:tracePt t="5853" x="1733550" y="1123950"/>
          <p14:tracePt t="5863" x="1690688" y="1152525"/>
          <p14:tracePt t="5871" x="1638300" y="1181100"/>
          <p14:tracePt t="5879" x="1600200" y="1209675"/>
          <p14:tracePt t="5890" x="1557338" y="1238250"/>
          <p14:tracePt t="5896" x="1528763" y="1276350"/>
          <p14:tracePt t="5901" x="1476375" y="1309688"/>
          <p14:tracePt t="5909" x="1438275" y="1338263"/>
          <p14:tracePt t="5916" x="1404938" y="1371600"/>
          <p14:tracePt t="5925" x="1376363" y="1400175"/>
          <p14:tracePt t="5933" x="1338263" y="1443038"/>
          <p14:tracePt t="5941" x="1314450" y="1471613"/>
          <p14:tracePt t="5950" x="1290638" y="1509713"/>
          <p14:tracePt t="5957" x="1266825" y="1543050"/>
          <p14:tracePt t="5965" x="1233488" y="1581150"/>
          <p14:tracePt t="5973" x="1219200" y="1609725"/>
          <p14:tracePt t="5981" x="1185863" y="1652588"/>
          <p14:tracePt t="5992" x="1171575" y="1671638"/>
          <p14:tracePt t="6000" x="1143000" y="1709738"/>
          <p14:tracePt t="6011" x="1123950" y="1743075"/>
          <p14:tracePt t="6018" x="1109663" y="1762125"/>
          <p14:tracePt t="6029" x="1071563" y="1819275"/>
          <p14:tracePt t="6041" x="1047750" y="1847850"/>
          <p14:tracePt t="6048" x="1028700" y="1876425"/>
          <p14:tracePt t="6057" x="1004888" y="1919288"/>
          <p14:tracePt t="6062" x="995363" y="1947863"/>
          <p14:tracePt t="6069" x="976313" y="1990725"/>
          <p14:tracePt t="6077" x="957263" y="2024063"/>
          <p14:tracePt t="6084" x="938213" y="2081213"/>
          <p14:tracePt t="6093" x="914400" y="2133600"/>
          <p14:tracePt t="6100" x="900113" y="2176463"/>
          <p14:tracePt t="6112" x="881063" y="2224088"/>
          <p14:tracePt t="6128" x="852488" y="2333625"/>
          <p14:tracePt t="6132" x="838200" y="2381250"/>
          <p14:tracePt t="6141" x="828675" y="2438400"/>
          <p14:tracePt t="6149" x="814388" y="2481263"/>
          <p14:tracePt t="6157" x="809625" y="2538413"/>
          <p14:tracePt t="6165" x="804863" y="2586038"/>
          <p14:tracePt t="6173" x="804863" y="2624138"/>
          <p14:tracePt t="6181" x="804863" y="2671763"/>
          <p14:tracePt t="6188" x="804863" y="2705100"/>
          <p14:tracePt t="6197" x="804863" y="2762250"/>
          <p14:tracePt t="6206" x="804863" y="2800350"/>
          <p14:tracePt t="6213" x="804863" y="2847975"/>
          <p14:tracePt t="6221" x="804863" y="2886075"/>
          <p14:tracePt t="6229" x="804863" y="2928938"/>
          <p14:tracePt t="6237" x="804863" y="2967038"/>
          <p14:tracePt t="6245" x="814388" y="3019425"/>
          <p14:tracePt t="6252" x="828675" y="3062288"/>
          <p14:tracePt t="6269" x="857250" y="3152775"/>
          <p14:tracePt t="6278" x="885825" y="3209925"/>
          <p14:tracePt t="6285" x="919163" y="3267075"/>
          <p14:tracePt t="6293" x="957263" y="3333750"/>
          <p14:tracePt t="6301" x="995363" y="3386138"/>
          <p14:tracePt t="6310" x="1042988" y="3452813"/>
          <p14:tracePt t="6317" x="1095375" y="3514725"/>
          <p14:tracePt t="6325" x="1147763" y="3557588"/>
          <p14:tracePt t="6332" x="1200150" y="3605213"/>
          <p14:tracePt t="6341" x="1252538" y="3648075"/>
          <p14:tracePt t="6348" x="1309688" y="3690938"/>
          <p14:tracePt t="6357" x="1362075" y="3719513"/>
          <p14:tracePt t="6365" x="1404938" y="3752850"/>
          <p14:tracePt t="6375" x="1471613" y="3786188"/>
          <p14:tracePt t="6382" x="1524000" y="3810000"/>
          <p14:tracePt t="6389" x="1576388" y="3848100"/>
          <p14:tracePt t="6399" x="1624013" y="3867150"/>
          <p14:tracePt t="6411" x="1666875" y="3881438"/>
          <p14:tracePt t="6420" x="1771650" y="3905250"/>
          <p14:tracePt t="6428" x="1824038" y="3924300"/>
          <p14:tracePt t="6439" x="1876425" y="3929063"/>
          <p14:tracePt t="6446" x="1928813" y="3938588"/>
          <p14:tracePt t="6453" x="1976438" y="3938588"/>
          <p14:tracePt t="6461" x="2024063" y="3943350"/>
          <p14:tracePt t="6469" x="2066925" y="3952875"/>
          <p14:tracePt t="6477" x="2114550" y="3952875"/>
          <p14:tracePt t="6486" x="2166938" y="3952875"/>
          <p14:tracePt t="6493" x="2214563" y="3952875"/>
          <p14:tracePt t="6500" x="2271713" y="3952875"/>
          <p14:tracePt t="6509" x="2328863" y="3948113"/>
          <p14:tracePt t="6516" x="2395538" y="3919538"/>
          <p14:tracePt t="6525" x="2466975" y="3900488"/>
          <p14:tracePt t="6534" x="2519363" y="3876675"/>
          <p14:tracePt t="6542" x="2581275" y="3843338"/>
          <p14:tracePt t="6548" x="2647950" y="3810000"/>
          <p14:tracePt t="6556" x="2709863" y="3762375"/>
          <p14:tracePt t="6564" x="2767013" y="3719513"/>
          <p14:tracePt t="6574" x="2819400" y="3676650"/>
          <p14:tracePt t="6581" x="2886075" y="3633788"/>
          <p14:tracePt t="6598" x="2976563" y="3533775"/>
          <p14:tracePt t="6604" x="3014663" y="3495675"/>
          <p14:tracePt t="6612" x="3052763" y="3438525"/>
          <p14:tracePt t="6620" x="3086100" y="3371850"/>
          <p14:tracePt t="6628" x="3119438" y="3314700"/>
          <p14:tracePt t="6638" x="3162300" y="3238500"/>
          <p14:tracePt t="6646" x="3214688" y="3143250"/>
          <p14:tracePt t="6653" x="3271838" y="3048000"/>
          <p14:tracePt t="6661" x="3309938" y="2981325"/>
          <p14:tracePt t="6669" x="3343275" y="2914650"/>
          <p14:tracePt t="6678" x="3371850" y="2843213"/>
          <p14:tracePt t="6686" x="3395663" y="2786063"/>
          <p14:tracePt t="6694" x="3409950" y="2733675"/>
          <p14:tracePt t="6701" x="3414713" y="2681288"/>
          <p14:tracePt t="6710" x="3414713" y="2614613"/>
          <p14:tracePt t="6716" x="3414713" y="2562225"/>
          <p14:tracePt t="6725" x="3414713" y="2495550"/>
          <p14:tracePt t="6733" x="3414713" y="2457450"/>
          <p14:tracePt t="6741" x="3414713" y="2409825"/>
          <p14:tracePt t="6753" x="3414713" y="2376488"/>
          <p14:tracePt t="6762" x="3414713" y="2328863"/>
          <p14:tracePt t="6769" x="3409950" y="2281238"/>
          <p14:tracePt t="6781" x="3390900" y="2233613"/>
          <p14:tracePt t="6792" x="3386138" y="2214563"/>
          <p14:tracePt t="6797" x="3371850" y="2185988"/>
          <p14:tracePt t="6806" x="3352800" y="2162175"/>
          <p14:tracePt t="6813" x="3338513" y="2133600"/>
          <p14:tracePt t="6821" x="3309938" y="2095500"/>
          <p14:tracePt t="6828" x="3276600" y="2052638"/>
          <p14:tracePt t="6837" x="3243263" y="2009775"/>
          <p14:tracePt t="6846" x="3205163" y="1962150"/>
          <p14:tracePt t="6853" x="3176588" y="1919288"/>
          <p14:tracePt t="6861" x="3133725" y="1876425"/>
          <p14:tracePt t="6869" x="3090863" y="1824038"/>
          <p14:tracePt t="6876" x="3048000" y="1781175"/>
          <p14:tracePt t="6885" x="3009900" y="1743075"/>
          <p14:tracePt t="6893" x="2971800" y="1704975"/>
          <p14:tracePt t="6901" x="2943225" y="1676400"/>
          <p14:tracePt t="6910" x="2909888" y="1647825"/>
          <p14:tracePt t="6920" x="2876550" y="1614488"/>
          <p14:tracePt t="6925" x="2843213" y="1585913"/>
          <p14:tracePt t="6933" x="2786063" y="1552575"/>
          <p14:tracePt t="6942" x="2733675" y="1524000"/>
          <p14:tracePt t="6953" x="2681288" y="1490663"/>
          <p14:tracePt t="6961" x="2624138" y="1462088"/>
          <p14:tracePt t="6975" x="2466975" y="1400175"/>
          <p14:tracePt t="6980" x="2390775" y="1376363"/>
          <p14:tracePt t="6993" x="2328863" y="1362075"/>
          <p14:tracePt t="7000" x="2286000" y="1338263"/>
          <p14:tracePt t="7008" x="2243138" y="1333500"/>
          <p14:tracePt t="7008" x="0" y="0"/>
        </p14:tracePtLst>
        <p14:tracePtLst>
          <p14:tracePt t="9040" x="10072688" y="1533525"/>
          <p14:tracePt t="9054" x="10077450" y="1528763"/>
          <p14:tracePt t="9079" x="10077450" y="1524000"/>
          <p14:tracePt t="9089" x="10082213" y="1524000"/>
          <p14:tracePt t="9095" x="10091738" y="1519238"/>
          <p14:tracePt t="9109" x="10096500" y="1509713"/>
          <p14:tracePt t="9125" x="10096500" y="1504950"/>
          <p14:tracePt t="9133" x="10096500" y="1490663"/>
          <p14:tracePt t="9145" x="10096500" y="1476375"/>
          <p14:tracePt t="9153" x="10096500" y="1457325"/>
          <p14:tracePt t="9161" x="10096500" y="1433513"/>
          <p14:tracePt t="9170" x="10096500" y="1423988"/>
          <p14:tracePt t="9177" x="10096500" y="1404938"/>
          <p14:tracePt t="9181" x="10091738" y="1385888"/>
          <p14:tracePt t="9189" x="10082213" y="1376363"/>
          <p14:tracePt t="9196" x="10067925" y="1357313"/>
          <p14:tracePt t="9206" x="10053638" y="1347788"/>
          <p14:tracePt t="9213" x="10039350" y="1338263"/>
          <p14:tracePt t="9221" x="10020300" y="1328738"/>
          <p14:tracePt t="9230" x="9991725" y="1314450"/>
          <p14:tracePt t="9238" x="9967913" y="1304925"/>
          <p14:tracePt t="9245" x="9939338" y="1285875"/>
          <p14:tracePt t="9253" x="9910763" y="1276350"/>
          <p14:tracePt t="9262" x="9877425" y="1257300"/>
          <p14:tracePt t="9269" x="9844088" y="1247775"/>
          <p14:tracePt t="9278" x="9801225" y="1228725"/>
          <p14:tracePt t="9287" x="9758363" y="1223963"/>
          <p14:tracePt t="9296" x="9715500" y="1209675"/>
          <p14:tracePt t="9303" x="9667875" y="1190625"/>
          <p14:tracePt t="9314" x="9615488" y="1181100"/>
          <p14:tracePt t="9317" x="9567863" y="1162050"/>
          <p14:tracePt t="9324" x="9510713" y="1147763"/>
          <p14:tracePt t="9334" x="9453563" y="1128713"/>
          <p14:tracePt t="9340" x="9382125" y="1114425"/>
          <p14:tracePt t="9348" x="9296400" y="1090613"/>
          <p14:tracePt t="9358" x="9201150" y="1057275"/>
          <p14:tracePt t="9364" x="9086850" y="1023938"/>
          <p14:tracePt t="9375" x="9005888" y="1004888"/>
          <p14:tracePt t="9381" x="8924925" y="985838"/>
          <p14:tracePt t="9390" x="8853488" y="981075"/>
          <p14:tracePt t="9397" x="8786813" y="971550"/>
          <p14:tracePt t="9404" x="8739188" y="962025"/>
          <p14:tracePt t="9413" x="8677275" y="952500"/>
          <p14:tracePt t="9420" x="8629650" y="952500"/>
          <p14:tracePt t="9429" x="8582025" y="952500"/>
          <p14:tracePt t="9438" x="8539163" y="952500"/>
          <p14:tracePt t="9453" x="8443913" y="962025"/>
          <p14:tracePt t="9461" x="8391525" y="971550"/>
          <p14:tracePt t="9469" x="8343900" y="990600"/>
          <p14:tracePt t="9477" x="8286750" y="1004888"/>
          <p14:tracePt t="9486" x="8229600" y="1028700"/>
          <p14:tracePt t="9493" x="8172450" y="1057275"/>
          <p14:tracePt t="9502" x="8120063" y="1081088"/>
          <p14:tracePt t="9509" x="8067675" y="1114425"/>
          <p14:tracePt t="9517" x="8024813" y="1152525"/>
          <p14:tracePt t="9525" x="7967663" y="1190625"/>
          <p14:tracePt t="9533" x="7920038" y="1223963"/>
          <p14:tracePt t="9541" x="7877175" y="1262063"/>
          <p14:tracePt t="9549" x="7839075" y="1295400"/>
          <p14:tracePt t="9557" x="7810500" y="1333500"/>
          <p14:tracePt t="9565" x="7777163" y="1376363"/>
          <p14:tracePt t="9573" x="7748588" y="1438275"/>
          <p14:tracePt t="9580" x="7734300" y="1485900"/>
          <p14:tracePt t="9590" x="7710488" y="1528763"/>
          <p14:tracePt t="9598" x="7681913" y="1595438"/>
          <p14:tracePt t="9605" x="7658100" y="1652588"/>
          <p14:tracePt t="9615" x="7624763" y="1709738"/>
          <p14:tracePt t="9624" x="7610475" y="1762125"/>
          <p14:tracePt t="9632" x="7586663" y="1824038"/>
          <p14:tracePt t="9640" x="7558088" y="1890713"/>
          <p14:tracePt t="9645" x="7548563" y="1962150"/>
          <p14:tracePt t="9654" x="7519988" y="2019300"/>
          <p14:tracePt t="9661" x="7505700" y="2085975"/>
          <p14:tracePt t="9669" x="7496175" y="2157413"/>
          <p14:tracePt t="9676" x="7486650" y="2224088"/>
          <p14:tracePt t="9686" x="7481888" y="2276475"/>
          <p14:tracePt t="9693" x="7477125" y="2343150"/>
          <p14:tracePt t="9701" x="7477125" y="2405063"/>
          <p14:tracePt t="9709" x="7477125" y="2466975"/>
          <p14:tracePt t="9717" x="7477125" y="2533650"/>
          <p14:tracePt t="9725" x="7477125" y="2586038"/>
          <p14:tracePt t="9733" x="7477125" y="2652713"/>
          <p14:tracePt t="9741" x="7496175" y="2714625"/>
          <p14:tracePt t="9752" x="7524750" y="2781300"/>
          <p14:tracePt t="9761" x="7553325" y="2833688"/>
          <p14:tracePt t="9770" x="7581900" y="2876550"/>
          <p14:tracePt t="9781" x="7639050" y="2971800"/>
          <p14:tracePt t="9793" x="7667625" y="3014663"/>
          <p14:tracePt t="9799" x="7720013" y="3076575"/>
          <p14:tracePt t="9806" x="7758113" y="3109913"/>
          <p14:tracePt t="9813" x="7791450" y="3152775"/>
          <p14:tracePt t="9821" x="7824788" y="3190875"/>
          <p14:tracePt t="9828" x="7872413" y="3243263"/>
          <p14:tracePt t="9837" x="7910513" y="3281363"/>
          <p14:tracePt t="9845" x="7948613" y="3324225"/>
          <p14:tracePt t="9853" x="7977188" y="3367088"/>
          <p14:tracePt t="9861" x="8015288" y="3414713"/>
          <p14:tracePt t="9868" x="8062913" y="3457575"/>
          <p14:tracePt t="9877" x="8091488" y="3481388"/>
          <p14:tracePt t="9885" x="8134350" y="3509963"/>
          <p14:tracePt t="9893" x="8177213" y="3543300"/>
          <p14:tracePt t="9904" x="8229600" y="3576638"/>
          <p14:tracePt t="9912" x="8286750" y="3600450"/>
          <p14:tracePt t="9922" x="8348663" y="3614738"/>
          <p14:tracePt t="9930" x="8424863" y="3638550"/>
          <p14:tracePt t="9937" x="8501063" y="3648075"/>
          <p14:tracePt t="9943" x="8577263" y="3652838"/>
          <p14:tracePt t="9959" x="8734425" y="3662363"/>
          <p14:tracePt t="9966" x="8810625" y="3662363"/>
          <p14:tracePt t="9974" x="8882063" y="3662363"/>
          <p14:tracePt t="9981" x="8953500" y="3662363"/>
          <p14:tracePt t="9989" x="9024938" y="3662363"/>
          <p14:tracePt t="9997" x="9096375" y="3662363"/>
          <p14:tracePt t="10014" x="9215438" y="3662363"/>
          <p14:tracePt t="10021" x="9267825" y="3662363"/>
          <p14:tracePt t="10029" x="9324975" y="3662363"/>
          <p14:tracePt t="10040" x="9382125" y="3657600"/>
          <p14:tracePt t="10049" x="9453563" y="3648075"/>
          <p14:tracePt t="10057" x="9520238" y="3619500"/>
          <p14:tracePt t="10072" x="9667875" y="3557588"/>
          <p14:tracePt t="10076" x="9744075" y="3519488"/>
          <p14:tracePt t="10084" x="9820275" y="3476625"/>
          <p14:tracePt t="10093" x="9929813" y="3405188"/>
          <p14:tracePt t="10100" x="10010775" y="3357563"/>
          <p14:tracePt t="10112" x="10091738" y="3305175"/>
          <p14:tracePt t="10120" x="10134600" y="3267075"/>
          <p14:tracePt t="10128" x="10196513" y="3205163"/>
          <p14:tracePt t="10136" x="10225088" y="3171825"/>
          <p14:tracePt t="10142" x="10258425" y="3109913"/>
          <p14:tracePt t="10149" x="10287000" y="3052763"/>
          <p14:tracePt t="10156" x="10320338" y="2981325"/>
          <p14:tracePt t="10165" x="10344150" y="2914650"/>
          <p14:tracePt t="10174" x="10363200" y="2833688"/>
          <p14:tracePt t="10180" x="10387013" y="2767013"/>
          <p14:tracePt t="10192" x="10391775" y="2681288"/>
          <p14:tracePt t="10205" x="10396538" y="2547938"/>
          <p14:tracePt t="10212" x="10396538" y="2486025"/>
          <p14:tracePt t="10222" x="10396538" y="2419350"/>
          <p14:tracePt t="10230" x="10396538" y="2366963"/>
          <p14:tracePt t="10237" x="10396538" y="2300288"/>
          <p14:tracePt t="10245" x="10396538" y="2262188"/>
          <p14:tracePt t="10252" x="10396538" y="2205038"/>
          <p14:tracePt t="10262" x="10396538" y="2157413"/>
          <p14:tracePt t="10273" x="10396538" y="2109788"/>
          <p14:tracePt t="10281" x="10396538" y="2057400"/>
          <p14:tracePt t="10290" x="10396538" y="2000250"/>
          <p14:tracePt t="10298" x="10396538" y="1957388"/>
          <p14:tracePt t="10300" x="10391775" y="1905000"/>
          <p14:tracePt t="10309" x="10377488" y="1852613"/>
          <p14:tracePt t="10317" x="10344150" y="1795463"/>
          <p14:tracePt t="10325" x="10334625" y="1752600"/>
          <p14:tracePt t="10333" x="10301288" y="1700213"/>
          <p14:tracePt t="10346" x="10277475" y="1657350"/>
          <p14:tracePt t="10349" x="10253663" y="1624013"/>
          <p14:tracePt t="10357" x="10229850" y="1585913"/>
          <p14:tracePt t="10364" x="10201275" y="1557338"/>
          <p14:tracePt t="10375" x="10182225" y="1528763"/>
          <p14:tracePt t="10381" x="10172700" y="1514475"/>
          <p14:tracePt t="10389" x="10163175" y="1504950"/>
          <p14:tracePt t="10397" x="10158413" y="1490663"/>
          <p14:tracePt t="10405" x="10153650" y="1476375"/>
          <p14:tracePt t="10412" x="10144125" y="1462088"/>
          <p14:tracePt t="10421" x="10144125" y="1457325"/>
          <p14:tracePt t="10429" x="10139363" y="1452563"/>
          <p14:tracePt t="10438" x="10134600" y="1443038"/>
          <p14:tracePt t="10445" x="10125075" y="1438275"/>
          <p14:tracePt t="10453" x="10125075" y="1433513"/>
          <p14:tracePt t="10460" x="10125075" y="1428750"/>
          <p14:tracePt t="10468" x="10120313" y="1423988"/>
          <p14:tracePt t="10476" x="10110788" y="1419225"/>
          <p14:tracePt t="10484" x="10106025" y="1409700"/>
          <p14:tracePt t="10494" x="10101263" y="1404938"/>
          <p14:tracePt t="10494" x="0" y="0"/>
        </p14:tracePtLst>
        <p14:tracePtLst>
          <p14:tracePt t="15215" x="3862388" y="5405438"/>
          <p14:tracePt t="15266" x="3862388" y="5410200"/>
          <p14:tracePt t="15270" x="3876675" y="5419725"/>
          <p14:tracePt t="15278" x="3890963" y="5424488"/>
          <p14:tracePt t="15285" x="3914775" y="5434013"/>
          <p14:tracePt t="15296" x="3933825" y="5448300"/>
          <p14:tracePt t="15304" x="3962400" y="5453063"/>
          <p14:tracePt t="15315" x="3990975" y="5472113"/>
          <p14:tracePt t="15322" x="4033838" y="5486400"/>
          <p14:tracePt t="15328" x="4057650" y="5500688"/>
          <p14:tracePt t="15334" x="4100513" y="5505450"/>
          <p14:tracePt t="15342" x="4124325" y="5514975"/>
          <p14:tracePt t="15349" x="4152900" y="5514975"/>
          <p14:tracePt t="15358" x="4176713" y="5524500"/>
          <p14:tracePt t="15365" x="4195763" y="5529263"/>
          <p14:tracePt t="15374" x="4219575" y="5529263"/>
          <p14:tracePt t="15380" x="4229100" y="5529263"/>
          <p14:tracePt t="15390" x="4252913" y="5529263"/>
          <p14:tracePt t="15397" x="4271963" y="5524500"/>
          <p14:tracePt t="15406" x="4295775" y="5519738"/>
          <p14:tracePt t="15413" x="4305300" y="5514975"/>
          <p14:tracePt t="15420" x="4329113" y="5514975"/>
          <p14:tracePt t="15429" x="4348163" y="5505450"/>
          <p14:tracePt t="15437" x="4376738" y="5495925"/>
          <p14:tracePt t="15449" x="4400550" y="5495925"/>
          <p14:tracePt t="15458" x="4433888" y="5486400"/>
          <p14:tracePt t="15466" x="4452938" y="5481638"/>
          <p14:tracePt t="15474" x="4481513" y="5467350"/>
          <p14:tracePt t="15479" x="4495800" y="5467350"/>
          <p14:tracePt t="15485" x="4519613" y="5453063"/>
          <p14:tracePt t="15494" x="4529138" y="5448300"/>
          <p14:tracePt t="15509" x="4552950" y="5424488"/>
          <p14:tracePt t="15517" x="4557713" y="5414963"/>
          <p14:tracePt t="15524" x="4572000" y="5395913"/>
          <p14:tracePt t="15533" x="4572000" y="5381625"/>
          <p14:tracePt t="15546" x="4576763" y="5362575"/>
          <p14:tracePt t="15549" x="4576763" y="5338763"/>
          <p14:tracePt t="15557" x="4581525" y="5310188"/>
          <p14:tracePt t="15565" x="4581525" y="5286375"/>
          <p14:tracePt t="15573" x="4581525" y="5262563"/>
          <p14:tracePt t="15580" x="4581525" y="5243513"/>
          <p14:tracePt t="15596" x="4581525" y="5210175"/>
          <p14:tracePt t="15609" x="4581525" y="5191125"/>
          <p14:tracePt t="15615" x="4572000" y="5157788"/>
          <p14:tracePt t="15622" x="4572000" y="5148263"/>
          <p14:tracePt t="15629" x="4572000" y="5129213"/>
          <p14:tracePt t="15638" x="4572000" y="5105400"/>
          <p14:tracePt t="15644" x="4567238" y="5091113"/>
          <p14:tracePt t="15653" x="4552950" y="5057775"/>
          <p14:tracePt t="15665" x="4543425" y="5038725"/>
          <p14:tracePt t="15672" x="4533900" y="5014913"/>
          <p14:tracePt t="15679" x="4510088" y="4986338"/>
          <p14:tracePt t="15686" x="4486275" y="4948238"/>
          <p14:tracePt t="15692" x="4467225" y="4929188"/>
          <p14:tracePt t="15704" x="4452938" y="4914900"/>
          <p14:tracePt t="15713" x="4424363" y="4886325"/>
          <p14:tracePt t="15719" x="4395788" y="4852988"/>
          <p14:tracePt t="15726" x="4367213" y="4833938"/>
          <p14:tracePt t="15732" x="4343400" y="4814888"/>
          <p14:tracePt t="15740" x="4314825" y="4800600"/>
          <p14:tracePt t="15748" x="4276725" y="4786313"/>
          <p14:tracePt t="15758" x="4238625" y="4772025"/>
          <p14:tracePt t="15765" x="4195763" y="4757738"/>
          <p14:tracePt t="15773" x="4148138" y="4733925"/>
          <p14:tracePt t="15785" x="4095750" y="4719638"/>
          <p14:tracePt t="15790" x="4048125" y="4700588"/>
          <p14:tracePt t="15797" x="3990975" y="4695825"/>
          <p14:tracePt t="15805" x="3957638" y="4691063"/>
          <p14:tracePt t="15814" x="3910013" y="4676775"/>
          <p14:tracePt t="15821" x="3867150" y="4676775"/>
          <p14:tracePt t="15831" x="3829050" y="4676775"/>
          <p14:tracePt t="15841" x="3790950" y="4676775"/>
          <p14:tracePt t="15848" x="3757613" y="4676775"/>
          <p14:tracePt t="15859" x="3724275" y="4686300"/>
          <p14:tracePt t="15869" x="3667125" y="4719638"/>
          <p14:tracePt t="15877" x="3624263" y="4743450"/>
          <p14:tracePt t="15889" x="3595688" y="4772025"/>
          <p14:tracePt t="15896" x="3548063" y="4810125"/>
          <p14:tracePt t="15906" x="3533775" y="4838700"/>
          <p14:tracePt t="15913" x="3514725" y="4881563"/>
          <p14:tracePt t="15920" x="3495675" y="4914900"/>
          <p14:tracePt t="15925" x="3486150" y="4948238"/>
          <p14:tracePt t="15936" x="3471863" y="5005388"/>
          <p14:tracePt t="15944" x="3467100" y="5038725"/>
          <p14:tracePt t="15950" x="3462338" y="5086350"/>
          <p14:tracePt t="15956" x="3457575" y="5129213"/>
          <p14:tracePt t="15966" x="3457575" y="5176838"/>
          <p14:tracePt t="15974" x="3457575" y="5219700"/>
          <p14:tracePt t="15981" x="3457575" y="5257800"/>
          <p14:tracePt t="15994" x="3462338" y="5291138"/>
          <p14:tracePt t="16003" x="3476625" y="5334000"/>
          <p14:tracePt t="16009" x="3500438" y="5376863"/>
          <p14:tracePt t="16015" x="3514725" y="5395913"/>
          <p14:tracePt t="16022" x="3538538" y="5424488"/>
          <p14:tracePt t="16032" x="3557588" y="5448300"/>
          <p14:tracePt t="16040" x="3586163" y="5462588"/>
          <p14:tracePt t="16047" x="3600450" y="5467350"/>
          <p14:tracePt t="16056" x="3624263" y="5472113"/>
          <p14:tracePt t="16062" x="3643313" y="5476875"/>
          <p14:tracePt t="16070" x="3667125" y="5476875"/>
          <p14:tracePt t="16077" x="3676650" y="5476875"/>
          <p14:tracePt t="16085" x="3700463" y="5476875"/>
          <p14:tracePt t="16093" x="3714750" y="5476875"/>
          <p14:tracePt t="16101" x="3724275" y="5476875"/>
          <p14:tracePt t="16110" x="3748088" y="5476875"/>
          <p14:tracePt t="16110" x="0" y="0"/>
        </p14:tracePtLst>
        <p14:tracePtLst>
          <p14:tracePt t="16865" x="6638925" y="5453063"/>
          <p14:tracePt t="16870" x="6643688" y="5453063"/>
          <p14:tracePt t="16885" x="6657975" y="5453063"/>
          <p14:tracePt t="16896" x="6662738" y="5453063"/>
          <p14:tracePt t="16903" x="6677025" y="5453063"/>
          <p14:tracePt t="16912" x="6691313" y="5453063"/>
          <p14:tracePt t="16920" x="6705600" y="5453063"/>
          <p14:tracePt t="16929" x="6719888" y="5453063"/>
          <p14:tracePt t="16936" x="6738938" y="5453063"/>
          <p14:tracePt t="16942" x="6762750" y="5453063"/>
          <p14:tracePt t="16950" x="6777038" y="5453063"/>
          <p14:tracePt t="16957" x="6805613" y="5453063"/>
          <p14:tracePt t="16967" x="6829425" y="5443538"/>
          <p14:tracePt t="16974" x="6853238" y="5429250"/>
          <p14:tracePt t="16981" x="6886575" y="5410200"/>
          <p14:tracePt t="16990" x="6910388" y="5391150"/>
          <p14:tracePt t="16998" x="6929438" y="5381625"/>
          <p14:tracePt t="17005" x="6948488" y="5357813"/>
          <p14:tracePt t="17013" x="6962775" y="5338763"/>
          <p14:tracePt t="17024" x="6972300" y="5324475"/>
          <p14:tracePt t="17033" x="6977063" y="5305425"/>
          <p14:tracePt t="17040" x="6991350" y="5276850"/>
          <p14:tracePt t="17049" x="6991350" y="5267325"/>
          <p14:tracePt t="17052" x="6991350" y="5243513"/>
          <p14:tracePt t="17062" x="6991350" y="5224463"/>
          <p14:tracePt t="17073" x="6991350" y="5200650"/>
          <p14:tracePt t="17081" x="6991350" y="5181600"/>
          <p14:tracePt t="17092" x="6981825" y="5133975"/>
          <p14:tracePt t="17105" x="6972300" y="5100638"/>
          <p14:tracePt t="17111" x="6958013" y="5076825"/>
          <p14:tracePt t="17118" x="6938963" y="5043488"/>
          <p14:tracePt t="17125" x="6929438" y="5024438"/>
          <p14:tracePt t="17133" x="6915150" y="5000625"/>
          <p14:tracePt t="17141" x="6891338" y="4967288"/>
          <p14:tracePt t="17148" x="6867525" y="4943475"/>
          <p14:tracePt t="17157" x="6853238" y="4924425"/>
          <p14:tracePt t="17165" x="6824663" y="4900613"/>
          <p14:tracePt t="17173" x="6796088" y="4886325"/>
          <p14:tracePt t="17181" x="6781800" y="4876800"/>
          <p14:tracePt t="17189" x="6757988" y="4862513"/>
          <p14:tracePt t="17197" x="6743700" y="4852988"/>
          <p14:tracePt t="17205" x="6705600" y="4833938"/>
          <p14:tracePt t="17215" x="6672263" y="4833938"/>
          <p14:tracePt t="17225" x="6648450" y="4824413"/>
          <p14:tracePt t="17234" x="6615113" y="4819650"/>
          <p14:tracePt t="17241" x="6557963" y="4805363"/>
          <p14:tracePt t="17246" x="6515100" y="4805363"/>
          <p14:tracePt t="17253" x="6457950" y="4800600"/>
          <p14:tracePt t="17261" x="6405563" y="4786313"/>
          <p14:tracePt t="17270" x="6329363" y="4772025"/>
          <p14:tracePt t="17278" x="6281738" y="4767263"/>
          <p14:tracePt t="17285" x="6219825" y="4762500"/>
          <p14:tracePt t="17294" x="6148388" y="4752975"/>
          <p14:tracePt t="17301" x="6081713" y="4743450"/>
          <p14:tracePt t="17309" x="6024563" y="4733925"/>
          <p14:tracePt t="17319" x="5976938" y="4733925"/>
          <p14:tracePt t="17327" x="5924550" y="4733925"/>
          <p14:tracePt t="17334" x="5867400" y="4733925"/>
          <p14:tracePt t="17341" x="5834063" y="4733925"/>
          <p14:tracePt t="17349" x="5786438" y="4743450"/>
          <p14:tracePt t="17361" x="5743575" y="4757738"/>
          <p14:tracePt t="17367" x="5686425" y="4776788"/>
          <p14:tracePt t="17381" x="5600700" y="4829175"/>
          <p14:tracePt t="17390" x="5557838" y="4848225"/>
          <p14:tracePt t="17398" x="5529263" y="4872038"/>
          <p14:tracePt t="17405" x="5486400" y="4895850"/>
          <p14:tracePt t="17414" x="5457825" y="4919663"/>
          <p14:tracePt t="17421" x="5443538" y="4933950"/>
          <p14:tracePt t="17428" x="5424488" y="4962525"/>
          <p14:tracePt t="17436" x="5414963" y="4972050"/>
          <p14:tracePt t="17445" x="5410200" y="5000625"/>
          <p14:tracePt t="17453" x="5405438" y="5014913"/>
          <p14:tracePt t="17460" x="5405438" y="5048250"/>
          <p14:tracePt t="17468" x="5405438" y="5072063"/>
          <p14:tracePt t="17476" x="5405438" y="5114925"/>
          <p14:tracePt t="17485" x="5405438" y="5162550"/>
          <p14:tracePt t="17494" x="5405438" y="5219700"/>
          <p14:tracePt t="17502" x="5410200" y="5272088"/>
          <p14:tracePt t="17508" x="5443538" y="5334000"/>
          <p14:tracePt t="17516" x="5472113" y="5391150"/>
          <p14:tracePt t="17524" x="5514975" y="5457825"/>
          <p14:tracePt t="17533" x="5557838" y="5500688"/>
          <p14:tracePt t="17541" x="5605463" y="5548313"/>
          <p14:tracePt t="17549" x="5662613" y="5600700"/>
          <p14:tracePt t="17559" x="5715000" y="5643563"/>
          <p14:tracePt t="17566" x="5757863" y="5676900"/>
          <p14:tracePt t="17572" x="5824538" y="5710238"/>
          <p14:tracePt t="17580" x="5881688" y="5724525"/>
          <p14:tracePt t="17589" x="5934075" y="5748338"/>
          <p14:tracePt t="17597" x="5976938" y="5767388"/>
          <p14:tracePt t="17614" x="6081713" y="5795963"/>
          <p14:tracePt t="17620" x="6124575" y="5795963"/>
          <p14:tracePt t="17629" x="6186488" y="5810250"/>
          <p14:tracePt t="17637" x="6243638" y="5810250"/>
          <p14:tracePt t="17645" x="6291263" y="5810250"/>
          <p14:tracePt t="17654" x="6343650" y="5810250"/>
          <p14:tracePt t="17661" x="6410325" y="5810250"/>
          <p14:tracePt t="17669" x="6462713" y="5810250"/>
          <p14:tracePt t="17676" x="6519863" y="5800725"/>
          <p14:tracePt t="17684" x="6572250" y="5781675"/>
          <p14:tracePt t="17692" x="6629400" y="5757863"/>
          <p14:tracePt t="17702" x="6686550" y="5724525"/>
          <p14:tracePt t="17713" x="6734175" y="5695950"/>
          <p14:tracePt t="17720" x="6781800" y="5653088"/>
          <p14:tracePt t="17727" x="6819900" y="5629275"/>
          <p14:tracePt t="17735" x="6848475" y="5600700"/>
          <p14:tracePt t="17742" x="6872288" y="5581650"/>
          <p14:tracePt t="17748" x="6886575" y="5557838"/>
          <p14:tracePt t="17757" x="6896100" y="5548313"/>
          <p14:tracePt t="17765" x="6905625" y="5534025"/>
          <p14:tracePt t="17773" x="6910388" y="5514975"/>
          <p14:tracePt t="17781" x="6915150" y="5505450"/>
          <p14:tracePt t="17790" x="6915150" y="5500688"/>
          <p14:tracePt t="17797" x="6915150" y="5495925"/>
          <p14:tracePt t="17797" x="0" y="0"/>
        </p14:tracePtLst>
        <p14:tracePtLst>
          <p14:tracePt t="19671" x="8320088" y="4876800"/>
          <p14:tracePt t="19676" x="8310563" y="4867275"/>
          <p14:tracePt t="19694" x="8296275" y="4848225"/>
          <p14:tracePt t="19701" x="8291513" y="4838700"/>
          <p14:tracePt t="19713" x="8277225" y="4824413"/>
          <p14:tracePt t="19723" x="8272463" y="4824413"/>
          <p14:tracePt t="19729" x="8267700" y="4814888"/>
          <p14:tracePt t="19735" x="8253413" y="4805363"/>
          <p14:tracePt t="19743" x="8239125" y="4800600"/>
          <p14:tracePt t="19749" x="8224838" y="4795838"/>
          <p14:tracePt t="19756" x="8205788" y="4791075"/>
          <p14:tracePt t="19765" x="8181975" y="4781550"/>
          <p14:tracePt t="19774" x="8162925" y="4776788"/>
          <p14:tracePt t="19784" x="8139113" y="4776788"/>
          <p14:tracePt t="19795" x="8105775" y="4772025"/>
          <p14:tracePt t="19801" x="8062913" y="4772025"/>
          <p14:tracePt t="19811" x="8024813" y="4772025"/>
          <p14:tracePt t="19817" x="7991475" y="4772025"/>
          <p14:tracePt t="19823" x="7943850" y="4772025"/>
          <p14:tracePt t="19829" x="7905750" y="4772025"/>
          <p14:tracePt t="19837" x="7886700" y="4772025"/>
          <p14:tracePt t="19847" x="7858125" y="4772025"/>
          <p14:tracePt t="19859" x="7810500" y="4772025"/>
          <p14:tracePt t="19865" x="7772400" y="4776788"/>
          <p14:tracePt t="19872" x="7748588" y="4795838"/>
          <p14:tracePt t="19878" x="7700963" y="4819650"/>
          <p14:tracePt t="19884" x="7672388" y="4843463"/>
          <p14:tracePt t="19893" x="7658100" y="4876800"/>
          <p14:tracePt t="19900" x="7639050" y="4914900"/>
          <p14:tracePt t="19911" x="7615238" y="4957763"/>
          <p14:tracePt t="19922" x="7596188" y="5000625"/>
          <p14:tracePt t="19930" x="7581900" y="5048250"/>
          <p14:tracePt t="19935" x="7567613" y="5091113"/>
          <p14:tracePt t="19942" x="7553325" y="5138738"/>
          <p14:tracePt t="19952" x="7548563" y="5181600"/>
          <p14:tracePt t="19956" x="7539038" y="5205413"/>
          <p14:tracePt t="19974" x="7539038" y="5281613"/>
          <p14:tracePt t="19983" x="7539038" y="5310188"/>
          <p14:tracePt t="19989" x="7539038" y="5343525"/>
          <p14:tracePt t="19998" x="7539038" y="5391150"/>
          <p14:tracePt t="20008" x="7543800" y="5419725"/>
          <p14:tracePt t="20016" x="7567613" y="5453063"/>
          <p14:tracePt t="20026" x="7591425" y="5505450"/>
          <p14:tracePt t="20033" x="7624763" y="5548313"/>
          <p14:tracePt t="20039" x="7667625" y="5586413"/>
          <p14:tracePt t="20045" x="7724775" y="5619750"/>
          <p14:tracePt t="20053" x="7786688" y="5643563"/>
          <p14:tracePt t="20061" x="7834313" y="5657850"/>
          <p14:tracePt t="20069" x="7891463" y="5657850"/>
          <p14:tracePt t="20077" x="7953375" y="5672138"/>
          <p14:tracePt t="20086" x="8010525" y="5672138"/>
          <p14:tracePt t="20093" x="8067675" y="5672138"/>
          <p14:tracePt t="20101" x="8105775" y="5672138"/>
          <p14:tracePt t="20109" x="8162925" y="5667375"/>
          <p14:tracePt t="20117" x="8210550" y="5657850"/>
          <p14:tracePt t="20125" x="8253413" y="5624513"/>
          <p14:tracePt t="20133" x="8291513" y="5600700"/>
          <p14:tracePt t="20142" x="8334375" y="5562600"/>
          <p14:tracePt t="20148" x="8362950" y="5534025"/>
          <p14:tracePt t="20157" x="8386763" y="5500688"/>
          <p14:tracePt t="20165" x="8401050" y="5462588"/>
          <p14:tracePt t="20173" x="8410575" y="5429250"/>
          <p14:tracePt t="20181" x="8415338" y="5395913"/>
          <p14:tracePt t="20190" x="8429625" y="5353050"/>
          <p14:tracePt t="20197" x="8434388" y="5314950"/>
          <p14:tracePt t="20205" x="8434388" y="5291138"/>
          <p14:tracePt t="20213" x="8439150" y="5257800"/>
          <p14:tracePt t="20221" x="8439150" y="5229225"/>
          <p14:tracePt t="20229" x="8443913" y="5214938"/>
          <p14:tracePt t="20237" x="8443913" y="5186363"/>
          <p14:tracePt t="20246" x="8443913" y="5172075"/>
          <p14:tracePt t="20253" x="8443913" y="5157788"/>
          <p14:tracePt t="20260" x="8443913" y="5143500"/>
          <p14:tracePt t="20269" x="8443913" y="5133975"/>
          <p14:tracePt t="20278" x="8443913" y="5129213"/>
          <p14:tracePt t="20284" x="8443913" y="5119688"/>
          <p14:tracePt t="20294" x="8439150" y="5110163"/>
          <p14:tracePt t="20301" x="8434388" y="5105400"/>
          <p14:tracePt t="20309" x="8429625" y="5105400"/>
          <p14:tracePt t="20317" x="8420100" y="5105400"/>
          <p14:tracePt t="20333" x="8415338" y="5105400"/>
          <p14:tracePt t="20350" x="8410575" y="5105400"/>
          <p14:tracePt t="20358" x="8405813" y="5105400"/>
          <p14:tracePt t="2037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AB90-D781-4C57-8CDB-EF8A78E96108}" type="slidenum">
              <a:rPr lang="fr-FR" smtClean="0"/>
              <a:t>15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9274" y="-32533"/>
            <a:ext cx="10515600" cy="57467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2A4354"/>
                </a:solidFill>
              </a:rPr>
              <a:t>Déroulé des tests avec les futurs utilisateurs</a:t>
            </a:r>
            <a:endParaRPr lang="fr-FR" dirty="0">
              <a:solidFill>
                <a:srgbClr val="2A4354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814660" y="70138"/>
            <a:ext cx="33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(Colas et al </a:t>
            </a:r>
            <a:r>
              <a:rPr lang="de-DE" dirty="0" smtClean="0"/>
              <a:t>2019 </a:t>
            </a:r>
            <a:r>
              <a:rPr lang="de-DE" dirty="0" err="1" smtClean="0"/>
              <a:t>COLUMA</a:t>
            </a:r>
            <a:r>
              <a:rPr lang="de-DE" dirty="0" smtClean="0"/>
              <a:t>)</a:t>
            </a:r>
            <a:endParaRPr lang="fr-FR" dirty="0"/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564113"/>
              </p:ext>
            </p:extLst>
          </p:nvPr>
        </p:nvGraphicFramePr>
        <p:xfrm>
          <a:off x="1049380" y="542141"/>
          <a:ext cx="9715387" cy="6354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0" name="Document" r:id="rId5" imgW="6048672" imgH="3956406" progId="Word.Document.12">
                  <p:embed/>
                </p:oleObj>
              </mc:Choice>
              <mc:Fallback>
                <p:oleObj name="Document" r:id="rId5" imgW="6048672" imgH="39564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9380" y="542141"/>
                        <a:ext cx="9715387" cy="6354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28"/>
    </mc:Choice>
    <mc:Fallback>
      <p:transition spd="slow" advTm="7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52" x="1462088" y="2219325"/>
          <p14:tracePt t="6555" x="1471613" y="2071688"/>
          <p14:tracePt t="6557" x="1471613" y="2066925"/>
          <p14:tracePt t="6740" x="1290638" y="1852613"/>
          <p14:tracePt t="7043" x="1119188" y="1700213"/>
          <p14:tracePt t="7045" x="1109663" y="1695450"/>
          <p14:tracePt t="7108" x="1028700" y="1666875"/>
          <p14:tracePt t="7171" x="981075" y="1657350"/>
          <p14:tracePt t="7173" x="976313" y="1657350"/>
          <p14:tracePt t="7236" x="923925" y="1657350"/>
          <p14:tracePt t="7298" x="890588" y="1671638"/>
          <p14:tracePt t="7300" x="885825" y="1676400"/>
          <p14:tracePt t="7364" x="871538" y="1762125"/>
          <p14:tracePt t="7372" x="866775" y="1781175"/>
          <p14:tracePt t="7381" x="866775" y="1795463"/>
          <p14:tracePt t="7389" x="866775" y="1809750"/>
          <p14:tracePt t="7397" x="866775" y="1833563"/>
          <p14:tracePt t="7408" x="866775" y="1852613"/>
          <p14:tracePt t="7417" x="866775" y="1876425"/>
          <p14:tracePt t="7428" x="866775" y="1924050"/>
          <p14:tracePt t="7436" x="866775" y="1952625"/>
          <p14:tracePt t="7445" x="866775" y="1981200"/>
          <p14:tracePt t="7453" x="866775" y="2024063"/>
          <p14:tracePt t="7461" x="866775" y="2062163"/>
          <p14:tracePt t="7470" x="866775" y="2095500"/>
          <p14:tracePt t="7477" x="866775" y="2128838"/>
          <p14:tracePt t="7485" x="866775" y="2162175"/>
          <p14:tracePt t="7493" x="866775" y="2190750"/>
          <p14:tracePt t="7501" x="866775" y="2219325"/>
          <p14:tracePt t="7512" x="866775" y="2247900"/>
          <p14:tracePt t="7527" x="866775" y="2305050"/>
          <p14:tracePt t="7537" x="866775" y="2347913"/>
          <p14:tracePt t="7541" x="866775" y="2386013"/>
          <p14:tracePt t="7552" x="866775" y="2419350"/>
          <p14:tracePt t="7559" x="866775" y="2452688"/>
          <p14:tracePt t="7566" x="866775" y="2490788"/>
          <p14:tracePt t="7573" x="866775" y="2524125"/>
          <p14:tracePt t="7581" x="866775" y="2557463"/>
          <p14:tracePt t="7589" x="866775" y="2595563"/>
          <p14:tracePt t="7597" x="866775" y="2628900"/>
          <p14:tracePt t="7607" x="866775" y="2652713"/>
          <p14:tracePt t="7618" x="866775" y="2676525"/>
          <p14:tracePt t="7627" x="866775" y="2686050"/>
          <p14:tracePt t="7633" x="866775" y="2709863"/>
          <p14:tracePt t="7637" x="866775" y="2733675"/>
          <p14:tracePt t="7645" x="871538" y="2752725"/>
          <p14:tracePt t="7653" x="876300" y="2776538"/>
          <p14:tracePt t="7661" x="876300" y="2795588"/>
          <p14:tracePt t="7668" x="881063" y="2819400"/>
          <p14:tracePt t="7678" x="890588" y="2838450"/>
          <p14:tracePt t="7686" x="895350" y="2852738"/>
          <p14:tracePt t="7692" x="900113" y="2876550"/>
          <p14:tracePt t="7700" x="914400" y="2905125"/>
          <p14:tracePt t="7711" x="923925" y="2924175"/>
          <p14:tracePt t="7723" x="942975" y="2967038"/>
          <p14:tracePt t="7788" x="1057275" y="3114675"/>
          <p14:tracePt t="7852" x="1138238" y="3109913"/>
          <p14:tracePt t="7918" x="1281113" y="3038475"/>
          <p14:tracePt t="7989" x="1366838" y="2990850"/>
          <p14:tracePt t="8053" x="1490663" y="2867025"/>
          <p14:tracePt t="8116" x="1538288" y="2686050"/>
          <p14:tracePt t="8179" x="1543050" y="2562225"/>
          <p14:tracePt t="8182" x="1543050" y="2543175"/>
          <p14:tracePt t="8244" x="1533525" y="2357438"/>
          <p14:tracePt t="8549" x="1262063" y="1895475"/>
          <p14:tracePt t="8675" x="1143000" y="1814513"/>
          <p14:tracePt t="8799" x="1114425" y="1814513"/>
          <p14:tracePt t="8982" x="0" y="0"/>
        </p14:tracePtLst>
        <p14:tracePtLst>
          <p14:tracePt t="9651" x="1481138" y="4700588"/>
          <p14:tracePt t="9854" x="1452563" y="4576763"/>
          <p14:tracePt t="10038" x="1376363" y="4348163"/>
          <p14:tracePt t="10102" x="1333500" y="4286250"/>
          <p14:tracePt t="10165" x="1300163" y="4238625"/>
          <p14:tracePt t="10229" x="1228725" y="4181475"/>
          <p14:tracePt t="10291" x="1181100" y="4167188"/>
          <p14:tracePt t="10294" x="1171575" y="4167188"/>
          <p14:tracePt t="10356" x="1109663" y="4181475"/>
          <p14:tracePt t="10420" x="1009650" y="4252913"/>
          <p14:tracePt t="10485" x="947738" y="4386263"/>
          <p14:tracePt t="10552" x="900113" y="4738688"/>
          <p14:tracePt t="10616" x="838200" y="5053013"/>
          <p14:tracePt t="10681" x="781050" y="5291138"/>
          <p14:tracePt t="10684" x="771525" y="5319713"/>
          <p14:tracePt t="10692" x="771525" y="5353050"/>
          <p14:tracePt t="10701" x="771525" y="5386388"/>
          <p14:tracePt t="10709" x="771525" y="5410200"/>
          <p14:tracePt t="10717" x="771525" y="5448300"/>
          <p14:tracePt t="10726" x="771525" y="5491163"/>
          <p14:tracePt t="10733" x="771525" y="5519738"/>
          <p14:tracePt t="10741" x="771525" y="5567363"/>
          <p14:tracePt t="10754" x="766763" y="5600700"/>
          <p14:tracePt t="10760" x="766763" y="5634038"/>
          <p14:tracePt t="10770" x="762000" y="5676900"/>
          <p14:tracePt t="10777" x="757238" y="5700713"/>
          <p14:tracePt t="10784" x="757238" y="5743575"/>
          <p14:tracePt t="10793" x="742950" y="5767388"/>
          <p14:tracePt t="10799" x="738188" y="5795963"/>
          <p14:tracePt t="10804" x="733425" y="5829300"/>
          <p14:tracePt t="10812" x="733425" y="5867400"/>
          <p14:tracePt t="10821" x="728663" y="5891213"/>
          <p14:tracePt t="10833" x="719138" y="5919788"/>
          <p14:tracePt t="10842" x="714375" y="5948363"/>
          <p14:tracePt t="10853" x="695325" y="5991225"/>
          <p14:tracePt t="10861" x="685800" y="6010275"/>
          <p14:tracePt t="10869" x="685800" y="6024563"/>
          <p14:tracePt t="10876" x="681038" y="6043613"/>
          <p14:tracePt t="10886" x="681038" y="6048375"/>
          <p14:tracePt t="10893" x="681038" y="6053138"/>
          <p14:tracePt t="10901" x="681038" y="6062663"/>
          <p14:tracePt t="10918" x="681038" y="6067425"/>
          <p14:tracePt t="10925" x="681038" y="6081713"/>
          <p14:tracePt t="10933" x="681038" y="6086475"/>
          <p14:tracePt t="10940" x="681038" y="6096000"/>
          <p14:tracePt t="10953" x="685800" y="6096000"/>
          <p14:tracePt t="10960" x="690563" y="6105525"/>
          <p14:tracePt t="10975" x="690563" y="6119813"/>
          <p14:tracePt t="10983" x="695325" y="6129338"/>
          <p14:tracePt t="10988" x="695325" y="6138863"/>
          <p14:tracePt t="10996" x="704850" y="6153150"/>
          <p14:tracePt t="11005" x="709613" y="6153150"/>
          <p14:tracePt t="11013" x="714375" y="6157913"/>
          <p14:tracePt t="11021" x="714375" y="6167438"/>
          <p14:tracePt t="11028" x="728663" y="6181725"/>
          <p14:tracePt t="11036" x="752475" y="6200775"/>
          <p14:tracePt t="11044" x="762000" y="6215063"/>
          <p14:tracePt t="11053" x="776288" y="6229350"/>
          <p14:tracePt t="11060" x="785813" y="6243638"/>
          <p14:tracePt t="11069" x="800100" y="6257925"/>
          <p14:tracePt t="11078" x="809625" y="6262688"/>
          <p14:tracePt t="11084" x="828675" y="6286500"/>
          <p14:tracePt t="11093" x="852488" y="6305550"/>
          <p14:tracePt t="11105" x="871538" y="6329363"/>
          <p14:tracePt t="11117" x="923925" y="6372225"/>
          <p14:tracePt t="11135" x="966788" y="6405563"/>
          <p14:tracePt t="11199" x="1076325" y="6453188"/>
          <p14:tracePt t="11262" x="1104900" y="6462713"/>
          <p14:tracePt t="11333" x="1195388" y="6400800"/>
          <p14:tracePt t="11396" x="1290638" y="6319838"/>
          <p14:tracePt t="11462" x="1462088" y="6043613"/>
          <p14:tracePt t="11586" x="1552575" y="5495925"/>
          <p14:tracePt t="11588" x="1552575" y="5472113"/>
          <p14:tracePt t="11718" x="1552575" y="5043488"/>
          <p14:tracePt t="11844" x="1543050" y="4695825"/>
          <p14:tracePt t="11907" x="1514475" y="4500563"/>
          <p14:tracePt t="11909" x="1514475" y="4471988"/>
          <p14:tracePt t="11974" x="1466850" y="4324350"/>
          <p14:tracePt t="12038" x="1457325" y="4295775"/>
          <p14:tracePt t="12100" x="1443038" y="4291013"/>
          <p14:tracePt t="12163" x="1362075" y="4262438"/>
          <p14:tracePt t="12166" x="1347788" y="4262438"/>
          <p14:tracePt t="12227" x="1343025" y="4262438"/>
          <p14:tracePt t="12357" x="0" y="0"/>
        </p14:tracePtLst>
        <p14:tracePtLst>
          <p14:tracePt t="14933" x="3714750" y="1081088"/>
          <p14:tracePt t="15111" x="3609975" y="881063"/>
          <p14:tracePt t="15292" x="3238500" y="700088"/>
          <p14:tracePt t="15417" x="2838450" y="576263"/>
          <p14:tracePt t="15419" x="2819400" y="571500"/>
          <p14:tracePt t="15543" x="2557463" y="538163"/>
          <p14:tracePt t="15608" x="2409825" y="523875"/>
          <p14:tracePt t="15674" x="2252663" y="519113"/>
          <p14:tracePt t="15676" x="2233613" y="514350"/>
          <p14:tracePt t="15739" x="2071688" y="495300"/>
          <p14:tracePt t="15741" x="2057400" y="490538"/>
          <p14:tracePt t="15805" x="2005013" y="490538"/>
          <p14:tracePt t="15870" x="1938338" y="495300"/>
          <p14:tracePt t="15935" x="1876425" y="519113"/>
          <p14:tracePt t="16000" x="1781175" y="557213"/>
          <p14:tracePt t="16064" x="1685925" y="590550"/>
          <p14:tracePt t="16130" x="1624013" y="619125"/>
          <p14:tracePt t="16132" x="1609725" y="628650"/>
          <p14:tracePt t="16196" x="1571625" y="709613"/>
          <p14:tracePt t="16263" x="1571625" y="790575"/>
          <p14:tracePt t="16332" x="1633538" y="885825"/>
          <p14:tracePt t="16396" x="1714500" y="976313"/>
          <p14:tracePt t="16460" x="1833563" y="1033463"/>
          <p14:tracePt t="16525" x="1995488" y="1057275"/>
          <p14:tracePt t="16590" x="2081213" y="1062038"/>
          <p14:tracePt t="16653" x="2190750" y="1052513"/>
          <p14:tracePt t="16723" x="2276475" y="1019175"/>
          <p14:tracePt t="16724" x="2286000" y="1014413"/>
          <p14:tracePt t="16803" x="2357438" y="914400"/>
          <p14:tracePt t="16872" x="2366963" y="823913"/>
          <p14:tracePt t="16941" x="2357438" y="747713"/>
          <p14:tracePt t="17009" x="2314575" y="695325"/>
          <p14:tracePt t="17011" x="2300288" y="690563"/>
          <p14:tracePt t="17099" x="2009775" y="585788"/>
          <p14:tracePt t="17176" x="1928813" y="561975"/>
          <p14:tracePt t="17255" x="0" y="0"/>
        </p14:tracePtLst>
        <p14:tracePtLst>
          <p14:tracePt t="18432" x="3038475" y="990600"/>
          <p14:tracePt t="18613" x="2833688" y="923925"/>
          <p14:tracePt t="18796" x="2452688" y="895350"/>
          <p14:tracePt t="18859" x="2386013" y="923925"/>
          <p14:tracePt t="18861" x="2376488" y="928688"/>
          <p14:tracePt t="18922" x="2324100" y="952500"/>
          <p14:tracePt t="18985" x="2300288" y="981075"/>
          <p14:tracePt t="18988" x="2300288" y="985838"/>
          <p14:tracePt t="19057" x="2300288" y="1033463"/>
          <p14:tracePt t="19059" x="2300288" y="1038225"/>
          <p14:tracePt t="19124" x="2328863" y="1076325"/>
          <p14:tracePt t="19198" x="2433638" y="1147763"/>
          <p14:tracePt t="19263" x="2490788" y="1166813"/>
          <p14:tracePt t="19335" x="2619375" y="1190625"/>
          <p14:tracePt t="19406" x="2781300" y="1214438"/>
          <p14:tracePt t="19474" x="2886075" y="1233488"/>
          <p14:tracePt t="19476" x="2890838" y="1233488"/>
          <p14:tracePt t="19545" x="2962275" y="1233488"/>
          <p14:tracePt t="19612" x="3024188" y="1233488"/>
          <p14:tracePt t="19679" x="3095625" y="1223963"/>
          <p14:tracePt t="19742" x="3109913" y="1219200"/>
          <p14:tracePt t="19806" x="3119438" y="1209675"/>
          <p14:tracePt t="19881" x="3124200" y="1204913"/>
          <p14:tracePt t="19941" x="3157538" y="1204913"/>
          <p14:tracePt t="20005" x="3186113" y="1190625"/>
          <p14:tracePt t="20069" x="3219450" y="1152525"/>
          <p14:tracePt t="20134" x="3224213" y="1138238"/>
          <p14:tracePt t="20199" x="3233738" y="1090613"/>
          <p14:tracePt t="20265" x="3233738" y="1062038"/>
          <p14:tracePt t="20330" x="3233738" y="1052513"/>
          <p14:tracePt t="20477" x="0" y="0"/>
        </p14:tracePtLst>
        <p14:tracePtLst>
          <p14:tracePt t="20999" x="3986213" y="919163"/>
          <p14:tracePt t="21182" x="3781425" y="1004888"/>
          <p14:tracePt t="21309" x="3800475" y="1147763"/>
          <p14:tracePt t="21375" x="3890963" y="1195388"/>
          <p14:tracePt t="21440" x="3938588" y="1209675"/>
          <p14:tracePt t="21505" x="4033838" y="1209675"/>
          <p14:tracePt t="21574" x="4090988" y="1209675"/>
          <p14:tracePt t="21636" x="4114800" y="1185863"/>
          <p14:tracePt t="21700" x="4124325" y="1157288"/>
          <p14:tracePt t="21765" x="4138613" y="1119188"/>
          <p14:tracePt t="21827" x="4138613" y="1109663"/>
          <p14:tracePt t="21893" x="0" y="0"/>
        </p14:tracePtLst>
        <p14:tracePtLst>
          <p14:tracePt t="23180" x="6900863" y="914400"/>
          <p14:tracePt t="23360" x="6743700" y="881063"/>
          <p14:tracePt t="23541" x="6505575" y="881063"/>
          <p14:tracePt t="23606" x="6448425" y="909638"/>
          <p14:tracePt t="23675" x="6381750" y="933450"/>
          <p14:tracePt t="23678" x="6372225" y="933450"/>
          <p14:tracePt t="23742" x="6324600" y="957263"/>
          <p14:tracePt t="23805" x="6296025" y="985838"/>
          <p14:tracePt t="23867" x="6286500" y="1038225"/>
          <p14:tracePt t="23869" x="6286500" y="1042988"/>
          <p14:tracePt t="23931" x="6319838" y="1133475"/>
          <p14:tracePt t="23933" x="6338888" y="1143000"/>
          <p14:tracePt t="23995" x="6424613" y="1185863"/>
          <p14:tracePt t="23997" x="6434138" y="1190625"/>
          <p14:tracePt t="24059" x="6624638" y="1228725"/>
          <p14:tracePt t="24061" x="6657975" y="1233488"/>
          <p14:tracePt t="24125" x="6877050" y="1252538"/>
          <p14:tracePt t="24191" x="7110413" y="1252538"/>
          <p14:tracePt t="24257" x="7286625" y="1252538"/>
          <p14:tracePt t="24260" x="7310438" y="1252538"/>
          <p14:tracePt t="24322" x="7510463" y="1243013"/>
          <p14:tracePt t="24324" x="7543800" y="1238250"/>
          <p14:tracePt t="24389" x="7839075" y="1195388"/>
          <p14:tracePt t="24452" x="7891463" y="1181100"/>
          <p14:tracePt t="24551" x="0" y="0"/>
        </p14:tracePtLst>
        <p14:tracePtLst>
          <p14:tracePt t="25520" x="7658100" y="1443038"/>
          <p14:tracePt t="25737" x="7500938" y="1362075"/>
          <p14:tracePt t="25980" x="7086600" y="1295400"/>
          <p14:tracePt t="25989" x="7081838" y="1295400"/>
          <p14:tracePt t="26110" x="6977063" y="1295400"/>
          <p14:tracePt t="26184" x="6934200" y="1300163"/>
          <p14:tracePt t="26248" x="6838950" y="1300163"/>
          <p14:tracePt t="26251" x="6829425" y="1300163"/>
          <p14:tracePt t="26316" x="6753225" y="1300163"/>
          <p14:tracePt t="26380" x="6734175" y="1314450"/>
          <p14:tracePt t="26444" x="6691313" y="1357313"/>
          <p14:tracePt t="26508" x="6653213" y="1409700"/>
          <p14:tracePt t="26574" x="6591300" y="1514475"/>
          <p14:tracePt t="26639" x="6572250" y="1633538"/>
          <p14:tracePt t="26705" x="6519863" y="1795463"/>
          <p14:tracePt t="26708" x="6519863" y="1819275"/>
          <p14:tracePt t="26772" x="6496050" y="2005013"/>
          <p14:tracePt t="26836" x="6472238" y="2176463"/>
          <p14:tracePt t="26900" x="6467475" y="2328863"/>
          <p14:tracePt t="26964" x="6467475" y="2486025"/>
          <p14:tracePt t="27030" x="6467475" y="2638425"/>
          <p14:tracePt t="27096" x="6467475" y="2776538"/>
          <p14:tracePt t="27100" x="6472238" y="2795588"/>
          <p14:tracePt t="27284" x="6657975" y="3105150"/>
          <p14:tracePt t="27410" x="6777038" y="3281363"/>
          <p14:tracePt t="27413" x="6791325" y="3295650"/>
          <p14:tracePt t="27537" x="6886575" y="3357563"/>
          <p14:tracePt t="27540" x="6896100" y="3362325"/>
          <p14:tracePt t="27604" x="6938963" y="3376613"/>
          <p14:tracePt t="27670" x="7043738" y="3381375"/>
          <p14:tracePt t="27735" x="7158038" y="3367088"/>
          <p14:tracePt t="27799" x="7248525" y="3309938"/>
          <p14:tracePt t="27862" x="7353300" y="3248025"/>
          <p14:tracePt t="27924" x="7467600" y="3195638"/>
          <p14:tracePt t="27989" x="7524750" y="3143250"/>
          <p14:tracePt t="28053" x="7558088" y="3086100"/>
          <p14:tracePt t="28118" x="7562850" y="3062288"/>
          <p14:tracePt t="28184" x="7577138" y="3024188"/>
          <p14:tracePt t="28186" x="0" y="0"/>
        </p14:tracePtLst>
        <p14:tracePtLst>
          <p14:tracePt t="32700" x="7329488" y="4067175"/>
          <p14:tracePt t="32897" x="6881813" y="3986213"/>
          <p14:tracePt t="32899" x="6848475" y="3981450"/>
          <p14:tracePt t="33079" x="6405563" y="4048125"/>
          <p14:tracePt t="33143" x="6310313" y="4095750"/>
          <p14:tracePt t="33209" x="6253163" y="4138613"/>
          <p14:tracePt t="33212" x="6234113" y="4152900"/>
          <p14:tracePt t="33274" x="6181725" y="4191000"/>
          <p14:tracePt t="33276" x="6172200" y="4200525"/>
          <p14:tracePt t="33340" x="6172200" y="4233863"/>
          <p14:tracePt t="33404" x="6215063" y="4352925"/>
          <p14:tracePt t="33470" x="6338888" y="4491038"/>
          <p14:tracePt t="33536" x="6605588" y="4562475"/>
          <p14:tracePt t="33601" x="6886575" y="4572000"/>
          <p14:tracePt t="33666" x="6996113" y="4567238"/>
          <p14:tracePt t="33668" x="7000875" y="4557713"/>
          <p14:tracePt t="33730" x="7005638" y="4519613"/>
          <p14:tracePt t="33733" x="7005638" y="4514850"/>
          <p14:tracePt t="33794" x="7005638" y="4486275"/>
          <p14:tracePt t="33795" x="0" y="0"/>
        </p14:tracePtLst>
        <p14:tracePtLst>
          <p14:tracePt t="34735" x="7086600" y="5767388"/>
          <p14:tracePt t="34912" x="6596063" y="5638800"/>
          <p14:tracePt t="35151" x="6372225" y="5829300"/>
          <p14:tracePt t="35276" x="6338888" y="5967413"/>
          <p14:tracePt t="35343" x="6353175" y="6000750"/>
          <p14:tracePt t="35408" x="6400800" y="6076950"/>
          <p14:tracePt t="35474" x="6448425" y="6172200"/>
          <p14:tracePt t="35477" x="6472238" y="6186488"/>
          <p14:tracePt t="35543" x="6581775" y="6191250"/>
          <p14:tracePt t="35616" x="6681788" y="6186488"/>
          <p14:tracePt t="35682" x="6805613" y="6134100"/>
          <p14:tracePt t="35684" x="6819900" y="6129338"/>
          <p14:tracePt t="35746" x="6872288" y="6096000"/>
          <p14:tracePt t="35749" x="6877050" y="6096000"/>
          <p14:tracePt t="35811" x="6886575" y="6057900"/>
          <p14:tracePt t="35812" x="0" y="0"/>
        </p14:tracePtLst>
        <p14:tracePtLst>
          <p14:tracePt t="36759" x="6291263" y="2824163"/>
          <p14:tracePt t="36940" x="6300788" y="2357438"/>
          <p14:tracePt t="37121" x="6324600" y="1919288"/>
          <p14:tracePt t="37184" x="6319838" y="1743075"/>
          <p14:tracePt t="37249" x="6296025" y="1552575"/>
          <p14:tracePt t="37252" x="6291263" y="1533525"/>
          <p14:tracePt t="37315" x="6272213" y="1428750"/>
          <p14:tracePt t="37318" x="6267450" y="1414463"/>
          <p14:tracePt t="37382" x="6229350" y="1281113"/>
          <p14:tracePt t="37446" x="6143625" y="1104900"/>
          <p14:tracePt t="37511" x="6043613" y="947738"/>
          <p14:tracePt t="37581" x="5900738" y="814388"/>
          <p14:tracePt t="37648" x="5762625" y="757238"/>
          <p14:tracePt t="37712" x="5567363" y="661988"/>
          <p14:tracePt t="37716" x="5543550" y="657225"/>
          <p14:tracePt t="37783" x="5357813" y="576263"/>
          <p14:tracePt t="37846" x="5195888" y="533400"/>
          <p14:tracePt t="37909" x="5072063" y="533400"/>
          <p14:tracePt t="37974" x="4924425" y="533400"/>
          <p14:tracePt t="38036" x="4738688" y="642938"/>
          <p14:tracePt t="38220" x="4467225" y="1428750"/>
          <p14:tracePt t="38345" x="4381500" y="1966913"/>
          <p14:tracePt t="38348" x="4376738" y="2014538"/>
          <p14:tracePt t="38472" x="4314825" y="2395538"/>
          <p14:tracePt t="38597" x="4243388" y="2843213"/>
          <p14:tracePt t="38724" x="4233863" y="3438525"/>
          <p14:tracePt t="38851" x="4233863" y="3924300"/>
          <p14:tracePt t="38853" x="4233863" y="3962400"/>
          <p14:tracePt t="38914" x="4233863" y="4243388"/>
          <p14:tracePt t="38916" x="4233863" y="4267200"/>
          <p14:tracePt t="38978" x="4238625" y="4376738"/>
          <p14:tracePt t="38981" x="4248150" y="4400550"/>
          <p14:tracePt t="39043" x="4267200" y="4495800"/>
          <p14:tracePt t="39045" x="4267200" y="4514850"/>
          <p14:tracePt t="39106" x="4295775" y="4738688"/>
          <p14:tracePt t="39110" x="4305300" y="4786313"/>
          <p14:tracePt t="39471" x="4652963" y="5829300"/>
          <p14:tracePt t="39595" x="4852988" y="6048375"/>
          <p14:tracePt t="39598" x="4857750" y="6048375"/>
          <p14:tracePt t="39725" x="5033963" y="6186488"/>
          <p14:tracePt t="39792" x="5172075" y="6367463"/>
          <p14:tracePt t="39855" x="5272088" y="6477000"/>
          <p14:tracePt t="39918" x="5305425" y="6491288"/>
          <p14:tracePt t="39980" x="5381625" y="6491288"/>
          <p14:tracePt t="40043" x="5438775" y="6491288"/>
          <p14:tracePt t="40044" x="5453063" y="6491288"/>
          <p14:tracePt t="40106" x="5510213" y="6491288"/>
          <p14:tracePt t="40109" x="5519738" y="6491288"/>
          <p14:tracePt t="40172" x="5581650" y="6486525"/>
          <p14:tracePt t="40236" x="5629275" y="6453188"/>
          <p14:tracePt t="40301" x="5638800" y="6443663"/>
          <p14:tracePt t="40364" x="0" y="0"/>
        </p14:tracePtLst>
        <p14:tracePtLst>
          <p14:tracePt t="44525" x="5310188" y="4005263"/>
          <p14:tracePt t="44705" x="5243513" y="4005263"/>
          <p14:tracePt t="44884" x="5005388" y="3986213"/>
          <p14:tracePt t="44947" x="4900613" y="3986213"/>
          <p14:tracePt t="44950" x="4881563" y="3986213"/>
          <p14:tracePt t="45012" x="4757738" y="3976688"/>
          <p14:tracePt t="45078" x="4667250" y="3967163"/>
          <p14:tracePt t="45084" x="4652963" y="3967163"/>
          <p14:tracePt t="45148" x="4591050" y="3971925"/>
          <p14:tracePt t="45215" x="4505325" y="3990975"/>
          <p14:tracePt t="45278" x="4414838" y="4024313"/>
          <p14:tracePt t="45345" x="4362450" y="4038600"/>
          <p14:tracePt t="45348" x="4357688" y="4048125"/>
          <p14:tracePt t="45410" x="4357688" y="4133850"/>
          <p14:tracePt t="45412" x="4357688" y="4148138"/>
          <p14:tracePt t="45478" x="4395788" y="4210050"/>
          <p14:tracePt t="45545" x="4491038" y="4238625"/>
          <p14:tracePt t="45610" x="4552950" y="4238625"/>
          <p14:tracePt t="45612" x="4562475" y="4248150"/>
          <p14:tracePt t="45676" x="4743450" y="4276725"/>
          <p14:tracePt t="45740" x="4829175" y="4281488"/>
          <p14:tracePt t="45803" x="4881563" y="4281488"/>
          <p14:tracePt t="45805" x="4895850" y="4276725"/>
          <p14:tracePt t="45866" x="4948238" y="4276725"/>
          <p14:tracePt t="45869" x="4962525" y="4276725"/>
          <p14:tracePt t="45930" x="5043488" y="4271963"/>
          <p14:tracePt t="45932" x="5057775" y="4271963"/>
          <p14:tracePt t="45997" x="5153025" y="4271963"/>
          <p14:tracePt t="46062" x="5238750" y="4276725"/>
          <p14:tracePt t="46127" x="5386388" y="4281488"/>
          <p14:tracePt t="46191" x="5510213" y="4286250"/>
          <p14:tracePt t="46256" x="5634038" y="4286250"/>
          <p14:tracePt t="46320" x="5724525" y="4300538"/>
          <p14:tracePt t="46386" x="5800725" y="4310063"/>
          <p14:tracePt t="46388" x="5810250" y="4310063"/>
          <p14:tracePt t="46451" x="5876925" y="4310063"/>
          <p14:tracePt t="46453" x="5886450" y="4310063"/>
          <p14:tracePt t="46518" x="5981700" y="4310063"/>
          <p14:tracePt t="46583" x="6000750" y="4310063"/>
          <p14:tracePt t="46933" x="0" y="0"/>
        </p14:tracePtLst>
        <p14:tracePtLst>
          <p14:tracePt t="50203" x="5224463" y="5800725"/>
          <p14:tracePt t="50383" x="5214938" y="5800725"/>
          <p14:tracePt t="50564" x="5010150" y="5795963"/>
          <p14:tracePt t="50628" x="4976813" y="5795963"/>
          <p14:tracePt t="50693" x="4910138" y="5795963"/>
          <p14:tracePt t="50759" x="4810125" y="5795963"/>
          <p14:tracePt t="50824" x="4691063" y="5772150"/>
          <p14:tracePt t="50828" x="4681538" y="5772150"/>
          <p14:tracePt t="50891" x="4614863" y="5767388"/>
          <p14:tracePt t="50894" x="4605338" y="5767388"/>
          <p14:tracePt t="50956" x="4557713" y="5767388"/>
          <p14:tracePt t="51022" x="4481513" y="5767388"/>
          <p14:tracePt t="51085" x="4433888" y="5776913"/>
          <p14:tracePt t="51148" x="4376738" y="5815013"/>
          <p14:tracePt t="51213" x="4362450" y="5862638"/>
          <p14:tracePt t="51275" x="4381500" y="5905500"/>
          <p14:tracePt t="51277" x="4395788" y="5910263"/>
          <p14:tracePt t="51338" x="4429125" y="5948363"/>
          <p14:tracePt t="51339" x="4438650" y="5957888"/>
          <p14:tracePt t="51400" x="4457700" y="5986463"/>
          <p14:tracePt t="51463" x="4538663" y="6010275"/>
          <p14:tracePt t="51527" x="4667250" y="6024563"/>
          <p14:tracePt t="51596" x="4781550" y="6057900"/>
          <p14:tracePt t="51661" x="4872038" y="6067425"/>
          <p14:tracePt t="51727" x="5005388" y="6086475"/>
          <p14:tracePt t="51792" x="5176838" y="6105525"/>
          <p14:tracePt t="51856" x="5376863" y="6143625"/>
          <p14:tracePt t="51860" x="5386388" y="6153150"/>
          <p14:tracePt t="51922" x="5491163" y="6157913"/>
          <p14:tracePt t="51924" x="5514975" y="6157913"/>
          <p14:tracePt t="51990" x="5634038" y="6172200"/>
          <p14:tracePt t="52054" x="5767388" y="6181725"/>
          <p14:tracePt t="52117" x="6000750" y="6205538"/>
          <p14:tracePt t="52181" x="6062663" y="6205538"/>
          <p14:tracePt t="52245" x="6138863" y="6196013"/>
          <p14:tracePt t="52309" x="6167438" y="6181725"/>
          <p14:tracePt t="52373" x="6196013" y="6176963"/>
          <p14:tracePt t="52436" x="6215063" y="6148388"/>
          <p14:tracePt t="52500" x="6243638" y="6105525"/>
          <p14:tracePt t="5256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Composantes</a:t>
            </a:r>
            <a:r>
              <a:rPr lang="de-DE" dirty="0" smtClean="0"/>
              <a:t> de </a:t>
            </a:r>
            <a:r>
              <a:rPr lang="de-DE" dirty="0" err="1" smtClean="0"/>
              <a:t>DECIFLORSYS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16</a:t>
            </a:fld>
            <a:endParaRPr lang="fr-FR" altLang="fr-FR"/>
          </a:p>
        </p:txBody>
      </p:sp>
      <p:sp>
        <p:nvSpPr>
          <p:cNvPr id="11" name="ZoneTexte 10"/>
          <p:cNvSpPr txBox="1"/>
          <p:nvPr/>
        </p:nvSpPr>
        <p:spPr>
          <a:xfrm>
            <a:off x="988061" y="769833"/>
            <a:ext cx="644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 err="1">
                <a:solidFill>
                  <a:srgbClr val="7030A0"/>
                </a:solidFill>
              </a:rPr>
              <a:t>Que</a:t>
            </a:r>
            <a:r>
              <a:rPr lang="de-DE" sz="2400" i="1" dirty="0">
                <a:solidFill>
                  <a:srgbClr val="7030A0"/>
                </a:solidFill>
              </a:rPr>
              <a:t> </a:t>
            </a:r>
            <a:r>
              <a:rPr lang="de-DE" sz="2400" i="1" dirty="0" err="1">
                <a:solidFill>
                  <a:srgbClr val="7030A0"/>
                </a:solidFill>
              </a:rPr>
              <a:t>faut-il</a:t>
            </a:r>
            <a:r>
              <a:rPr lang="de-DE" sz="2400" i="1" dirty="0">
                <a:solidFill>
                  <a:srgbClr val="7030A0"/>
                </a:solidFill>
              </a:rPr>
              <a:t> faire </a:t>
            </a:r>
            <a:r>
              <a:rPr lang="de-DE" sz="2400" i="1" dirty="0" err="1">
                <a:solidFill>
                  <a:srgbClr val="7030A0"/>
                </a:solidFill>
              </a:rPr>
              <a:t>pour</a:t>
            </a:r>
            <a:r>
              <a:rPr lang="de-DE" sz="2400" i="1" dirty="0">
                <a:solidFill>
                  <a:srgbClr val="7030A0"/>
                </a:solidFill>
              </a:rPr>
              <a:t> </a:t>
            </a:r>
            <a:r>
              <a:rPr lang="de-DE" sz="2400" i="1" dirty="0" err="1">
                <a:solidFill>
                  <a:srgbClr val="7030A0"/>
                </a:solidFill>
              </a:rPr>
              <a:t>atteindre</a:t>
            </a:r>
            <a:r>
              <a:rPr lang="de-DE" sz="2400" i="1" dirty="0">
                <a:solidFill>
                  <a:srgbClr val="7030A0"/>
                </a:solidFill>
              </a:rPr>
              <a:t> </a:t>
            </a:r>
            <a:r>
              <a:rPr lang="de-DE" sz="2400" i="1" dirty="0" err="1">
                <a:solidFill>
                  <a:srgbClr val="7030A0"/>
                </a:solidFill>
              </a:rPr>
              <a:t>l'objectif</a:t>
            </a:r>
            <a:r>
              <a:rPr lang="de-DE" sz="2400" i="1" dirty="0">
                <a:solidFill>
                  <a:srgbClr val="7030A0"/>
                </a:solidFill>
              </a:rPr>
              <a:t> x?</a:t>
            </a:r>
            <a:endParaRPr lang="fr-FR" sz="2400" i="1" dirty="0">
              <a:solidFill>
                <a:srgbClr val="7030A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636115" y="769833"/>
            <a:ext cx="307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i="1" dirty="0">
                <a:solidFill>
                  <a:srgbClr val="7030A0"/>
                </a:solidFill>
              </a:rPr>
              <a:t>Quelle </a:t>
            </a:r>
            <a:r>
              <a:rPr lang="de-DE" sz="2400" i="1" dirty="0" err="1">
                <a:solidFill>
                  <a:srgbClr val="7030A0"/>
                </a:solidFill>
              </a:rPr>
              <a:t>multiperformance</a:t>
            </a:r>
            <a:r>
              <a:rPr lang="de-DE" sz="2400" i="1" dirty="0">
                <a:solidFill>
                  <a:srgbClr val="7030A0"/>
                </a:solidFill>
              </a:rPr>
              <a:t> </a:t>
            </a:r>
            <a:r>
              <a:rPr lang="de-DE" sz="2400" i="1" dirty="0" err="1">
                <a:solidFill>
                  <a:srgbClr val="7030A0"/>
                </a:solidFill>
              </a:rPr>
              <a:t>pour</a:t>
            </a:r>
            <a:r>
              <a:rPr lang="de-DE" sz="2400" i="1" dirty="0">
                <a:solidFill>
                  <a:srgbClr val="7030A0"/>
                </a:solidFill>
              </a:rPr>
              <a:t> le </a:t>
            </a:r>
            <a:r>
              <a:rPr lang="de-DE" sz="2400" i="1" dirty="0" err="1">
                <a:solidFill>
                  <a:srgbClr val="7030A0"/>
                </a:solidFill>
              </a:rPr>
              <a:t>système</a:t>
            </a:r>
            <a:r>
              <a:rPr lang="de-DE" sz="2400" i="1" dirty="0">
                <a:solidFill>
                  <a:srgbClr val="7030A0"/>
                </a:solidFill>
              </a:rPr>
              <a:t> y?</a:t>
            </a:r>
            <a:endParaRPr lang="fr-FR" sz="2400" i="1" dirty="0">
              <a:solidFill>
                <a:srgbClr val="7030A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8675607" y="2177011"/>
            <a:ext cx="3211832" cy="2776864"/>
            <a:chOff x="8675607" y="2177011"/>
            <a:chExt cx="3211832" cy="2776864"/>
          </a:xfrm>
        </p:grpSpPr>
        <p:sp>
          <p:nvSpPr>
            <p:cNvPr id="19" name="Rectangle 18"/>
            <p:cNvSpPr/>
            <p:nvPr/>
          </p:nvSpPr>
          <p:spPr>
            <a:xfrm>
              <a:off x="8683639" y="2451975"/>
              <a:ext cx="3191100" cy="2501900"/>
            </a:xfrm>
            <a:prstGeom prst="rect">
              <a:avLst/>
            </a:prstGeom>
            <a:noFill/>
            <a:ln>
              <a:solidFill>
                <a:srgbClr val="2A43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675607" y="2177011"/>
              <a:ext cx="3211832" cy="461665"/>
            </a:xfrm>
            <a:prstGeom prst="rect">
              <a:avLst/>
            </a:prstGeom>
            <a:solidFill>
              <a:srgbClr val="2A43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Calculateur</a:t>
              </a:r>
              <a:endPara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8778087" y="2756569"/>
              <a:ext cx="1133322" cy="2026576"/>
              <a:chOff x="882503" y="1186749"/>
              <a:chExt cx="1133322" cy="2026576"/>
            </a:xfrm>
          </p:grpSpPr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2503" y="1186749"/>
                <a:ext cx="1053174" cy="428220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62652" y="2262938"/>
                <a:ext cx="1053173" cy="404828"/>
              </a:xfrm>
              <a:prstGeom prst="rect">
                <a:avLst/>
              </a:prstGeom>
            </p:spPr>
          </p:pic>
          <p:grpSp>
            <p:nvGrpSpPr>
              <p:cNvPr id="31" name="Groupe 30"/>
              <p:cNvGrpSpPr/>
              <p:nvPr/>
            </p:nvGrpSpPr>
            <p:grpSpPr>
              <a:xfrm>
                <a:off x="962652" y="1668007"/>
                <a:ext cx="963381" cy="608437"/>
                <a:chOff x="1935677" y="1896264"/>
                <a:chExt cx="963381" cy="608437"/>
              </a:xfrm>
            </p:grpSpPr>
            <p:pic>
              <p:nvPicPr>
                <p:cNvPr id="33" name="Image 32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35677" y="1911393"/>
                  <a:ext cx="233833" cy="593308"/>
                </a:xfrm>
                <a:prstGeom prst="rect">
                  <a:avLst/>
                </a:prstGeom>
              </p:spPr>
            </p:pic>
            <p:pic>
              <p:nvPicPr>
                <p:cNvPr id="34" name="Image 33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9510" y="1896264"/>
                  <a:ext cx="391481" cy="579802"/>
                </a:xfrm>
                <a:prstGeom prst="rect">
                  <a:avLst/>
                </a:prstGeom>
              </p:spPr>
            </p:pic>
            <p:pic>
              <p:nvPicPr>
                <p:cNvPr id="35" name="Image 34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41299" y="1907749"/>
                  <a:ext cx="357759" cy="560333"/>
                </a:xfrm>
                <a:prstGeom prst="rect">
                  <a:avLst/>
                </a:prstGeom>
              </p:spPr>
            </p:pic>
          </p:grpSp>
          <p:pic>
            <p:nvPicPr>
              <p:cNvPr id="32" name="Image 31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24640" y="2730101"/>
                <a:ext cx="991185" cy="483224"/>
              </a:xfrm>
              <a:prstGeom prst="rect">
                <a:avLst/>
              </a:prstGeom>
            </p:spPr>
          </p:pic>
        </p:grpSp>
        <p:cxnSp>
          <p:nvCxnSpPr>
            <p:cNvPr id="36" name="Connecteur droit avec flèche 35"/>
            <p:cNvCxnSpPr/>
            <p:nvPr/>
          </p:nvCxnSpPr>
          <p:spPr>
            <a:xfrm>
              <a:off x="10437790" y="3590678"/>
              <a:ext cx="475340" cy="4403"/>
            </a:xfrm>
            <a:prstGeom prst="straightConnector1">
              <a:avLst/>
            </a:prstGeom>
            <a:ln w="76200">
              <a:solidFill>
                <a:srgbClr val="2A445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e 36"/>
            <p:cNvGrpSpPr/>
            <p:nvPr/>
          </p:nvGrpSpPr>
          <p:grpSpPr>
            <a:xfrm>
              <a:off x="11387476" y="3121644"/>
              <a:ext cx="392901" cy="1307345"/>
              <a:chOff x="10507195" y="3841668"/>
              <a:chExt cx="392901" cy="1307345"/>
            </a:xfrm>
          </p:grpSpPr>
          <p:sp>
            <p:nvSpPr>
              <p:cNvPr id="38" name="Émoticône 37"/>
              <p:cNvSpPr/>
              <p:nvPr/>
            </p:nvSpPr>
            <p:spPr>
              <a:xfrm>
                <a:off x="10513234" y="3841668"/>
                <a:ext cx="386862" cy="369277"/>
              </a:xfrm>
              <a:prstGeom prst="smileyFace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Émoticône 38"/>
              <p:cNvSpPr/>
              <p:nvPr/>
            </p:nvSpPr>
            <p:spPr>
              <a:xfrm>
                <a:off x="10507195" y="4310702"/>
                <a:ext cx="386862" cy="369277"/>
              </a:xfrm>
              <a:prstGeom prst="smileyFace">
                <a:avLst>
                  <a:gd name="adj" fmla="val 2074"/>
                </a:avLst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Émoticône 39"/>
              <p:cNvSpPr/>
              <p:nvPr/>
            </p:nvSpPr>
            <p:spPr>
              <a:xfrm>
                <a:off x="10507195" y="4779736"/>
                <a:ext cx="386862" cy="369277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ZoneTexte 40"/>
            <p:cNvSpPr txBox="1"/>
            <p:nvPr/>
          </p:nvSpPr>
          <p:spPr>
            <a:xfrm>
              <a:off x="10012891" y="3832758"/>
              <a:ext cx="11945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 err="1" smtClean="0"/>
                <a:t>Qq</a:t>
              </a:r>
              <a:r>
                <a:rPr lang="de-DE" i="1" dirty="0" smtClean="0"/>
                <a:t> </a:t>
              </a:r>
              <a:r>
                <a:rPr lang="de-DE" i="1" dirty="0" err="1" smtClean="0"/>
                <a:t>secondes</a:t>
              </a:r>
              <a:endParaRPr lang="fr-FR" i="1" dirty="0"/>
            </a:p>
          </p:txBody>
        </p:sp>
      </p:grpSp>
      <p:grpSp>
        <p:nvGrpSpPr>
          <p:cNvPr id="92" name="Groupe 91"/>
          <p:cNvGrpSpPr/>
          <p:nvPr/>
        </p:nvGrpSpPr>
        <p:grpSpPr>
          <a:xfrm>
            <a:off x="113505" y="1309181"/>
            <a:ext cx="8504218" cy="5111396"/>
            <a:chOff x="113505" y="1309181"/>
            <a:chExt cx="8504218" cy="5111396"/>
          </a:xfrm>
        </p:grpSpPr>
        <p:sp>
          <p:nvSpPr>
            <p:cNvPr id="20" name="ZoneTexte 19"/>
            <p:cNvSpPr txBox="1"/>
            <p:nvPr/>
          </p:nvSpPr>
          <p:spPr>
            <a:xfrm>
              <a:off x="137703" y="1502413"/>
              <a:ext cx="8480020" cy="461665"/>
            </a:xfrm>
            <a:prstGeom prst="rect">
              <a:avLst/>
            </a:prstGeom>
            <a:solidFill>
              <a:srgbClr val="2A43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Arbres</a:t>
              </a:r>
              <a:r>
                <a:rPr lang="de-DE" sz="2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de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décision</a:t>
              </a:r>
              <a:endPara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01827" y="5995845"/>
              <a:ext cx="480237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de-DE" sz="2400" dirty="0" err="1" smtClean="0">
                  <a:solidFill>
                    <a:srgbClr val="2A435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Combinaisons</a:t>
              </a:r>
              <a:r>
                <a:rPr lang="de-DE" sz="2400" dirty="0" smtClean="0">
                  <a:solidFill>
                    <a:srgbClr val="2A435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de </a:t>
              </a:r>
              <a:r>
                <a:rPr lang="de-DE" sz="2400" dirty="0" err="1" smtClean="0">
                  <a:solidFill>
                    <a:srgbClr val="2A4354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techniques</a:t>
              </a:r>
              <a:endParaRPr lang="fr-FR" sz="2400" dirty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Accolade ouvrante 23"/>
            <p:cNvSpPr/>
            <p:nvPr/>
          </p:nvSpPr>
          <p:spPr>
            <a:xfrm rot="16200000">
              <a:off x="2786927" y="3433761"/>
              <a:ext cx="331649" cy="5118101"/>
            </a:xfrm>
            <a:prstGeom prst="leftBrace">
              <a:avLst/>
            </a:prstGeom>
            <a:ln>
              <a:solidFill>
                <a:srgbClr val="2A43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>
              <a:off x="1053947" y="1309181"/>
              <a:ext cx="6578268" cy="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156095" y="1889010"/>
              <a:ext cx="8426062" cy="3919474"/>
            </a:xfrm>
            <a:prstGeom prst="rect">
              <a:avLst/>
            </a:prstGeom>
            <a:noFill/>
            <a:ln>
              <a:solidFill>
                <a:srgbClr val="2A43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en angle 8"/>
            <p:cNvCxnSpPr>
              <a:stCxn id="49" idx="0"/>
              <a:endCxn id="44" idx="1"/>
            </p:cNvCxnSpPr>
            <p:nvPr/>
          </p:nvCxnSpPr>
          <p:spPr>
            <a:xfrm rot="5400000" flipH="1" flipV="1">
              <a:off x="837134" y="2508524"/>
              <a:ext cx="419849" cy="472633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en angle 45"/>
            <p:cNvCxnSpPr>
              <a:stCxn id="50" idx="2"/>
              <a:endCxn id="45" idx="1"/>
            </p:cNvCxnSpPr>
            <p:nvPr/>
          </p:nvCxnSpPr>
          <p:spPr>
            <a:xfrm rot="16200000" flipH="1">
              <a:off x="944977" y="4535526"/>
              <a:ext cx="389410" cy="610191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e 62"/>
            <p:cNvGrpSpPr/>
            <p:nvPr/>
          </p:nvGrpSpPr>
          <p:grpSpPr>
            <a:xfrm>
              <a:off x="113505" y="2954764"/>
              <a:ext cx="1466724" cy="1691153"/>
              <a:chOff x="113505" y="3056364"/>
              <a:chExt cx="1466724" cy="1691153"/>
            </a:xfrm>
          </p:grpSpPr>
          <p:sp>
            <p:nvSpPr>
              <p:cNvPr id="43" name="ZoneTexte 42"/>
              <p:cNvSpPr txBox="1"/>
              <p:nvPr/>
            </p:nvSpPr>
            <p:spPr>
              <a:xfrm>
                <a:off x="113505" y="3403166"/>
                <a:ext cx="1466724" cy="959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% </a:t>
                </a:r>
                <a:r>
                  <a:rPr lang="de-DE" sz="2000" dirty="0" err="1" smtClean="0"/>
                  <a:t>cultures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d'hiver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dans</a:t>
                </a:r>
                <a:r>
                  <a:rPr lang="de-DE" sz="2000" dirty="0" smtClean="0"/>
                  <a:t> la </a:t>
                </a:r>
                <a:r>
                  <a:rPr lang="de-DE" sz="2000" dirty="0" err="1" smtClean="0"/>
                  <a:t>rotation</a:t>
                </a:r>
                <a:endParaRPr lang="fr-FR" sz="2000" dirty="0"/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435510" y="3056364"/>
                <a:ext cx="750463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&lt;20%</a:t>
                </a:r>
                <a:endParaRPr lang="fr-FR" sz="2000" dirty="0"/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59355" y="4403389"/>
                <a:ext cx="750463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&gt;20%</a:t>
                </a:r>
                <a:endParaRPr lang="fr-FR" sz="2000" dirty="0"/>
              </a:p>
            </p:txBody>
          </p:sp>
        </p:grpSp>
        <p:grpSp>
          <p:nvGrpSpPr>
            <p:cNvPr id="61" name="Groupe 60"/>
            <p:cNvGrpSpPr/>
            <p:nvPr/>
          </p:nvGrpSpPr>
          <p:grpSpPr>
            <a:xfrm>
              <a:off x="1283375" y="2016797"/>
              <a:ext cx="1500925" cy="1034310"/>
              <a:chOff x="1283375" y="2118397"/>
              <a:chExt cx="1500925" cy="1034310"/>
            </a:xfrm>
          </p:grpSpPr>
          <p:sp>
            <p:nvSpPr>
              <p:cNvPr id="44" name="ZoneTexte 43"/>
              <p:cNvSpPr txBox="1"/>
              <p:nvPr/>
            </p:nvSpPr>
            <p:spPr>
              <a:xfrm>
                <a:off x="1283375" y="2464451"/>
                <a:ext cx="1500925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err="1" smtClean="0"/>
                  <a:t>Monoculture</a:t>
                </a:r>
                <a:endParaRPr lang="fr-FR" sz="2000" dirty="0"/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2128152" y="2118397"/>
                <a:ext cx="656147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err="1" smtClean="0"/>
                  <a:t>Oui</a:t>
                </a:r>
                <a:endParaRPr lang="fr-FR" sz="2000" dirty="0"/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2128153" y="2808579"/>
                <a:ext cx="656147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Non</a:t>
                </a:r>
                <a:endParaRPr lang="fr-FR" sz="2000" dirty="0"/>
              </a:p>
            </p:txBody>
          </p:sp>
        </p:grpSp>
        <p:grpSp>
          <p:nvGrpSpPr>
            <p:cNvPr id="62" name="Groupe 61"/>
            <p:cNvGrpSpPr/>
            <p:nvPr/>
          </p:nvGrpSpPr>
          <p:grpSpPr>
            <a:xfrm>
              <a:off x="1444778" y="4365067"/>
              <a:ext cx="1410808" cy="1335268"/>
              <a:chOff x="1151826" y="4770673"/>
              <a:chExt cx="1410808" cy="1335268"/>
            </a:xfrm>
          </p:grpSpPr>
          <p:sp>
            <p:nvSpPr>
              <p:cNvPr id="45" name="ZoneTexte 44"/>
              <p:cNvSpPr txBox="1"/>
              <p:nvPr/>
            </p:nvSpPr>
            <p:spPr>
              <a:xfrm>
                <a:off x="1151826" y="5114980"/>
                <a:ext cx="1135355" cy="6519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err="1" smtClean="0"/>
                  <a:t>Travaux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sol</a:t>
                </a:r>
                <a:r>
                  <a:rPr lang="de-DE" sz="2000" dirty="0" smtClean="0"/>
                  <a:t>/an</a:t>
                </a:r>
                <a:endParaRPr lang="fr-FR" sz="2000" dirty="0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1648954" y="4770673"/>
                <a:ext cx="898470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&lt;3/an</a:t>
                </a:r>
                <a:endParaRPr lang="fr-FR" sz="2000" dirty="0"/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1664164" y="5761813"/>
                <a:ext cx="898470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&gt;3/an</a:t>
                </a:r>
                <a:endParaRPr lang="fr-FR" sz="2000" dirty="0"/>
              </a:p>
            </p:txBody>
          </p:sp>
        </p:grpSp>
        <p:grpSp>
          <p:nvGrpSpPr>
            <p:cNvPr id="64" name="Groupe 63"/>
            <p:cNvGrpSpPr/>
            <p:nvPr/>
          </p:nvGrpSpPr>
          <p:grpSpPr>
            <a:xfrm>
              <a:off x="3475817" y="4624458"/>
              <a:ext cx="1395598" cy="1031321"/>
              <a:chOff x="1151826" y="4770673"/>
              <a:chExt cx="1395598" cy="1031321"/>
            </a:xfrm>
          </p:grpSpPr>
          <p:sp>
            <p:nvSpPr>
              <p:cNvPr id="65" name="ZoneTexte 64"/>
              <p:cNvSpPr txBox="1"/>
              <p:nvPr/>
            </p:nvSpPr>
            <p:spPr>
              <a:xfrm>
                <a:off x="1151826" y="5114980"/>
                <a:ext cx="1135355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Labour</a:t>
                </a:r>
                <a:endParaRPr lang="fr-FR" sz="2000" dirty="0"/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1648954" y="4770673"/>
                <a:ext cx="898470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 smtClean="0"/>
                  <a:t>&lt;1 an/3</a:t>
                </a:r>
                <a:endParaRPr lang="fr-FR" sz="2000" dirty="0"/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1620795" y="5457866"/>
                <a:ext cx="898470" cy="344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18000" tIns="18000" rIns="18000" bIns="18000" rtlCol="0">
                <a:spAutoFit/>
              </a:bodyPr>
              <a:lstStyle/>
              <a:p>
                <a:pPr algn="ctr"/>
                <a:r>
                  <a:rPr lang="de-DE" sz="2000" dirty="0"/>
                  <a:t>&gt;</a:t>
                </a:r>
                <a:r>
                  <a:rPr lang="de-DE" sz="2000" dirty="0" smtClean="0"/>
                  <a:t>1 an/3</a:t>
                </a:r>
                <a:endParaRPr lang="fr-FR" sz="2000" dirty="0"/>
              </a:p>
            </p:txBody>
          </p:sp>
        </p:grpSp>
        <p:cxnSp>
          <p:nvCxnSpPr>
            <p:cNvPr id="68" name="Connecteur en angle 67"/>
            <p:cNvCxnSpPr>
              <a:stCxn id="60" idx="3"/>
              <a:endCxn id="65" idx="1"/>
            </p:cNvCxnSpPr>
            <p:nvPr/>
          </p:nvCxnSpPr>
          <p:spPr>
            <a:xfrm flipV="1">
              <a:off x="2855586" y="5140829"/>
              <a:ext cx="620231" cy="38744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en angle 70"/>
            <p:cNvCxnSpPr>
              <a:stCxn id="59" idx="3"/>
            </p:cNvCxnSpPr>
            <p:nvPr/>
          </p:nvCxnSpPr>
          <p:spPr>
            <a:xfrm flipV="1">
              <a:off x="2840376" y="4149689"/>
              <a:ext cx="648151" cy="38744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en angle 73"/>
            <p:cNvCxnSpPr>
              <a:stCxn id="58" idx="3"/>
            </p:cNvCxnSpPr>
            <p:nvPr/>
          </p:nvCxnSpPr>
          <p:spPr>
            <a:xfrm>
              <a:off x="2784300" y="2879043"/>
              <a:ext cx="691517" cy="29739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en angle 76"/>
            <p:cNvCxnSpPr>
              <a:stCxn id="57" idx="3"/>
            </p:cNvCxnSpPr>
            <p:nvPr/>
          </p:nvCxnSpPr>
          <p:spPr>
            <a:xfrm>
              <a:off x="2784299" y="2188861"/>
              <a:ext cx="691518" cy="1161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en angle 79"/>
            <p:cNvCxnSpPr>
              <a:stCxn id="66" idx="3"/>
            </p:cNvCxnSpPr>
            <p:nvPr/>
          </p:nvCxnSpPr>
          <p:spPr>
            <a:xfrm>
              <a:off x="4871415" y="4796522"/>
              <a:ext cx="497128" cy="725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en angle 82"/>
            <p:cNvCxnSpPr>
              <a:stCxn id="67" idx="3"/>
            </p:cNvCxnSpPr>
            <p:nvPr/>
          </p:nvCxnSpPr>
          <p:spPr>
            <a:xfrm>
              <a:off x="4843256" y="5483715"/>
              <a:ext cx="497128" cy="12700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9" name="Objet 8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7125027"/>
                </p:ext>
              </p:extLst>
            </p:nvPr>
          </p:nvGraphicFramePr>
          <p:xfrm>
            <a:off x="5531953" y="2032914"/>
            <a:ext cx="2938048" cy="3622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53" name="Feuille de calcul" r:id="rId12" imgW="2219373" imgH="2409791" progId="Excel.Sheet.12">
                    <p:embed/>
                  </p:oleObj>
                </mc:Choice>
                <mc:Fallback>
                  <p:oleObj name="Feuille de calcul" r:id="rId12" imgW="2219373" imgH="2409791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531953" y="2032914"/>
                          <a:ext cx="2938048" cy="36228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" name="Accolade ouvrante 89"/>
            <p:cNvSpPr/>
            <p:nvPr/>
          </p:nvSpPr>
          <p:spPr>
            <a:xfrm rot="16200000">
              <a:off x="6835153" y="4535120"/>
              <a:ext cx="331649" cy="2938048"/>
            </a:xfrm>
            <a:prstGeom prst="leftBrace">
              <a:avLst/>
            </a:prstGeom>
            <a:ln>
              <a:solidFill>
                <a:srgbClr val="2A43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ZoneTexte 90"/>
          <p:cNvSpPr txBox="1"/>
          <p:nvPr/>
        </p:nvSpPr>
        <p:spPr>
          <a:xfrm>
            <a:off x="5368542" y="6031721"/>
            <a:ext cx="423039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 smtClean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Impact des </a:t>
            </a:r>
            <a:r>
              <a:rPr lang="de-DE" sz="2400" dirty="0" err="1" smtClean="0">
                <a:solidFill>
                  <a:srgbClr val="2A435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adventices</a:t>
            </a:r>
            <a:endParaRPr lang="fr-FR" sz="2400" dirty="0">
              <a:solidFill>
                <a:srgbClr val="2A4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511803" y="3176438"/>
            <a:ext cx="2958198" cy="31448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5" name="Connecteur en angle 94"/>
          <p:cNvCxnSpPr>
            <a:stCxn id="49" idx="2"/>
          </p:cNvCxnSpPr>
          <p:nvPr/>
        </p:nvCxnSpPr>
        <p:spPr>
          <a:xfrm>
            <a:off x="810742" y="3298892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orme libre 98"/>
          <p:cNvSpPr/>
          <p:nvPr/>
        </p:nvSpPr>
        <p:spPr>
          <a:xfrm>
            <a:off x="812800" y="2540000"/>
            <a:ext cx="4699000" cy="1219200"/>
          </a:xfrm>
          <a:custGeom>
            <a:avLst/>
            <a:gdLst>
              <a:gd name="connsiteX0" fmla="*/ 38100 w 4699000"/>
              <a:gd name="connsiteY0" fmla="*/ 1219200 h 1219200"/>
              <a:gd name="connsiteX1" fmla="*/ 0 w 4699000"/>
              <a:gd name="connsiteY1" fmla="*/ 0 h 1219200"/>
              <a:gd name="connsiteX2" fmla="*/ 1701800 w 4699000"/>
              <a:gd name="connsiteY2" fmla="*/ 12700 h 1219200"/>
              <a:gd name="connsiteX3" fmla="*/ 1638300 w 4699000"/>
              <a:gd name="connsiteY3" fmla="*/ 342900 h 1219200"/>
              <a:gd name="connsiteX4" fmla="*/ 2286000 w 4699000"/>
              <a:gd name="connsiteY4" fmla="*/ 330200 h 1219200"/>
              <a:gd name="connsiteX5" fmla="*/ 2324100 w 4699000"/>
              <a:gd name="connsiteY5" fmla="*/ 635000 h 1219200"/>
              <a:gd name="connsiteX6" fmla="*/ 3416300 w 4699000"/>
              <a:gd name="connsiteY6" fmla="*/ 596900 h 1219200"/>
              <a:gd name="connsiteX7" fmla="*/ 3365500 w 4699000"/>
              <a:gd name="connsiteY7" fmla="*/ 876300 h 1219200"/>
              <a:gd name="connsiteX8" fmla="*/ 4699000 w 4699000"/>
              <a:gd name="connsiteY8" fmla="*/ 8001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9000" h="1219200">
                <a:moveTo>
                  <a:pt x="38100" y="1219200"/>
                </a:moveTo>
                <a:lnTo>
                  <a:pt x="0" y="0"/>
                </a:lnTo>
                <a:lnTo>
                  <a:pt x="1701800" y="12700"/>
                </a:lnTo>
                <a:lnTo>
                  <a:pt x="1638300" y="342900"/>
                </a:lnTo>
                <a:lnTo>
                  <a:pt x="2286000" y="330200"/>
                </a:lnTo>
                <a:lnTo>
                  <a:pt x="2324100" y="635000"/>
                </a:lnTo>
                <a:lnTo>
                  <a:pt x="3416300" y="596900"/>
                </a:lnTo>
                <a:lnTo>
                  <a:pt x="3365500" y="876300"/>
                </a:lnTo>
                <a:lnTo>
                  <a:pt x="4699000" y="800100"/>
                </a:lnTo>
              </a:path>
            </a:pathLst>
          </a:custGeom>
          <a:noFill/>
          <a:ln w="5715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3427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29"/>
    </mc:Choice>
    <mc:Fallback>
      <p:transition spd="slow" advTm="9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1" grpId="0"/>
      <p:bldP spid="93" grpId="0" animBg="1"/>
      <p:bldP spid="99" grpId="0" animBg="1"/>
    </p:bldLst>
  </p:timing>
  <p:extLst>
    <p:ext uri="{3A86A75C-4F4B-4683-9AE1-C65F6400EC91}">
      <p14:laserTraceLst xmlns:p14="http://schemas.microsoft.com/office/powerpoint/2010/main">
        <p14:tracePtLst>
          <p14:tracePt t="19109" x="3162300" y="804863"/>
          <p14:tracePt t="19246" x="3157538" y="804863"/>
          <p14:tracePt t="19257" x="3152775" y="804863"/>
          <p14:tracePt t="19276" x="3148013" y="804863"/>
          <p14:tracePt t="19288" x="3138488" y="804863"/>
          <p14:tracePt t="19295" x="3128963" y="800100"/>
          <p14:tracePt t="19300" x="3119438" y="800100"/>
          <p14:tracePt t="19307" x="3114675" y="800100"/>
          <p14:tracePt t="19315" x="3095625" y="800100"/>
          <p14:tracePt t="19321" x="3081338" y="795338"/>
          <p14:tracePt t="19330" x="3062288" y="795338"/>
          <p14:tracePt t="19338" x="3048000" y="795338"/>
          <p14:tracePt t="19346" x="3014663" y="785813"/>
          <p14:tracePt t="19355" x="2990850" y="781050"/>
          <p14:tracePt t="19363" x="2947988" y="781050"/>
          <p14:tracePt t="19371" x="2914650" y="766763"/>
          <p14:tracePt t="19378" x="2857500" y="766763"/>
          <p14:tracePt t="19388" x="2819400" y="766763"/>
          <p14:tracePt t="19393" x="2771775" y="757238"/>
          <p14:tracePt t="19404" x="2728913" y="747713"/>
          <p14:tracePt t="19411" x="2695575" y="747713"/>
          <p14:tracePt t="19421" x="2647950" y="742950"/>
          <p14:tracePt t="19426" x="2600325" y="742950"/>
          <p14:tracePt t="19434" x="2552700" y="738188"/>
          <p14:tracePt t="19442" x="2495550" y="723900"/>
          <p14:tracePt t="19451" x="2452688" y="719138"/>
          <p14:tracePt t="19457" x="2395538" y="714375"/>
          <p14:tracePt t="19467" x="2362200" y="704850"/>
          <p14:tracePt t="19474" x="2314575" y="704850"/>
          <p14:tracePt t="19481" x="2290763" y="704850"/>
          <p14:tracePt t="19490" x="2252663" y="704850"/>
          <p14:tracePt t="19499" x="2228850" y="704850"/>
          <p14:tracePt t="19506" x="2185988" y="704850"/>
          <p14:tracePt t="19514" x="2157413" y="704850"/>
          <p14:tracePt t="19522" x="2128838" y="704850"/>
          <p14:tracePt t="19531" x="2090738" y="704850"/>
          <p14:tracePt t="19538" x="2052638" y="704850"/>
          <p14:tracePt t="19546" x="2009775" y="704850"/>
          <p14:tracePt t="19553" x="1971675" y="704850"/>
          <p14:tracePt t="19562" x="1924050" y="704850"/>
          <p14:tracePt t="19570" x="1876425" y="704850"/>
          <p14:tracePt t="19578" x="1833563" y="704850"/>
          <p14:tracePt t="19586" x="1785938" y="704850"/>
          <p14:tracePt t="19594" x="1747838" y="704850"/>
          <p14:tracePt t="19601" x="1714500" y="704850"/>
          <p14:tracePt t="19611" x="1676400" y="704850"/>
          <p14:tracePt t="19618" x="1643063" y="704850"/>
          <p14:tracePt t="19626" x="1619250" y="704850"/>
          <p14:tracePt t="19635" x="1595438" y="704850"/>
          <p14:tracePt t="19642" x="1576388" y="704850"/>
          <p14:tracePt t="19655" x="1562100" y="704850"/>
          <p14:tracePt t="19662" x="1547813" y="704850"/>
          <p14:tracePt t="19669" x="1543050" y="704850"/>
          <p14:tracePt t="19677" x="1528763" y="704850"/>
          <p14:tracePt t="19687" x="1514475" y="704850"/>
          <p14:tracePt t="19692" x="1509713" y="704850"/>
          <p14:tracePt t="19698" x="1495425" y="714375"/>
          <p14:tracePt t="19706" x="1485900" y="719138"/>
          <p14:tracePt t="19714" x="1471613" y="723900"/>
          <p14:tracePt t="19725" x="1457325" y="728663"/>
          <p14:tracePt t="19738" x="1409700" y="752475"/>
          <p14:tracePt t="19745" x="1390650" y="776288"/>
          <p14:tracePt t="19754" x="1381125" y="790575"/>
          <p14:tracePt t="19761" x="1371600" y="814388"/>
          <p14:tracePt t="19769" x="1362075" y="823913"/>
          <p14:tracePt t="19778" x="1357313" y="847725"/>
          <p14:tracePt t="19786" x="1357313" y="866775"/>
          <p14:tracePt t="19796" x="1357313" y="890588"/>
          <p14:tracePt t="19802" x="1357313" y="904875"/>
          <p14:tracePt t="19810" x="1357313" y="928688"/>
          <p14:tracePt t="19817" x="1357313" y="947738"/>
          <p14:tracePt t="19826" x="1357313" y="962025"/>
          <p14:tracePt t="19833" x="1357313" y="985838"/>
          <p14:tracePt t="19843" x="1357313" y="1009650"/>
          <p14:tracePt t="19849" x="1362075" y="1033463"/>
          <p14:tracePt t="19858" x="1366838" y="1052513"/>
          <p14:tracePt t="19865" x="1366838" y="1076325"/>
          <p14:tracePt t="19874" x="1371600" y="1104900"/>
          <p14:tracePt t="19883" x="1376363" y="1123950"/>
          <p14:tracePt t="19890" x="1385888" y="1143000"/>
          <p14:tracePt t="19899" x="1390650" y="1162050"/>
          <p14:tracePt t="19906" x="1400175" y="1181100"/>
          <p14:tracePt t="19915" x="1419225" y="1209675"/>
          <p14:tracePt t="19922" x="1428750" y="1219200"/>
          <p14:tracePt t="19930" x="1447800" y="1247775"/>
          <p14:tracePt t="19941" x="1471613" y="1266825"/>
          <p14:tracePt t="19951" x="1500188" y="1290638"/>
          <p14:tracePt t="19960" x="1543050" y="1314450"/>
          <p14:tracePt t="19968" x="1600200" y="1338263"/>
          <p14:tracePt t="19974" x="1647825" y="1343025"/>
          <p14:tracePt t="19980" x="1704975" y="1352550"/>
          <p14:tracePt t="19987" x="1766888" y="1366838"/>
          <p14:tracePt t="19994" x="1814513" y="1366838"/>
          <p14:tracePt t="20003" x="1890713" y="1376363"/>
          <p14:tracePt t="20009" x="1943100" y="1376363"/>
          <p14:tracePt t="20017" x="2005013" y="1376363"/>
          <p14:tracePt t="20025" x="2062163" y="1376363"/>
          <p14:tracePt t="20034" x="2119313" y="1376363"/>
          <p14:tracePt t="20041" x="2166938" y="1376363"/>
          <p14:tracePt t="20050" x="2214563" y="1376363"/>
          <p14:tracePt t="20057" x="2247900" y="1376363"/>
          <p14:tracePt t="20067" x="2295525" y="1376363"/>
          <p14:tracePt t="20076" x="2333625" y="1376363"/>
          <p14:tracePt t="20087" x="2381250" y="1376363"/>
          <p14:tracePt t="20092" x="2438400" y="1376363"/>
          <p14:tracePt t="20099" x="2490788" y="1376363"/>
          <p14:tracePt t="20108" x="2557463" y="1366838"/>
          <p14:tracePt t="20114" x="2614613" y="1357313"/>
          <p14:tracePt t="20122" x="2676525" y="1357313"/>
          <p14:tracePt t="20130" x="2757488" y="1357313"/>
          <p14:tracePt t="20137" x="2819400" y="1357313"/>
          <p14:tracePt t="20146" x="2881313" y="1352550"/>
          <p14:tracePt t="20159" x="2928938" y="1352550"/>
          <p14:tracePt t="20161" x="2986088" y="1352550"/>
          <p14:tracePt t="20170" x="3033713" y="1352550"/>
          <p14:tracePt t="20179" x="3071813" y="1352550"/>
          <p14:tracePt t="20186" x="3105150" y="1352550"/>
          <p14:tracePt t="20193" x="3152775" y="1352550"/>
          <p14:tracePt t="20203" x="3186113" y="1352550"/>
          <p14:tracePt t="20210" x="3233738" y="1352550"/>
          <p14:tracePt t="20218" x="3267075" y="1352550"/>
          <p14:tracePt t="20226" x="3300413" y="1352550"/>
          <p14:tracePt t="20234" x="3328988" y="1352550"/>
          <p14:tracePt t="20241" x="3376613" y="1352550"/>
          <p14:tracePt t="20250" x="3409950" y="1352550"/>
          <p14:tracePt t="20258" x="3457575" y="1352550"/>
          <p14:tracePt t="20267" x="3500438" y="1352550"/>
          <p14:tracePt t="20273" x="3548063" y="1352550"/>
          <p14:tracePt t="20287" x="3595688" y="1352550"/>
          <p14:tracePt t="20293" x="3643313" y="1352550"/>
          <p14:tracePt t="20312" x="3729038" y="1352550"/>
          <p14:tracePt t="20315" x="3776663" y="1352550"/>
          <p14:tracePt t="20324" x="3819525" y="1352550"/>
          <p14:tracePt t="20330" x="3857625" y="1352550"/>
          <p14:tracePt t="20338" x="3905250" y="1352550"/>
          <p14:tracePt t="20346" x="3943350" y="1352550"/>
          <p14:tracePt t="20354" x="3986213" y="1352550"/>
          <p14:tracePt t="20362" x="4019550" y="1352550"/>
          <p14:tracePt t="20370" x="4048125" y="1352550"/>
          <p14:tracePt t="20377" x="4095750" y="1352550"/>
          <p14:tracePt t="20386" x="4138613" y="1352550"/>
          <p14:tracePt t="20395" x="4186238" y="1352550"/>
          <p14:tracePt t="20402" x="4233863" y="1352550"/>
          <p14:tracePt t="20410" x="4281488" y="1352550"/>
          <p14:tracePt t="20418" x="4329113" y="1352550"/>
          <p14:tracePt t="20426" x="4386263" y="1352550"/>
          <p14:tracePt t="20435" x="4433888" y="1352550"/>
          <p14:tracePt t="20448" x="4486275" y="1352550"/>
          <p14:tracePt t="20456" x="4533900" y="1352550"/>
          <p14:tracePt t="20462" x="4581525" y="1352550"/>
          <p14:tracePt t="20469" x="4638675" y="1352550"/>
          <p14:tracePt t="20476" x="4686300" y="1352550"/>
          <p14:tracePt t="20483" x="4733925" y="1352550"/>
          <p14:tracePt t="20490" x="4781550" y="1352550"/>
          <p14:tracePt t="20497" x="4829175" y="1352550"/>
          <p14:tracePt t="20510" x="4891088" y="1352550"/>
          <p14:tracePt t="20520" x="4938713" y="1352550"/>
          <p14:tracePt t="20526" x="4986338" y="1352550"/>
          <p14:tracePt t="20534" x="5053013" y="1352550"/>
          <p14:tracePt t="20538" x="5114925" y="1352550"/>
          <p14:tracePt t="20545" x="5176838" y="1352550"/>
          <p14:tracePt t="20554" x="5257800" y="1352550"/>
          <p14:tracePt t="20562" x="5329238" y="1352550"/>
          <p14:tracePt t="20569" x="5400675" y="1352550"/>
          <p14:tracePt t="20578" x="5486400" y="1352550"/>
          <p14:tracePt t="20585" x="5562600" y="1352550"/>
          <p14:tracePt t="20594" x="5634038" y="1352550"/>
          <p14:tracePt t="20604" x="5715000" y="1352550"/>
          <p14:tracePt t="20621" x="5862638" y="1352550"/>
          <p14:tracePt t="20627" x="5948363" y="1352550"/>
          <p14:tracePt t="20634" x="6019800" y="1352550"/>
          <p14:tracePt t="20641" x="6086475" y="1352550"/>
          <p14:tracePt t="20650" x="6172200" y="1352550"/>
          <p14:tracePt t="20657" x="6234113" y="1352550"/>
          <p14:tracePt t="20666" x="6296025" y="1352550"/>
          <p14:tracePt t="20674" x="6353175" y="1352550"/>
          <p14:tracePt t="20682" x="6410325" y="1352550"/>
          <p14:tracePt t="20689" x="6462713" y="1352550"/>
          <p14:tracePt t="20698" x="6519863" y="1352550"/>
          <p14:tracePt t="20707" x="6557963" y="1352550"/>
          <p14:tracePt t="20714" x="6605588" y="1352550"/>
          <p14:tracePt t="20722" x="6648450" y="1352550"/>
          <p14:tracePt t="20729" x="6686550" y="1352550"/>
          <p14:tracePt t="20739" x="6729413" y="1352550"/>
          <p14:tracePt t="20745" x="6757988" y="1352550"/>
          <p14:tracePt t="20753" x="6800850" y="1352550"/>
          <p14:tracePt t="20762" x="6824663" y="1343025"/>
          <p14:tracePt t="20770" x="6858000" y="1343025"/>
          <p14:tracePt t="20779" x="6877050" y="1338263"/>
          <p14:tracePt t="20786" x="6900863" y="1338263"/>
          <p14:tracePt t="20803" x="6938963" y="1328738"/>
          <p14:tracePt t="20812" x="6958013" y="1323975"/>
          <p14:tracePt t="20817" x="6962775" y="1319213"/>
          <p14:tracePt t="20828" x="6972300" y="1314450"/>
          <p14:tracePt t="20834" x="6986588" y="1309688"/>
          <p14:tracePt t="20843" x="7000875" y="1304925"/>
          <p14:tracePt t="20850" x="7010400" y="1295400"/>
          <p14:tracePt t="20859" x="7015163" y="1290638"/>
          <p14:tracePt t="20865" x="7019925" y="1285875"/>
          <p14:tracePt t="20874" x="7029450" y="1281113"/>
          <p14:tracePt t="20882" x="7034213" y="1271588"/>
          <p14:tracePt t="20890" x="7048500" y="1257300"/>
          <p14:tracePt t="20898" x="7058025" y="1247775"/>
          <p14:tracePt t="20906" x="7067550" y="1238250"/>
          <p14:tracePt t="20914" x="7081838" y="1228725"/>
          <p14:tracePt t="20922" x="7091363" y="1219200"/>
          <p14:tracePt t="20930" x="7100888" y="1204913"/>
          <p14:tracePt t="20938" x="7129463" y="1181100"/>
          <p14:tracePt t="20945" x="7138988" y="1171575"/>
          <p14:tracePt t="20953" x="7167563" y="1157288"/>
          <p14:tracePt t="20962" x="7177088" y="1147763"/>
          <p14:tracePt t="20970" x="7191375" y="1133475"/>
          <p14:tracePt t="20978" x="7205663" y="1128713"/>
          <p14:tracePt t="20986" x="7215188" y="1119188"/>
          <p14:tracePt t="20994" x="7224713" y="1109663"/>
          <p14:tracePt t="21003" x="7229475" y="1095375"/>
          <p14:tracePt t="21010" x="7229475" y="1090613"/>
          <p14:tracePt t="21018" x="7229475" y="1081088"/>
          <p14:tracePt t="21025" x="7229475" y="1071563"/>
          <p14:tracePt t="21038" x="7234238" y="1062038"/>
          <p14:tracePt t="21053" x="7234238" y="1038225"/>
          <p14:tracePt t="21061" x="7234238" y="1033463"/>
          <p14:tracePt t="21070" x="7234238" y="1019175"/>
          <p14:tracePt t="21075" x="7234238" y="1009650"/>
          <p14:tracePt t="21082" x="7234238" y="1000125"/>
          <p14:tracePt t="21090" x="7234238" y="995363"/>
          <p14:tracePt t="21103" x="7234238" y="990600"/>
          <p14:tracePt t="21111" x="7234238" y="981075"/>
          <p14:tracePt t="21117" x="7224713" y="966788"/>
          <p14:tracePt t="21122" x="7219950" y="962025"/>
          <p14:tracePt t="21130" x="7205663" y="952500"/>
          <p14:tracePt t="21138" x="7205663" y="947738"/>
          <p14:tracePt t="21145" x="7200900" y="942975"/>
          <p14:tracePt t="21157" x="7186613" y="938213"/>
          <p14:tracePt t="21166" x="7167563" y="933450"/>
          <p14:tracePt t="21175" x="7158038" y="928688"/>
          <p14:tracePt t="21179" x="7138988" y="923925"/>
          <p14:tracePt t="21187" x="7119938" y="914400"/>
          <p14:tracePt t="21194" x="7096125" y="909638"/>
          <p14:tracePt t="21202" x="7077075" y="904875"/>
          <p14:tracePt t="21210" x="7043738" y="900113"/>
          <p14:tracePt t="21221" x="7000875" y="885825"/>
          <p14:tracePt t="21229" x="6958013" y="881063"/>
          <p14:tracePt t="21239" x="6924675" y="876300"/>
          <p14:tracePt t="21244" x="6900863" y="871538"/>
          <p14:tracePt t="21253" x="6867525" y="871538"/>
          <p14:tracePt t="21261" x="6843713" y="871538"/>
          <p14:tracePt t="21267" x="6815138" y="857250"/>
          <p14:tracePt t="21274" x="6791325" y="857250"/>
          <p14:tracePt t="21282" x="6757988" y="857250"/>
          <p14:tracePt t="21289" x="6724650" y="852488"/>
          <p14:tracePt t="21298" x="6696075" y="852488"/>
          <p14:tracePt t="21305" x="6662738" y="852488"/>
          <p14:tracePt t="21318" x="6629400" y="852488"/>
          <p14:tracePt t="21327" x="6581775" y="852488"/>
          <p14:tracePt t="21336" x="6543675" y="852488"/>
          <p14:tracePt t="21341" x="6496050" y="852488"/>
          <p14:tracePt t="21349" x="6448425" y="852488"/>
          <p14:tracePt t="21355" x="6396038" y="847725"/>
          <p14:tracePt t="21363" x="6357938" y="847725"/>
          <p14:tracePt t="21370" x="6300788" y="828675"/>
          <p14:tracePt t="21378" x="6267450" y="828675"/>
          <p14:tracePt t="21386" x="6224588" y="823913"/>
          <p14:tracePt t="21394" x="6191250" y="814388"/>
          <p14:tracePt t="21402" x="6157913" y="809625"/>
          <p14:tracePt t="21410" x="6129338" y="809625"/>
          <p14:tracePt t="21418" x="6110288" y="800100"/>
          <p14:tracePt t="21427" x="6076950" y="800100"/>
          <p14:tracePt t="21433" x="6048375" y="795338"/>
          <p14:tracePt t="21441" x="6024563" y="795338"/>
          <p14:tracePt t="21449" x="6005513" y="795338"/>
          <p14:tracePt t="21457" x="5976938" y="795338"/>
          <p14:tracePt t="21467" x="5953125" y="790575"/>
          <p14:tracePt t="21474" x="5924550" y="785813"/>
          <p14:tracePt t="21483" x="5886450" y="785813"/>
          <p14:tracePt t="21490" x="5857875" y="776288"/>
          <p14:tracePt t="21499" x="5848350" y="776288"/>
          <p14:tracePt t="21506" x="5829300" y="776288"/>
          <p14:tracePt t="21515" x="5810250" y="776288"/>
          <p14:tracePt t="21522" x="5805488" y="776288"/>
          <p14:tracePt t="21532" x="5795963" y="776288"/>
          <p14:tracePt t="21538" x="5791200" y="771525"/>
          <p14:tracePt t="21675" x="0" y="0"/>
        </p14:tracePtLst>
        <p14:tracePtLst>
          <p14:tracePt t="23749" x="10144125" y="790575"/>
          <p14:tracePt t="23788" x="10134600" y="785813"/>
          <p14:tracePt t="23803" x="10129838" y="781050"/>
          <p14:tracePt t="23819" x="10120313" y="781050"/>
          <p14:tracePt t="23825" x="10115550" y="776288"/>
          <p14:tracePt t="23834" x="10101263" y="771525"/>
          <p14:tracePt t="23843" x="10091738" y="771525"/>
          <p14:tracePt t="23850" x="10072688" y="762000"/>
          <p14:tracePt t="23859" x="10063163" y="762000"/>
          <p14:tracePt t="23866" x="10048875" y="757238"/>
          <p14:tracePt t="23874" x="10029825" y="752475"/>
          <p14:tracePt t="23882" x="10015538" y="752475"/>
          <p14:tracePt t="23889" x="10006013" y="752475"/>
          <p14:tracePt t="23899" x="9986963" y="747713"/>
          <p14:tracePt t="23906" x="9963150" y="747713"/>
          <p14:tracePt t="23914" x="9939338" y="747713"/>
          <p14:tracePt t="23921" x="9910763" y="747713"/>
          <p14:tracePt t="23930" x="9886950" y="747713"/>
          <p14:tracePt t="23938" x="9863138" y="747713"/>
          <p14:tracePt t="23946" x="9839325" y="747713"/>
          <p14:tracePt t="23954" x="9820275" y="747713"/>
          <p14:tracePt t="23961" x="9815513" y="747713"/>
          <p14:tracePt t="23971" x="9791700" y="747713"/>
          <p14:tracePt t="23977" x="9777413" y="747713"/>
          <p14:tracePt t="23986" x="9758363" y="747713"/>
          <p14:tracePt t="23993" x="9753600" y="747713"/>
          <p14:tracePt t="24007" x="9739313" y="747713"/>
          <p14:tracePt t="24018" x="9705975" y="747713"/>
          <p14:tracePt t="24030" x="9696450" y="747713"/>
          <p14:tracePt t="24037" x="9682163" y="747713"/>
          <p14:tracePt t="24052" x="9644063" y="747713"/>
          <p14:tracePt t="24058" x="9629775" y="747713"/>
          <p14:tracePt t="24069" x="9605963" y="747713"/>
          <p14:tracePt t="24077" x="9586913" y="747713"/>
          <p14:tracePt t="24083" x="9558338" y="747713"/>
          <p14:tracePt t="24089" x="9520238" y="757238"/>
          <p14:tracePt t="24099" x="9501188" y="766763"/>
          <p14:tracePt t="24106" x="9467850" y="771525"/>
          <p14:tracePt t="24115" x="9434513" y="790575"/>
          <p14:tracePt t="24122" x="9410700" y="795338"/>
          <p14:tracePt t="24130" x="9377363" y="800100"/>
          <p14:tracePt t="24138" x="9339263" y="809625"/>
          <p14:tracePt t="24145" x="9305925" y="823913"/>
          <p14:tracePt t="24154" x="9272588" y="828675"/>
          <p14:tracePt t="24162" x="9229725" y="842963"/>
          <p14:tracePt t="24174" x="9210675" y="852488"/>
          <p14:tracePt t="24182" x="9172575" y="857250"/>
          <p14:tracePt t="24194" x="9101138" y="881063"/>
          <p14:tracePt t="24202" x="9058275" y="890588"/>
          <p14:tracePt t="24210" x="9039225" y="900113"/>
          <p14:tracePt t="24218" x="9005888" y="904875"/>
          <p14:tracePt t="24226" x="8982075" y="909638"/>
          <p14:tracePt t="24245" x="8924925" y="938213"/>
          <p14:tracePt t="24249" x="8901113" y="957263"/>
          <p14:tracePt t="24258" x="8877300" y="966788"/>
          <p14:tracePt t="24267" x="8858250" y="976313"/>
          <p14:tracePt t="24279" x="8829675" y="990600"/>
          <p14:tracePt t="24288" x="8810625" y="1014413"/>
          <p14:tracePt t="24300" x="8777288" y="1042988"/>
          <p14:tracePt t="24308" x="8753475" y="1066800"/>
          <p14:tracePt t="24314" x="8743950" y="1085850"/>
          <p14:tracePt t="24322" x="8724900" y="1114425"/>
          <p14:tracePt t="24330" x="8710613" y="1133475"/>
          <p14:tracePt t="24338" x="8701088" y="1147763"/>
          <p14:tracePt t="24346" x="8686800" y="1171575"/>
          <p14:tracePt t="24353" x="8672513" y="1195388"/>
          <p14:tracePt t="24362" x="8648700" y="1223963"/>
          <p14:tracePt t="24370" x="8639175" y="1243013"/>
          <p14:tracePt t="24379" x="8634413" y="1266825"/>
          <p14:tracePt t="24386" x="8620125" y="1295400"/>
          <p14:tracePt t="24395" x="8615363" y="1314450"/>
          <p14:tracePt t="24402" x="8610600" y="1338263"/>
          <p14:tracePt t="24409" x="8596313" y="1366838"/>
          <p14:tracePt t="24424" x="8591550" y="1390650"/>
          <p14:tracePt t="24434" x="8582025" y="1438275"/>
          <p14:tracePt t="24441" x="8572500" y="1457325"/>
          <p14:tracePt t="24449" x="8567738" y="1481138"/>
          <p14:tracePt t="24458" x="8562975" y="1500188"/>
          <p14:tracePt t="24466" x="8553450" y="1533525"/>
          <p14:tracePt t="24474" x="8548688" y="1547813"/>
          <p14:tracePt t="24482" x="8548688" y="1566863"/>
          <p14:tracePt t="24489" x="8543925" y="1590675"/>
          <p14:tracePt t="24499" x="8543925" y="1609725"/>
          <p14:tracePt t="24506" x="8543925" y="1619250"/>
          <p14:tracePt t="24515" x="8543925" y="1643063"/>
          <p14:tracePt t="24521" x="8543925" y="1662113"/>
          <p14:tracePt t="24531" x="8543925" y="1681163"/>
          <p14:tracePt t="24538" x="8543925" y="1685925"/>
          <p14:tracePt t="24546" x="8543925" y="1704975"/>
          <p14:tracePt t="24554" x="8543925" y="1714500"/>
          <p14:tracePt t="24571" x="8543925" y="1733550"/>
          <p14:tracePt t="24577" x="8543925" y="1747838"/>
          <p14:tracePt t="24589" x="8548688" y="1766888"/>
          <p14:tracePt t="24597" x="8567738" y="1785938"/>
          <p14:tracePt t="24601" x="8572500" y="1800225"/>
          <p14:tracePt t="24609" x="8582025" y="1819275"/>
          <p14:tracePt t="24617" x="8596313" y="1847850"/>
          <p14:tracePt t="24626" x="8605838" y="1866900"/>
          <p14:tracePt t="24634" x="8620125" y="1885950"/>
          <p14:tracePt t="24642" x="8629650" y="1905000"/>
          <p14:tracePt t="24651" x="8653463" y="1928813"/>
          <p14:tracePt t="24657" x="8658225" y="1938338"/>
          <p14:tracePt t="24665" x="8672513" y="1962150"/>
          <p14:tracePt t="24675" x="8682038" y="1971675"/>
          <p14:tracePt t="24682" x="8691563" y="1981200"/>
          <p14:tracePt t="24691" x="8705850" y="1995488"/>
          <p14:tracePt t="24698" x="8710613" y="2000250"/>
          <p14:tracePt t="24705" x="8729663" y="2014538"/>
          <p14:tracePt t="24714" x="8743950" y="2019300"/>
          <p14:tracePt t="24721" x="8753475" y="2024063"/>
          <p14:tracePt t="24729" x="8767763" y="2028825"/>
          <p14:tracePt t="24741" x="8786813" y="2038350"/>
          <p14:tracePt t="24755" x="8839200" y="2052638"/>
          <p14:tracePt t="24764" x="8863013" y="2062163"/>
          <p14:tracePt t="24769" x="8896350" y="2066925"/>
          <p14:tracePt t="24779" x="8939213" y="2081213"/>
          <p14:tracePt t="24785" x="8982075" y="2085975"/>
          <p14:tracePt t="24796" x="9015413" y="2100263"/>
          <p14:tracePt t="24801" x="9063038" y="2100263"/>
          <p14:tracePt t="24810" x="9101138" y="2100263"/>
          <p14:tracePt t="24818" x="9158288" y="2100263"/>
          <p14:tracePt t="24826" x="9196388" y="2100263"/>
          <p14:tracePt t="24836" x="9239250" y="2100263"/>
          <p14:tracePt t="24851" x="9320213" y="2100263"/>
          <p14:tracePt t="24857" x="9358313" y="2100263"/>
          <p14:tracePt t="24870" x="9405938" y="2100263"/>
          <p14:tracePt t="24877" x="9439275" y="2100263"/>
          <p14:tracePt t="24884" x="9477375" y="2100263"/>
          <p14:tracePt t="24891" x="9520238" y="2100263"/>
          <p14:tracePt t="24899" x="9558338" y="2100263"/>
          <p14:tracePt t="24907" x="9591675" y="2100263"/>
          <p14:tracePt t="24914" x="9639300" y="2100263"/>
          <p14:tracePt t="24922" x="9677400" y="2100263"/>
          <p14:tracePt t="24929" x="9734550" y="2100263"/>
          <p14:tracePt t="24937" x="9767888" y="2100263"/>
          <p14:tracePt t="24945" x="9815513" y="2100263"/>
          <p14:tracePt t="24955" x="9853613" y="2100263"/>
          <p14:tracePt t="24962" x="9896475" y="2100263"/>
          <p14:tracePt t="24970" x="9934575" y="2100263"/>
          <p14:tracePt t="24978" x="9967913" y="2100263"/>
          <p14:tracePt t="24986" x="9991725" y="2100263"/>
          <p14:tracePt t="24994" x="10025063" y="2100263"/>
          <p14:tracePt t="25007" x="10053638" y="2100263"/>
          <p14:tracePt t="25016" x="10082213" y="2100263"/>
          <p14:tracePt t="25022" x="10110788" y="2100263"/>
          <p14:tracePt t="25030" x="10144125" y="2100263"/>
          <p14:tracePt t="25033" x="10177463" y="2100263"/>
          <p14:tracePt t="25042" x="10215563" y="2100263"/>
          <p14:tracePt t="25049" x="10248900" y="2100263"/>
          <p14:tracePt t="25066" x="10339388" y="2100263"/>
          <p14:tracePt t="25074" x="10367963" y="2100263"/>
          <p14:tracePt t="25083" x="10415588" y="2100263"/>
          <p14:tracePt t="25093" x="10458450" y="2100263"/>
          <p14:tracePt t="25099" x="10496550" y="2100263"/>
          <p14:tracePt t="25107" x="10539413" y="2100263"/>
          <p14:tracePt t="25116" x="10567988" y="2100263"/>
          <p14:tracePt t="25123" x="10601325" y="2100263"/>
          <p14:tracePt t="25130" x="10644188" y="2100263"/>
          <p14:tracePt t="25138" x="10682288" y="2105025"/>
          <p14:tracePt t="25146" x="10706100" y="2105025"/>
          <p14:tracePt t="25153" x="10739438" y="2109788"/>
          <p14:tracePt t="25161" x="10787063" y="2109788"/>
          <p14:tracePt t="25171" x="10839450" y="2124075"/>
          <p14:tracePt t="25178" x="10887075" y="2124075"/>
          <p14:tracePt t="25186" x="10920413" y="2124075"/>
          <p14:tracePt t="25194" x="10968038" y="2124075"/>
          <p14:tracePt t="25211" x="11053763" y="2124075"/>
          <p14:tracePt t="25226" x="11110913" y="2124075"/>
          <p14:tracePt t="25234" x="11144250" y="2124075"/>
          <p14:tracePt t="25241" x="11158538" y="2124075"/>
          <p14:tracePt t="25250" x="11182350" y="2124075"/>
          <p14:tracePt t="25266" x="11220450" y="2124075"/>
          <p14:tracePt t="25276" x="11229975" y="2124075"/>
          <p14:tracePt t="25282" x="11244263" y="2124075"/>
          <p14:tracePt t="25294" x="11268075" y="2124075"/>
          <p14:tracePt t="25301" x="11287125" y="2124075"/>
          <p14:tracePt t="25308" x="11301413" y="2119313"/>
          <p14:tracePt t="25315" x="11315700" y="2114550"/>
          <p14:tracePt t="25325" x="11344275" y="2105025"/>
          <p14:tracePt t="25330" x="11358563" y="2100263"/>
          <p14:tracePt t="25338" x="11372850" y="2095500"/>
          <p14:tracePt t="25346" x="11387138" y="2090738"/>
          <p14:tracePt t="25353" x="11406188" y="2085975"/>
          <p14:tracePt t="25361" x="11415713" y="2076450"/>
          <p14:tracePt t="25370" x="11434763" y="2071688"/>
          <p14:tracePt t="25379" x="11453813" y="2062163"/>
          <p14:tracePt t="25385" x="11463338" y="2052638"/>
          <p14:tracePt t="25395" x="11477625" y="2047875"/>
          <p14:tracePt t="25403" x="11491913" y="2043113"/>
          <p14:tracePt t="25410" x="11515725" y="2028825"/>
          <p14:tracePt t="25424" x="11520488" y="2024063"/>
          <p14:tracePt t="25434" x="11544300" y="2009775"/>
          <p14:tracePt t="25447" x="11549063" y="2005013"/>
          <p14:tracePt t="25454" x="11558588" y="1990725"/>
          <p14:tracePt t="25460" x="11568113" y="1985963"/>
          <p14:tracePt t="25468" x="11577638" y="1976438"/>
          <p14:tracePt t="25474" x="11587163" y="1962150"/>
          <p14:tracePt t="25482" x="11596688" y="1947863"/>
          <p14:tracePt t="25490" x="11596688" y="1938338"/>
          <p14:tracePt t="25499" x="11601450" y="1928813"/>
          <p14:tracePt t="25505" x="11610975" y="1914525"/>
          <p14:tracePt t="25514" x="11615738" y="1900238"/>
          <p14:tracePt t="25522" x="11615738" y="1881188"/>
          <p14:tracePt t="25530" x="11620500" y="1876425"/>
          <p14:tracePt t="25538" x="11620500" y="1857375"/>
          <p14:tracePt t="25546" x="11630025" y="1843088"/>
          <p14:tracePt t="25554" x="11634788" y="1828800"/>
          <p14:tracePt t="25562" x="11639550" y="1814513"/>
          <p14:tracePt t="25570" x="11644313" y="1800225"/>
          <p14:tracePt t="25578" x="11649075" y="1785938"/>
          <p14:tracePt t="25587" x="11653838" y="1776413"/>
          <p14:tracePt t="25594" x="11658600" y="1766888"/>
          <p14:tracePt t="25602" x="11658600" y="1757363"/>
          <p14:tracePt t="25610" x="11663363" y="1752600"/>
          <p14:tracePt t="25617" x="11672888" y="1743075"/>
          <p14:tracePt t="25627" x="11672888" y="1733550"/>
          <p14:tracePt t="25634" x="11672888" y="1724025"/>
          <p14:tracePt t="25642" x="11672888" y="1714500"/>
          <p14:tracePt t="25650" x="11672888" y="1695450"/>
          <p14:tracePt t="25658" x="11672888" y="1685925"/>
          <p14:tracePt t="25666" x="11677650" y="1671638"/>
          <p14:tracePt t="25674" x="11677650" y="1652588"/>
          <p14:tracePt t="25682" x="11682413" y="1638300"/>
          <p14:tracePt t="25690" x="11682413" y="1619250"/>
          <p14:tracePt t="25698" x="11682413" y="1609725"/>
          <p14:tracePt t="25705" x="11682413" y="1600200"/>
          <p14:tracePt t="25714" x="11682413" y="1581150"/>
          <p14:tracePt t="25721" x="11682413" y="1566863"/>
          <p14:tracePt t="25729" x="11682413" y="1557338"/>
          <p14:tracePt t="25737" x="11682413" y="1538288"/>
          <p14:tracePt t="25747" x="11682413" y="1533525"/>
          <p14:tracePt t="25753" x="11682413" y="1519238"/>
          <p14:tracePt t="25762" x="11682413" y="1500188"/>
          <p14:tracePt t="25770" x="11682413" y="1490663"/>
          <p14:tracePt t="25779" x="11682413" y="1471613"/>
          <p14:tracePt t="25786" x="11682413" y="1457325"/>
          <p14:tracePt t="25802" x="11682413" y="1433513"/>
          <p14:tracePt t="25810" x="11682413" y="1409700"/>
          <p14:tracePt t="25821" x="11672888" y="1395413"/>
          <p14:tracePt t="25826" x="11663363" y="1376363"/>
          <p14:tracePt t="25834" x="11663363" y="1362075"/>
          <p14:tracePt t="25842" x="11644313" y="1343025"/>
          <p14:tracePt t="25850" x="11639550" y="1328738"/>
          <p14:tracePt t="25861" x="11630025" y="1309688"/>
          <p14:tracePt t="25869" x="11620500" y="1290638"/>
          <p14:tracePt t="25880" x="11615738" y="1281113"/>
          <p14:tracePt t="25886" x="11601450" y="1271588"/>
          <p14:tracePt t="25891" x="11591925" y="1247775"/>
          <p14:tracePt t="25902" x="11577638" y="1238250"/>
          <p14:tracePt t="25908" x="11553825" y="1209675"/>
          <p14:tracePt t="25914" x="11539538" y="1185863"/>
          <p14:tracePt t="25922" x="11515725" y="1171575"/>
          <p14:tracePt t="25930" x="11506200" y="1157288"/>
          <p14:tracePt t="25938" x="11491913" y="1147763"/>
          <p14:tracePt t="25945" x="11477625" y="1133475"/>
          <p14:tracePt t="25954" x="11463338" y="1119188"/>
          <p14:tracePt t="25962" x="11449050" y="1114425"/>
          <p14:tracePt t="25970" x="11434763" y="1104900"/>
          <p14:tracePt t="25978" x="11430000" y="1100138"/>
          <p14:tracePt t="25986" x="11415713" y="1090613"/>
          <p14:tracePt t="25993" x="11401425" y="1081088"/>
          <p14:tracePt t="26003" x="11387138" y="1066800"/>
          <p14:tracePt t="26010" x="11368088" y="1062038"/>
          <p14:tracePt t="26017" x="11334750" y="1038225"/>
          <p14:tracePt t="26026" x="11315700" y="1033463"/>
          <p14:tracePt t="26034" x="11282363" y="1019175"/>
          <p14:tracePt t="26041" x="11244263" y="1004888"/>
          <p14:tracePt t="26055" x="11210925" y="990600"/>
          <p14:tracePt t="26064" x="11177588" y="981075"/>
          <p14:tracePt t="26070" x="11144250" y="976313"/>
          <p14:tracePt t="26076" x="11110913" y="966788"/>
          <p14:tracePt t="26083" x="11077575" y="952500"/>
          <p14:tracePt t="26089" x="11049000" y="947738"/>
          <p14:tracePt t="26102" x="11020425" y="938213"/>
          <p14:tracePt t="26121" x="10963275" y="914400"/>
          <p14:tracePt t="26130" x="10929938" y="900113"/>
          <p14:tracePt t="26137" x="10891838" y="895350"/>
          <p14:tracePt t="26145" x="10863263" y="885825"/>
          <p14:tracePt t="26154" x="10839450" y="881063"/>
          <p14:tracePt t="26162" x="10787063" y="866775"/>
          <p14:tracePt t="26170" x="10763250" y="866775"/>
          <p14:tracePt t="26178" x="10729913" y="857250"/>
          <p14:tracePt t="26185" x="10701338" y="847725"/>
          <p14:tracePt t="26193" x="10668000" y="838200"/>
          <p14:tracePt t="26202" x="10639425" y="828675"/>
          <p14:tracePt t="26210" x="10606088" y="819150"/>
          <p14:tracePt t="26218" x="10591800" y="819150"/>
          <p14:tracePt t="26226" x="10572750" y="819150"/>
          <p14:tracePt t="26234" x="10553700" y="814388"/>
          <p14:tracePt t="26242" x="10534650" y="814388"/>
          <p14:tracePt t="26250" x="10515600" y="804863"/>
          <p14:tracePt t="26258" x="10501313" y="804863"/>
          <p14:tracePt t="26266" x="10463213" y="800100"/>
          <p14:tracePt t="26274" x="10429875" y="795338"/>
          <p14:tracePt t="26282" x="10396538" y="795338"/>
          <p14:tracePt t="26290" x="10363200" y="785813"/>
          <p14:tracePt t="26298" x="10315575" y="776288"/>
          <p14:tracePt t="26305" x="10272713" y="771525"/>
          <p14:tracePt t="26315" x="10225088" y="762000"/>
          <p14:tracePt t="26325" x="10191750" y="762000"/>
          <p14:tracePt t="26334" x="10144125" y="757238"/>
          <p14:tracePt t="26350" x="10077450" y="747713"/>
          <p14:tracePt t="26353" x="10053638" y="747713"/>
          <p14:tracePt t="26364" x="10025063" y="747713"/>
          <p14:tracePt t="26373" x="10001250" y="747713"/>
          <p14:tracePt t="26380" x="9986963" y="747713"/>
          <p14:tracePt t="26385" x="9967913" y="747713"/>
          <p14:tracePt t="26395" x="9944100" y="747713"/>
          <p14:tracePt t="26402" x="9929813" y="747713"/>
          <p14:tracePt t="26409" x="9906000" y="747713"/>
          <p14:tracePt t="26417" x="9867900" y="747713"/>
          <p14:tracePt t="26426" x="9834563" y="747713"/>
          <p14:tracePt t="26435" x="9801225" y="747713"/>
          <p14:tracePt t="26446" x="9753600" y="747713"/>
          <p14:tracePt t="26454" x="9720263" y="747713"/>
          <p14:tracePt t="26461" x="9691688" y="747713"/>
          <p14:tracePt t="26470" x="9658350" y="747713"/>
          <p14:tracePt t="26478" x="9634538" y="747713"/>
          <p14:tracePt t="26484" x="9610725" y="747713"/>
          <p14:tracePt t="26490" x="9591675" y="747713"/>
          <p14:tracePt t="26498" x="9572625" y="747713"/>
          <p14:tracePt t="26506" x="9553575" y="752475"/>
          <p14:tracePt t="26514" x="9529763" y="757238"/>
          <p14:tracePt t="26522" x="9515475" y="771525"/>
          <p14:tracePt t="26532" x="9496425" y="771525"/>
          <p14:tracePt t="26538" x="9467850" y="781050"/>
          <p14:tracePt t="26546" x="9434513" y="795338"/>
          <p14:tracePt t="26554" x="9410700" y="800100"/>
          <p14:tracePt t="26562" x="9372600" y="819150"/>
          <p14:tracePt t="26569" x="9339263" y="823913"/>
          <p14:tracePt t="26578" x="9315450" y="828675"/>
          <p14:tracePt t="26586" x="9296400" y="838200"/>
          <p14:tracePt t="26594" x="9282113" y="847725"/>
          <p14:tracePt t="26602" x="9258300" y="857250"/>
          <p14:tracePt t="26610" x="9244013" y="866775"/>
          <p14:tracePt t="26617" x="9224963" y="876300"/>
          <p14:tracePt t="26626" x="9205913" y="890588"/>
          <p14:tracePt t="26634" x="9182100" y="909638"/>
          <p14:tracePt t="26643" x="9153525" y="923925"/>
          <p14:tracePt t="26650" x="9129713" y="942975"/>
          <p14:tracePt t="26657" x="9105900" y="957263"/>
          <p14:tracePt t="26666" x="9086850" y="976313"/>
          <p14:tracePt t="26674" x="9048750" y="995363"/>
          <p14:tracePt t="26682" x="9029700" y="1009650"/>
          <p14:tracePt t="26691" x="9005888" y="1033463"/>
          <p14:tracePt t="26703" x="8986838" y="1047750"/>
          <p14:tracePt t="26711" x="8972550" y="1062038"/>
          <p14:tracePt t="26725" x="8934450" y="1104900"/>
          <p14:tracePt t="26729" x="8929688" y="1119188"/>
          <p14:tracePt t="26741" x="8905875" y="1138238"/>
          <p14:tracePt t="26751" x="8886825" y="1162050"/>
          <p14:tracePt t="26757" x="8863013" y="1195388"/>
          <p14:tracePt t="26764" x="8839200" y="1219200"/>
          <p14:tracePt t="26769" x="8824913" y="1243013"/>
          <p14:tracePt t="26778" x="8810625" y="1266825"/>
          <p14:tracePt t="26786" x="8791575" y="1295400"/>
          <p14:tracePt t="26795" x="8777288" y="1314450"/>
          <p14:tracePt t="26805" x="8763000" y="1333500"/>
          <p14:tracePt t="26823" x="8729663" y="1381125"/>
          <p14:tracePt t="26825" x="8720138" y="1395413"/>
          <p14:tracePt t="26836" x="8705850" y="1428750"/>
          <p14:tracePt t="26843" x="8701088" y="1443038"/>
          <p14:tracePt t="26850" x="8682038" y="1466850"/>
          <p14:tracePt t="26859" x="8672513" y="1495425"/>
          <p14:tracePt t="26866" x="8667750" y="1519238"/>
          <p14:tracePt t="26874" x="8658225" y="1547813"/>
          <p14:tracePt t="26882" x="8653463" y="1571625"/>
          <p14:tracePt t="26890" x="8648700" y="1604963"/>
          <p14:tracePt t="26898" x="8643938" y="1624013"/>
          <p14:tracePt t="26906" x="8643938" y="1657350"/>
          <p14:tracePt t="26914" x="8643938" y="1676400"/>
          <p14:tracePt t="26922" x="8643938" y="1690688"/>
          <p14:tracePt t="26930" x="8643938" y="1709738"/>
          <p14:tracePt t="26937" x="8643938" y="1728788"/>
          <p14:tracePt t="26945" x="8643938" y="1747838"/>
          <p14:tracePt t="26954" x="8643938" y="1762125"/>
          <p14:tracePt t="26963" x="8643938" y="1776413"/>
          <p14:tracePt t="26970" x="8643938" y="1790700"/>
          <p14:tracePt t="26978" x="8643938" y="1804988"/>
          <p14:tracePt t="26986" x="8643938" y="1819275"/>
          <p14:tracePt t="26993" x="8643938" y="1838325"/>
          <p14:tracePt t="27007" x="8658225" y="1866900"/>
          <p14:tracePt t="27018" x="8677275" y="1905000"/>
          <p14:tracePt t="27031" x="8686800" y="1914525"/>
          <p14:tracePt t="27037" x="8696325" y="1933575"/>
          <p14:tracePt t="27044" x="8710613" y="1947863"/>
          <p14:tracePt t="27051" x="8724900" y="1962150"/>
          <p14:tracePt t="27067" x="8748713" y="1976438"/>
          <p14:tracePt t="27073" x="8758238" y="1985963"/>
          <p14:tracePt t="27082" x="8772525" y="1990725"/>
          <p14:tracePt t="27090" x="8796338" y="2000250"/>
          <p14:tracePt t="27098" x="8824913" y="2009775"/>
          <p14:tracePt t="27105" x="8848725" y="2028825"/>
          <p14:tracePt t="27119" x="8886825" y="2038350"/>
          <p14:tracePt t="27126" x="8943975" y="2057400"/>
          <p14:tracePt t="27133" x="8982075" y="2062163"/>
          <p14:tracePt t="27142" x="9048750" y="2090738"/>
          <p14:tracePt t="27145" x="9096375" y="2090738"/>
          <p14:tracePt t="27153" x="9163050" y="2105025"/>
          <p14:tracePt t="27162" x="9220200" y="2109788"/>
          <p14:tracePt t="27174" x="9282113" y="2109788"/>
          <p14:tracePt t="27187" x="9401175" y="2128838"/>
          <p14:tracePt t="27192" x="9458325" y="2128838"/>
          <p14:tracePt t="27205" x="9515475" y="2143125"/>
          <p14:tracePt t="27211" x="9567863" y="2143125"/>
          <p14:tracePt t="27218" x="9625013" y="2143125"/>
          <p14:tracePt t="27226" x="9682163" y="2143125"/>
          <p14:tracePt t="27234" x="9729788" y="2143125"/>
          <p14:tracePt t="27242" x="9791700" y="2162175"/>
          <p14:tracePt t="27250" x="9858375" y="2162175"/>
          <p14:tracePt t="27257" x="9920288" y="2162175"/>
          <p14:tracePt t="27265" x="9977438" y="2162175"/>
          <p14:tracePt t="27274" x="10039350" y="2162175"/>
          <p14:tracePt t="27282" x="10096500" y="2162175"/>
          <p14:tracePt t="27292" x="10158413" y="2162175"/>
          <p14:tracePt t="27306" x="10282238" y="2162175"/>
          <p14:tracePt t="27318" x="10353675" y="2162175"/>
          <p14:tracePt t="27327" x="10420350" y="2162175"/>
          <p14:tracePt t="27331" x="10482263" y="2162175"/>
          <p14:tracePt t="27338" x="10553700" y="2162175"/>
          <p14:tracePt t="27346" x="10615613" y="2162175"/>
          <p14:tracePt t="27354" x="10672763" y="2162175"/>
          <p14:tracePt t="27366" x="10734675" y="2162175"/>
          <p14:tracePt t="27378" x="10853738" y="2152650"/>
          <p14:tracePt t="27386" x="10896600" y="2152650"/>
          <p14:tracePt t="27394" x="10948988" y="2147888"/>
          <p14:tracePt t="27403" x="11001375" y="2138363"/>
          <p14:tracePt t="27410" x="11034713" y="2128838"/>
          <p14:tracePt t="27418" x="11072813" y="2124075"/>
          <p14:tracePt t="27426" x="11115675" y="2114550"/>
          <p14:tracePt t="27435" x="11158538" y="2114550"/>
          <p14:tracePt t="27442" x="11182350" y="2109788"/>
          <p14:tracePt t="27450" x="11206163" y="2109788"/>
          <p14:tracePt t="27458" x="11239500" y="2100263"/>
          <p14:tracePt t="27467" x="11268075" y="2095500"/>
          <p14:tracePt t="27474" x="11291888" y="2090738"/>
          <p14:tracePt t="27482" x="11315700" y="2090738"/>
          <p14:tracePt t="27492" x="11334750" y="2090738"/>
          <p14:tracePt t="27503" x="11353800" y="2085975"/>
          <p14:tracePt t="27510" x="11372850" y="2071688"/>
          <p14:tracePt t="27519" x="11387138" y="2066925"/>
          <p14:tracePt t="27523" x="11401425" y="2062163"/>
          <p14:tracePt t="27531" x="11406188" y="2062163"/>
          <p14:tracePt t="27538" x="11425238" y="2047875"/>
          <p14:tracePt t="27546" x="11434763" y="2043113"/>
          <p14:tracePt t="27554" x="11444288" y="2038350"/>
          <p14:tracePt t="27562" x="11453813" y="2028825"/>
          <p14:tracePt t="27569" x="11463338" y="2019300"/>
          <p14:tracePt t="27577" x="11468100" y="2019300"/>
          <p14:tracePt t="27586" x="11472863" y="2009775"/>
          <p14:tracePt t="27594" x="11477625" y="1995488"/>
          <p14:tracePt t="27602" x="11487150" y="1981200"/>
          <p14:tracePt t="27610" x="11491913" y="1976438"/>
          <p14:tracePt t="27618" x="11496675" y="1962150"/>
          <p14:tracePt t="27625" x="11506200" y="1943100"/>
          <p14:tracePt t="27634" x="11515725" y="1933575"/>
          <p14:tracePt t="27642" x="11520488" y="1914525"/>
          <p14:tracePt t="27650" x="11530013" y="1905000"/>
          <p14:tracePt t="27658" x="11534775" y="1895475"/>
          <p14:tracePt t="27666" x="11544300" y="1876425"/>
          <p14:tracePt t="27674" x="11553825" y="1866900"/>
          <p14:tracePt t="27682" x="11558588" y="1852613"/>
          <p14:tracePt t="27690" x="11563350" y="1843088"/>
          <p14:tracePt t="27700" x="11572875" y="1828800"/>
          <p14:tracePt t="27706" x="11577638" y="1824038"/>
          <p14:tracePt t="27714" x="11582400" y="1814513"/>
          <p14:tracePt t="27722" x="11582400" y="1809750"/>
          <p14:tracePt t="27731" x="11587163" y="1804988"/>
          <p14:tracePt t="27737" x="11591925" y="1800225"/>
          <p14:tracePt t="27747" x="11591925" y="1795463"/>
          <p14:tracePt t="27753" x="11596688" y="1790700"/>
          <p14:tracePt t="27761" x="11596688" y="1785938"/>
          <p14:tracePt t="27778" x="11601450" y="1785938"/>
          <p14:tracePt t="27785" x="11601450" y="1776413"/>
          <p14:tracePt t="27797" x="0" y="0"/>
        </p14:tracePtLst>
        <p14:tracePtLst>
          <p14:tracePt t="32560" x="4448175" y="1543050"/>
          <p14:tracePt t="32693" x="4448175" y="1538288"/>
          <p14:tracePt t="32706" x="4443413" y="1528763"/>
          <p14:tracePt t="32722" x="4438650" y="1524000"/>
          <p14:tracePt t="32732" x="4429125" y="1519238"/>
          <p14:tracePt t="32747" x="4419600" y="1514475"/>
          <p14:tracePt t="32757" x="4414838" y="1504950"/>
          <p14:tracePt t="32771" x="4400550" y="1504950"/>
          <p14:tracePt t="32778" x="4391025" y="1504950"/>
          <p14:tracePt t="32786" x="4381500" y="1504950"/>
          <p14:tracePt t="32794" x="4367213" y="1500188"/>
          <p14:tracePt t="32802" x="4362450" y="1500188"/>
          <p14:tracePt t="32811" x="4338638" y="1495425"/>
          <p14:tracePt t="32818" x="4333875" y="1495425"/>
          <p14:tracePt t="32825" x="4324350" y="1495425"/>
          <p14:tracePt t="32834" x="4314825" y="1495425"/>
          <p14:tracePt t="32841" x="4300538" y="1485900"/>
          <p14:tracePt t="32850" x="4281488" y="1481138"/>
          <p14:tracePt t="32859" x="4271963" y="1476375"/>
          <p14:tracePt t="32866" x="4252913" y="1471613"/>
          <p14:tracePt t="32876" x="4243388" y="1462088"/>
          <p14:tracePt t="32884" x="4224338" y="1457325"/>
          <p14:tracePt t="32897" x="4171950" y="1447800"/>
          <p14:tracePt t="32906" x="4133850" y="1438275"/>
          <p14:tracePt t="32915" x="4090988" y="1423988"/>
          <p14:tracePt t="32922" x="4048125" y="1404938"/>
          <p14:tracePt t="32929" x="4005263" y="1400175"/>
          <p14:tracePt t="32937" x="3981450" y="1400175"/>
          <p14:tracePt t="32947" x="3948113" y="1395413"/>
          <p14:tracePt t="32954" x="3914775" y="1390650"/>
          <p14:tracePt t="32968" x="3881438" y="1390650"/>
          <p14:tracePt t="32975" x="3838575" y="1376363"/>
          <p14:tracePt t="32984" x="3814763" y="1371600"/>
          <p14:tracePt t="32990" x="3781425" y="1371600"/>
          <p14:tracePt t="32998" x="3748088" y="1366838"/>
          <p14:tracePt t="33003" x="3709988" y="1362075"/>
          <p14:tracePt t="33011" x="3667125" y="1362075"/>
          <p14:tracePt t="33018" x="3633788" y="1362075"/>
          <p14:tracePt t="33027" x="3595688" y="1362075"/>
          <p14:tracePt t="33034" x="3562350" y="1347788"/>
          <p14:tracePt t="33041" x="3529013" y="1347788"/>
          <p14:tracePt t="33050" x="3495675" y="1347788"/>
          <p14:tracePt t="33057" x="3471863" y="1347788"/>
          <p14:tracePt t="33067" x="3448050" y="1343025"/>
          <p14:tracePt t="33074" x="3424238" y="1343025"/>
          <p14:tracePt t="33082" x="3395663" y="1343025"/>
          <p14:tracePt t="33090" x="3381375" y="1343025"/>
          <p14:tracePt t="33101" x="3362325" y="1343025"/>
          <p14:tracePt t="33108" x="3343275" y="1343025"/>
          <p14:tracePt t="33118" x="3324225" y="1343025"/>
          <p14:tracePt t="33127" x="3300413" y="1343025"/>
          <p14:tracePt t="33134" x="3271838" y="1343025"/>
          <p14:tracePt t="33140" x="3238500" y="1343025"/>
          <p14:tracePt t="33146" x="3195638" y="1343025"/>
          <p14:tracePt t="33154" x="3157538" y="1343025"/>
          <p14:tracePt t="33165" x="3124200" y="1343025"/>
          <p14:tracePt t="33173" x="3095625" y="1343025"/>
          <p14:tracePt t="33182" x="3062288" y="1343025"/>
          <p14:tracePt t="33190" x="3038475" y="1343025"/>
          <p14:tracePt t="33193" x="3009900" y="1343025"/>
          <p14:tracePt t="33202" x="2986088" y="1343025"/>
          <p14:tracePt t="33209" x="2962275" y="1347788"/>
          <p14:tracePt t="33218" x="2933700" y="1352550"/>
          <p14:tracePt t="33226" x="2914650" y="1357313"/>
          <p14:tracePt t="33234" x="2886075" y="1381125"/>
          <p14:tracePt t="33242" x="2881313" y="1390650"/>
          <p14:tracePt t="33250" x="2867025" y="1404938"/>
          <p14:tracePt t="33262" x="2852738" y="1419225"/>
          <p14:tracePt t="33265" x="2838450" y="1433513"/>
          <p14:tracePt t="33274" x="2824163" y="1452563"/>
          <p14:tracePt t="33282" x="2814638" y="1471613"/>
          <p14:tracePt t="33289" x="2805113" y="1500188"/>
          <p14:tracePt t="33298" x="2795588" y="1519238"/>
          <p14:tracePt t="33306" x="2790825" y="1543050"/>
          <p14:tracePt t="33314" x="2786063" y="1562100"/>
          <p14:tracePt t="33323" x="2786063" y="1585913"/>
          <p14:tracePt t="33331" x="2786063" y="1609725"/>
          <p14:tracePt t="33341" x="2786063" y="1633538"/>
          <p14:tracePt t="33350" x="2786063" y="1652588"/>
          <p14:tracePt t="33359" x="2795588" y="1685925"/>
          <p14:tracePt t="33366" x="2805113" y="1719263"/>
          <p14:tracePt t="33372" x="2828925" y="1757363"/>
          <p14:tracePt t="33379" x="2852738" y="1790700"/>
          <p14:tracePt t="33388" x="2862263" y="1809750"/>
          <p14:tracePt t="33395" x="2886075" y="1847850"/>
          <p14:tracePt t="33403" x="2909888" y="1866900"/>
          <p14:tracePt t="33409" x="2919413" y="1881188"/>
          <p14:tracePt t="33418" x="2943225" y="1905000"/>
          <p14:tracePt t="33425" x="2957513" y="1919288"/>
          <p14:tracePt t="33434" x="2986088" y="1928813"/>
          <p14:tracePt t="33442" x="3005138" y="1943100"/>
          <p14:tracePt t="33450" x="3019425" y="1947863"/>
          <p14:tracePt t="33457" x="3043238" y="1957388"/>
          <p14:tracePt t="33466" x="3062288" y="1962150"/>
          <p14:tracePt t="33474" x="3086100" y="1966913"/>
          <p14:tracePt t="33483" x="3119438" y="1966913"/>
          <p14:tracePt t="33491" x="3167063" y="1971675"/>
          <p14:tracePt t="33503" x="3209925" y="1981200"/>
          <p14:tracePt t="33509" x="3267075" y="1990725"/>
          <p14:tracePt t="33525" x="3376613" y="2005013"/>
          <p14:tracePt t="33529" x="3419475" y="2009775"/>
          <p14:tracePt t="33541" x="3476625" y="2024063"/>
          <p14:tracePt t="33551" x="3519488" y="2028825"/>
          <p14:tracePt t="33561" x="3624263" y="2043113"/>
          <p14:tracePt t="33570" x="3671888" y="2043113"/>
          <p14:tracePt t="33578" x="3724275" y="2043113"/>
          <p14:tracePt t="33587" x="3781425" y="2043113"/>
          <p14:tracePt t="33594" x="3843338" y="2043113"/>
          <p14:tracePt t="33602" x="3910013" y="2052638"/>
          <p14:tracePt t="33611" x="3981450" y="2062163"/>
          <p14:tracePt t="33618" x="4052888" y="2066925"/>
          <p14:tracePt t="33626" x="4114800" y="2085975"/>
          <p14:tracePt t="33634" x="4186238" y="2095500"/>
          <p14:tracePt t="33642" x="4252913" y="2100263"/>
          <p14:tracePt t="33650" x="4324350" y="2105025"/>
          <p14:tracePt t="33657" x="4391025" y="2119313"/>
          <p14:tracePt t="33666" x="4452938" y="2133600"/>
          <p14:tracePt t="33674" x="4514850" y="2138363"/>
          <p14:tracePt t="33683" x="4572000" y="2152650"/>
          <p14:tracePt t="33689" x="4638675" y="2157413"/>
          <p14:tracePt t="33698" x="4686300" y="2162175"/>
          <p14:tracePt t="33707" x="4743450" y="2162175"/>
          <p14:tracePt t="33714" x="4805363" y="2162175"/>
          <p14:tracePt t="33721" x="4862513" y="2162175"/>
          <p14:tracePt t="33730" x="4910138" y="2162175"/>
          <p14:tracePt t="33737" x="4972050" y="2162175"/>
          <p14:tracePt t="33745" x="5029200" y="2171700"/>
          <p14:tracePt t="33755" x="5076825" y="2181225"/>
          <p14:tracePt t="33762" x="5124450" y="2185988"/>
          <p14:tracePt t="33772" x="5181600" y="2185988"/>
          <p14:tracePt t="33784" x="5238750" y="2195513"/>
          <p14:tracePt t="33791" x="5300663" y="2195513"/>
          <p14:tracePt t="33804" x="5419725" y="2200275"/>
          <p14:tracePt t="33810" x="5481638" y="2200275"/>
          <p14:tracePt t="33822" x="5548313" y="2200275"/>
          <p14:tracePt t="33835" x="5648325" y="2200275"/>
          <p14:tracePt t="33848" x="5748338" y="2185988"/>
          <p14:tracePt t="33861" x="5772150" y="2181225"/>
          <p14:tracePt t="33876" x="5843588" y="2157413"/>
          <p14:tracePt t="33890" x="5872163" y="2138363"/>
          <p14:tracePt t="33905" x="5895975" y="2105025"/>
          <p14:tracePt t="33918" x="5905500" y="2085975"/>
          <p14:tracePt t="33931" x="5924550" y="2033588"/>
          <p14:tracePt t="33944" x="5929313" y="2014538"/>
          <p14:tracePt t="33957" x="5948363" y="1990725"/>
          <p14:tracePt t="33972" x="5957888" y="1962150"/>
          <p14:tracePt t="33985" x="5976938" y="1933575"/>
          <p14:tracePt t="33999" x="5976938" y="1924050"/>
          <p14:tracePt t="34012" x="5986463" y="1890713"/>
          <p14:tracePt t="34024" x="5986463" y="1857375"/>
          <p14:tracePt t="34039" x="5986463" y="1847850"/>
          <p14:tracePt t="34047" x="5986463" y="1828800"/>
          <p14:tracePt t="34054" x="5986463" y="1809750"/>
          <p14:tracePt t="34060" x="5986463" y="1800225"/>
          <p14:tracePt t="34066" x="5986463" y="1790700"/>
          <p14:tracePt t="34075" x="5986463" y="1771650"/>
          <p14:tracePt t="34082" x="5986463" y="1762125"/>
          <p14:tracePt t="34090" x="5986463" y="1752600"/>
          <p14:tracePt t="34101" x="5981700" y="1743075"/>
          <p14:tracePt t="34111" x="5967413" y="1728788"/>
          <p14:tracePt t="34126" x="5957888" y="1709738"/>
          <p14:tracePt t="34133" x="5943600" y="1695450"/>
          <p14:tracePt t="34137" x="5938838" y="1690688"/>
          <p14:tracePt t="34146" x="5924550" y="1676400"/>
          <p14:tracePt t="34153" x="5905500" y="1666875"/>
          <p14:tracePt t="34161" x="5891213" y="1657350"/>
          <p14:tracePt t="34170" x="5862638" y="1643063"/>
          <p14:tracePt t="34178" x="5848350" y="1633538"/>
          <p14:tracePt t="34186" x="5824538" y="1624013"/>
          <p14:tracePt t="34194" x="5795963" y="1609725"/>
          <p14:tracePt t="34204" x="5776913" y="1604963"/>
          <p14:tracePt t="34210" x="5762625" y="1600200"/>
          <p14:tracePt t="34217" x="5734050" y="1581150"/>
          <p14:tracePt t="34226" x="5700713" y="1576388"/>
          <p14:tracePt t="34235" x="5667375" y="1566863"/>
          <p14:tracePt t="34242" x="5629275" y="1552575"/>
          <p14:tracePt t="34250" x="5605463" y="1547813"/>
          <p14:tracePt t="34258" x="5562600" y="1538288"/>
          <p14:tracePt t="34266" x="5534025" y="1528763"/>
          <p14:tracePt t="34277" x="5495925" y="1519238"/>
          <p14:tracePt t="34288" x="5467350" y="1514475"/>
          <p14:tracePt t="34300" x="5395913" y="1509713"/>
          <p14:tracePt t="34306" x="5367338" y="1500188"/>
          <p14:tracePt t="34316" x="5334000" y="1485900"/>
          <p14:tracePt t="34323" x="5300663" y="1485900"/>
          <p14:tracePt t="34331" x="5267325" y="1481138"/>
          <p14:tracePt t="34338" x="5219700" y="1471613"/>
          <p14:tracePt t="34347" x="5176838" y="1462088"/>
          <p14:tracePt t="34354" x="5138738" y="1462088"/>
          <p14:tracePt t="34361" x="5091113" y="1457325"/>
          <p14:tracePt t="34369" x="5048250" y="1452563"/>
          <p14:tracePt t="34377" x="5014913" y="1438275"/>
          <p14:tracePt t="34386" x="4981575" y="1433513"/>
          <p14:tracePt t="34395" x="4948238" y="1433513"/>
          <p14:tracePt t="34404" x="4910138" y="1428750"/>
          <p14:tracePt t="34409" x="4876800" y="1428750"/>
          <p14:tracePt t="34420" x="4843463" y="1428750"/>
          <p14:tracePt t="34429" x="4810125" y="1428750"/>
          <p14:tracePt t="34437" x="4772025" y="1428750"/>
          <p14:tracePt t="34447" x="4738688" y="1428750"/>
          <p14:tracePt t="34453" x="4705350" y="1423988"/>
          <p14:tracePt t="34458" x="4662488" y="1409700"/>
          <p14:tracePt t="34466" x="4638675" y="1409700"/>
          <p14:tracePt t="34474" x="4619625" y="1404938"/>
          <p14:tracePt t="34481" x="4600575" y="1400175"/>
          <p14:tracePt t="34490" x="4591050" y="1400175"/>
          <p14:tracePt t="34499" x="4576763" y="1400175"/>
          <p14:tracePt t="34506" x="4562475" y="1400175"/>
          <p14:tracePt t="34514" x="4557713" y="1400175"/>
          <p14:tracePt t="34521" x="4538663" y="1390650"/>
          <p14:tracePt t="34530" x="4524375" y="1390650"/>
          <p14:tracePt t="34537" x="4519613" y="1390650"/>
          <p14:tracePt t="34554" x="4505325" y="1390650"/>
          <p14:tracePt t="34659" x="0" y="0"/>
        </p14:tracePtLst>
        <p14:tracePtLst>
          <p14:tracePt t="36860" x="533400" y="3619500"/>
          <p14:tracePt t="36866" x="533400" y="3624263"/>
          <p14:tracePt t="36886" x="533400" y="3629025"/>
          <p14:tracePt t="36912" x="538163" y="3629025"/>
          <p14:tracePt t="36920" x="542925" y="3629025"/>
          <p14:tracePt t="36927" x="547688" y="3629025"/>
          <p14:tracePt t="36940" x="571500" y="3624263"/>
          <p14:tracePt t="36945" x="581025" y="3619500"/>
          <p14:tracePt t="36954" x="585788" y="3609975"/>
          <p14:tracePt t="36961" x="600075" y="3605213"/>
          <p14:tracePt t="36970" x="614363" y="3595688"/>
          <p14:tracePt t="36982" x="623888" y="3586163"/>
          <p14:tracePt t="36990" x="633413" y="3576638"/>
          <p14:tracePt t="37002" x="647700" y="3552825"/>
          <p14:tracePt t="37010" x="652463" y="3548063"/>
          <p14:tracePt t="37021" x="657225" y="3533775"/>
          <p14:tracePt t="37036" x="671513" y="3505200"/>
          <p14:tracePt t="37044" x="676275" y="3486150"/>
          <p14:tracePt t="37049" x="690563" y="3467100"/>
          <p14:tracePt t="37058" x="695325" y="3452813"/>
          <p14:tracePt t="37065" x="700088" y="3433763"/>
          <p14:tracePt t="37074" x="704850" y="3400425"/>
          <p14:tracePt t="37082" x="723900" y="3376613"/>
          <p14:tracePt t="37090" x="723900" y="3348038"/>
          <p14:tracePt t="37097" x="728663" y="3333750"/>
          <p14:tracePt t="37106" x="747713" y="3295650"/>
          <p14:tracePt t="37114" x="747713" y="3276600"/>
          <p14:tracePt t="37122" x="752475" y="3257550"/>
          <p14:tracePt t="37131" x="762000" y="3233738"/>
          <p14:tracePt t="37138" x="771525" y="3200400"/>
          <p14:tracePt t="37146" x="781050" y="3167063"/>
          <p14:tracePt t="37153" x="785813" y="3138488"/>
          <p14:tracePt t="37162" x="800100" y="3105150"/>
          <p14:tracePt t="37171" x="804863" y="3086100"/>
          <p14:tracePt t="37178" x="809625" y="3062288"/>
          <p14:tracePt t="37186" x="809625" y="3038475"/>
          <p14:tracePt t="37199" x="809625" y="3009900"/>
          <p14:tracePt t="37212" x="823913" y="2957513"/>
          <p14:tracePt t="37224" x="823913" y="2928938"/>
          <p14:tracePt t="37226" x="828675" y="2900363"/>
          <p14:tracePt t="37236" x="833438" y="2881313"/>
          <p14:tracePt t="37243" x="847725" y="2847975"/>
          <p14:tracePt t="37250" x="852488" y="2833688"/>
          <p14:tracePt t="37257" x="857250" y="2809875"/>
          <p14:tracePt t="37265" x="862013" y="2790825"/>
          <p14:tracePt t="37276" x="862013" y="2786063"/>
          <p14:tracePt t="37285" x="881063" y="2767013"/>
          <p14:tracePt t="37295" x="881063" y="2752725"/>
          <p14:tracePt t="37304" x="885825" y="2743200"/>
          <p14:tracePt t="37312" x="900113" y="2728913"/>
          <p14:tracePt t="37318" x="909638" y="2714625"/>
          <p14:tracePt t="37326" x="919163" y="2695575"/>
          <p14:tracePt t="37331" x="933450" y="2676525"/>
          <p14:tracePt t="37340" x="947738" y="2662238"/>
          <p14:tracePt t="37347" x="971550" y="2643188"/>
          <p14:tracePt t="37354" x="990600" y="2619375"/>
          <p14:tracePt t="37361" x="1019175" y="2609850"/>
          <p14:tracePt t="37370" x="1052513" y="2590800"/>
          <p14:tracePt t="37377" x="1085850" y="2586038"/>
          <p14:tracePt t="37386" x="1119188" y="2581275"/>
          <p14:tracePt t="37395" x="1147763" y="2571750"/>
          <p14:tracePt t="37403" x="1181100" y="2571750"/>
          <p14:tracePt t="37410" x="1209675" y="2571750"/>
          <p14:tracePt t="37417" x="1223963" y="2571750"/>
          <p14:tracePt t="37426" x="1247775" y="2571750"/>
          <p14:tracePt t="37433" x="1271588" y="2571750"/>
          <p14:tracePt t="37442" x="1300163" y="2571750"/>
          <p14:tracePt t="37451" x="1338263" y="2576513"/>
          <p14:tracePt t="37458" x="1371600" y="2576513"/>
          <p14:tracePt t="37466" x="1404938" y="2581275"/>
          <p14:tracePt t="37475" x="1452563" y="2595563"/>
          <p14:tracePt t="37482" x="1485900" y="2600325"/>
          <p14:tracePt t="37490" x="1528763" y="2600325"/>
          <p14:tracePt t="37499" x="1585913" y="2605088"/>
          <p14:tracePt t="37506" x="1633538" y="2605088"/>
          <p14:tracePt t="37514" x="1671638" y="2605088"/>
          <p14:tracePt t="37526" x="1719263" y="2605088"/>
          <p14:tracePt t="37535" x="1752600" y="2605088"/>
          <p14:tracePt t="37542" x="1809750" y="2605088"/>
          <p14:tracePt t="37548" x="1847850" y="2605088"/>
          <p14:tracePt t="37554" x="1905000" y="2605088"/>
          <p14:tracePt t="37562" x="1943100" y="2605088"/>
          <p14:tracePt t="37572" x="2000250" y="2605088"/>
          <p14:tracePt t="37582" x="2033588" y="2605088"/>
          <p14:tracePt t="37591" x="2071688" y="2605088"/>
          <p14:tracePt t="37595" x="2095500" y="2605088"/>
          <p14:tracePt t="37603" x="2119313" y="2605088"/>
          <p14:tracePt t="37617" x="2152650" y="2605088"/>
          <p14:tracePt t="37627" x="2162175" y="2600325"/>
          <p14:tracePt t="37634" x="2171700" y="2590800"/>
          <p14:tracePt t="37642" x="2176463" y="2590800"/>
          <p14:tracePt t="37649" x="2195513" y="2576513"/>
          <p14:tracePt t="37658" x="2195513" y="2571750"/>
          <p14:tracePt t="37666" x="2209800" y="2557463"/>
          <p14:tracePt t="37673" x="2214563" y="2543175"/>
          <p14:tracePt t="37682" x="2224088" y="2528888"/>
          <p14:tracePt t="37690" x="2243138" y="2509838"/>
          <p14:tracePt t="37701" x="2247900" y="2495550"/>
          <p14:tracePt t="37710" x="2262188" y="2476500"/>
          <p14:tracePt t="37718" x="2281238" y="2457450"/>
          <p14:tracePt t="37724" x="2290763" y="2443163"/>
          <p14:tracePt t="37730" x="2314575" y="2414588"/>
          <p14:tracePt t="37738" x="2333625" y="2405063"/>
          <p14:tracePt t="37746" x="2362200" y="2381250"/>
          <p14:tracePt t="37754" x="2405063" y="2357438"/>
          <p14:tracePt t="37762" x="2433638" y="2347913"/>
          <p14:tracePt t="37770" x="2481263" y="2328863"/>
          <p14:tracePt t="37778" x="2524125" y="2319338"/>
          <p14:tracePt t="37785" x="2581275" y="2309813"/>
          <p14:tracePt t="37794" x="2633663" y="2309813"/>
          <p14:tracePt t="37801" x="2705100" y="2295525"/>
          <p14:tracePt t="37810" x="2781300" y="2286000"/>
          <p14:tracePt t="37823" x="2843213" y="2286000"/>
          <p14:tracePt t="37837" x="2962275" y="2286000"/>
          <p14:tracePt t="37845" x="3014663" y="2286000"/>
          <p14:tracePt t="37852" x="3071813" y="2286000"/>
          <p14:tracePt t="37861" x="3095625" y="2286000"/>
          <p14:tracePt t="37867" x="3119438" y="2286000"/>
          <p14:tracePt t="37873" x="3133725" y="2286000"/>
          <p14:tracePt t="37881" x="3148013" y="2286000"/>
          <p14:tracePt t="37956" x="0" y="0"/>
        </p14:tracePtLst>
        <p14:tracePtLst>
          <p14:tracePt t="38492" x="1552575" y="2686050"/>
          <p14:tracePt t="38501" x="1557338" y="2686050"/>
          <p14:tracePt t="38510" x="1571625" y="2686050"/>
          <p14:tracePt t="38522" x="1590675" y="2686050"/>
          <p14:tracePt t="38532" x="1614488" y="2686050"/>
          <p14:tracePt t="38537" x="1628775" y="2686050"/>
          <p14:tracePt t="38548" x="1652588" y="2686050"/>
          <p14:tracePt t="38556" x="1671638" y="2686050"/>
          <p14:tracePt t="38564" x="1700213" y="2690813"/>
          <p14:tracePt t="38571" x="1724025" y="2690813"/>
          <p14:tracePt t="38577" x="1776413" y="2700338"/>
          <p14:tracePt t="38585" x="1800225" y="2709863"/>
          <p14:tracePt t="38593" x="1843088" y="2714625"/>
          <p14:tracePt t="38602" x="1881188" y="2714625"/>
          <p14:tracePt t="38611" x="1914525" y="2719388"/>
          <p14:tracePt t="38618" x="1947863" y="2724150"/>
          <p14:tracePt t="38626" x="1971675" y="2724150"/>
          <p14:tracePt t="38634" x="2009775" y="2738438"/>
          <p14:tracePt t="38642" x="2033588" y="2743200"/>
          <p14:tracePt t="38649" x="2057400" y="2743200"/>
          <p14:tracePt t="38658" x="2100263" y="2752725"/>
          <p14:tracePt t="38666" x="2133600" y="2767013"/>
          <p14:tracePt t="38673" x="2176463" y="2776538"/>
          <p14:tracePt t="38681" x="2219325" y="2795588"/>
          <p14:tracePt t="38690" x="2252663" y="2809875"/>
          <p14:tracePt t="38698" x="2305050" y="2824163"/>
          <p14:tracePt t="38706" x="2343150" y="2833688"/>
          <p14:tracePt t="38715" x="2386013" y="2843213"/>
          <p14:tracePt t="38722" x="2428875" y="2857500"/>
          <p14:tracePt t="38730" x="2452688" y="2867025"/>
          <p14:tracePt t="38738" x="2495550" y="2871788"/>
          <p14:tracePt t="38747" x="2528888" y="2890838"/>
          <p14:tracePt t="38754" x="2557463" y="2895600"/>
          <p14:tracePt t="38762" x="2595563" y="2900363"/>
          <p14:tracePt t="38769" x="2624138" y="2909888"/>
          <p14:tracePt t="38779" x="2647950" y="2919413"/>
          <p14:tracePt t="38786" x="2676525" y="2924175"/>
          <p14:tracePt t="38795" x="2690813" y="2928938"/>
          <p14:tracePt t="38801" x="2705100" y="2938463"/>
          <p14:tracePt t="38812" x="2714625" y="2947988"/>
          <p14:tracePt t="38819" x="2728913" y="2957513"/>
          <p14:tracePt t="38825" x="2738438" y="2967038"/>
          <p14:tracePt t="38834" x="2752725" y="2981325"/>
          <p14:tracePt t="38850" x="2762250" y="3000375"/>
          <p14:tracePt t="38859" x="2776538" y="3019425"/>
          <p14:tracePt t="38866" x="2790825" y="3033713"/>
          <p14:tracePt t="38875" x="2805113" y="3048000"/>
          <p14:tracePt t="38882" x="2819400" y="3062288"/>
          <p14:tracePt t="38894" x="2833688" y="3076575"/>
          <p14:tracePt t="38898" x="2857500" y="3095625"/>
          <p14:tracePt t="38907" x="2867025" y="3105150"/>
          <p14:tracePt t="38914" x="2900363" y="3128963"/>
          <p14:tracePt t="38926" x="2914650" y="3138488"/>
          <p14:tracePt t="38933" x="2938463" y="3157538"/>
          <p14:tracePt t="38941" x="2962275" y="3171825"/>
          <p14:tracePt t="38951" x="2986088" y="3176588"/>
          <p14:tracePt t="38953" x="3014663" y="3200400"/>
          <p14:tracePt t="38961" x="3048000" y="3214688"/>
          <p14:tracePt t="38970" x="3090863" y="3238500"/>
          <p14:tracePt t="38979" x="3143250" y="3248025"/>
          <p14:tracePt t="38986" x="3200400" y="3267075"/>
          <p14:tracePt t="39004" x="3324225" y="3309938"/>
          <p14:tracePt t="39016" x="3395663" y="3328988"/>
          <p14:tracePt t="39020" x="3443288" y="3333750"/>
          <p14:tracePt t="39026" x="3500438" y="3333750"/>
          <p14:tracePt t="39034" x="3548063" y="3348038"/>
          <p14:tracePt t="39042" x="3590925" y="3348038"/>
          <p14:tracePt t="39050" x="3614738" y="3357563"/>
          <p14:tracePt t="39058" x="3638550" y="3357563"/>
          <p14:tracePt t="39066" x="3652838" y="3357563"/>
          <p14:tracePt t="39078" x="3667125" y="3357563"/>
          <p14:tracePt t="39087" x="3671888" y="3357563"/>
          <p14:tracePt t="39098" x="3676650" y="3357563"/>
          <p14:tracePt t="39132" x="3681413" y="3357563"/>
          <p14:tracePt t="39154" x="0" y="0"/>
        </p14:tracePtLst>
        <p14:tracePtLst>
          <p14:tracePt t="41609" x="5472113" y="2462213"/>
          <p14:tracePt t="41716" x="5486400" y="2462213"/>
          <p14:tracePt t="41731" x="5534025" y="2462213"/>
          <p14:tracePt t="41743" x="5567363" y="2462213"/>
          <p14:tracePt t="41756" x="5629275" y="2462213"/>
          <p14:tracePt t="41769" x="5710238" y="2462213"/>
          <p14:tracePt t="41783" x="5734050" y="2462213"/>
          <p14:tracePt t="41798" x="5805488" y="2462213"/>
          <p14:tracePt t="41812" x="5857875" y="2462213"/>
          <p14:tracePt t="41825" x="5886450" y="2462213"/>
          <p14:tracePt t="41838" x="5905500" y="2462213"/>
          <p14:tracePt t="41840" x="5915025" y="2462213"/>
          <p14:tracePt t="41853" x="5924550" y="2462213"/>
          <p14:tracePt t="41866" x="5953125" y="2462213"/>
          <p14:tracePt t="41880" x="5962650" y="2462213"/>
          <p14:tracePt t="41892" x="5991225" y="2462213"/>
          <p14:tracePt t="41905" x="6019800" y="2462213"/>
          <p14:tracePt t="41919" x="6034088" y="2462213"/>
          <p14:tracePt t="41932" x="6057900" y="2462213"/>
          <p14:tracePt t="41945" x="6076950" y="2462213"/>
          <p14:tracePt t="41957" x="6091238" y="2462213"/>
          <p14:tracePt t="41969" x="6096000" y="2462213"/>
          <p14:tracePt t="41984" x="6100763" y="2462213"/>
          <p14:tracePt t="42050" x="0" y="0"/>
        </p14:tracePtLst>
        <p14:tracePtLst>
          <p14:tracePt t="42592" x="5453063" y="2747963"/>
          <p14:tracePt t="42683" x="5462588" y="2747963"/>
          <p14:tracePt t="42706" x="5510213" y="2747963"/>
          <p14:tracePt t="42721" x="5529263" y="2747963"/>
          <p14:tracePt t="42734" x="5538788" y="2747963"/>
          <p14:tracePt t="42747" x="5557838" y="2747963"/>
          <p14:tracePt t="42761" x="5572125" y="2747963"/>
          <p14:tracePt t="42773" x="5581650" y="2747963"/>
          <p14:tracePt t="42787" x="5591175" y="2747963"/>
          <p14:tracePt t="42801" x="5605463" y="2747963"/>
          <p14:tracePt t="42814" x="5610225" y="2747963"/>
          <p14:tracePt t="42827" x="5624513" y="2747963"/>
          <p14:tracePt t="42841" x="5653088" y="2752725"/>
          <p14:tracePt t="42854" x="5657850" y="2757488"/>
          <p14:tracePt t="42866" x="5691188" y="2757488"/>
          <p14:tracePt t="42878" x="5700713" y="2767013"/>
          <p14:tracePt t="42891" x="5724525" y="2767013"/>
          <p14:tracePt t="42905" x="5757863" y="2771775"/>
          <p14:tracePt t="42918" x="5767388" y="2771775"/>
          <p14:tracePt t="42930" x="5795963" y="2771775"/>
          <p14:tracePt t="42943" x="5800725" y="2771775"/>
          <p14:tracePt t="42956" x="5805488" y="2771775"/>
          <p14:tracePt t="42968" x="5815013" y="2771775"/>
          <p14:tracePt t="42980" x="5819775" y="2776538"/>
          <p14:tracePt t="43018" x="5834063" y="2776538"/>
          <p14:tracePt t="43172" x="0" y="0"/>
        </p14:tracePtLst>
        <p14:tracePtLst>
          <p14:tracePt t="43853" x="5286375" y="3057525"/>
          <p14:tracePt t="43867" x="5300663" y="3057525"/>
          <p14:tracePt t="43881" x="5310188" y="3057525"/>
          <p14:tracePt t="43895" x="5319713" y="3057525"/>
          <p14:tracePt t="43902" x="5329238" y="3057525"/>
          <p14:tracePt t="43909" x="5338763" y="3057525"/>
          <p14:tracePt t="43915" x="5348288" y="3057525"/>
          <p14:tracePt t="43925" x="5367338" y="3057525"/>
          <p14:tracePt t="43934" x="5372100" y="3057525"/>
          <p14:tracePt t="43942" x="5391150" y="3057525"/>
          <p14:tracePt t="43949" x="5410200" y="3057525"/>
          <p14:tracePt t="43955" x="5424488" y="3057525"/>
          <p14:tracePt t="43967" x="5448300" y="3057525"/>
          <p14:tracePt t="43980" x="5486400" y="3057525"/>
          <p14:tracePt t="43992" x="5505450" y="3057525"/>
          <p14:tracePt t="44007" x="5538788" y="3057525"/>
          <p14:tracePt t="44008" x="5543550" y="3057525"/>
          <p14:tracePt t="44021" x="5553075" y="3057525"/>
          <p14:tracePt t="44034" x="5557838" y="3057525"/>
          <p14:tracePt t="44094" x="5562600" y="3057525"/>
          <p14:tracePt t="44204" x="0" y="0"/>
        </p14:tracePtLst>
        <p14:tracePtLst>
          <p14:tracePt t="54659" x="7791450" y="3395663"/>
          <p14:tracePt t="54690" x="7796213" y="3395663"/>
          <p14:tracePt t="54714" x="7800975" y="3395663"/>
          <p14:tracePt t="54755" x="0" y="0"/>
        </p14:tracePtLst>
        <p14:tracePtLst>
          <p14:tracePt t="57561" x="7900988" y="3381375"/>
          <p14:tracePt t="57635" x="7900988" y="3376613"/>
          <p14:tracePt t="57694" x="7905750" y="3371850"/>
          <p14:tracePt t="57730" x="7915275" y="3352800"/>
          <p14:tracePt t="57746" x="7920038" y="3348038"/>
          <p14:tracePt t="57759" x="7924800" y="3333750"/>
          <p14:tracePt t="57772" x="7924800" y="3328988"/>
          <p14:tracePt t="57784" x="7929563" y="3324225"/>
          <p14:tracePt t="57811" x="7929563" y="3314700"/>
          <p14:tracePt t="57823" x="7929563" y="3309938"/>
          <p14:tracePt t="57837" x="7929563" y="3295650"/>
          <p14:tracePt t="57850" x="7934325" y="3290888"/>
          <p14:tracePt t="57863" x="7934325" y="3286125"/>
          <p14:tracePt t="57865" x="7934325" y="3276600"/>
          <p14:tracePt t="57878" x="7934325" y="3271838"/>
          <p14:tracePt t="57898" x="7929563" y="3252788"/>
          <p14:tracePt t="57912" x="7924800" y="3248025"/>
          <p14:tracePt t="57924" x="7896225" y="3228975"/>
          <p14:tracePt t="57938" x="7858125" y="3209925"/>
          <p14:tracePt t="57950" x="7839075" y="3205163"/>
          <p14:tracePt t="57964" x="7762875" y="3186113"/>
          <p14:tracePt t="57978" x="7696200" y="3176588"/>
          <p14:tracePt t="57991" x="7672388" y="3176588"/>
          <p14:tracePt t="58005" x="7591425" y="3157538"/>
          <p14:tracePt t="58017" x="7500938" y="3152775"/>
          <p14:tracePt t="58031" x="7467600" y="3148013"/>
          <p14:tracePt t="58033" x="7419975" y="3138488"/>
          <p14:tracePt t="58045" x="7377113" y="3128963"/>
          <p14:tracePt t="58058" x="7281863" y="3114675"/>
          <p14:tracePt t="58073" x="7191375" y="3109913"/>
          <p14:tracePt t="58095" x="7086600" y="3090863"/>
          <p14:tracePt t="58098" x="7038975" y="3086100"/>
          <p14:tracePt t="58111" x="6981825" y="3076575"/>
          <p14:tracePt t="58125" x="6858000" y="3052763"/>
          <p14:tracePt t="58139" x="6729413" y="3033713"/>
          <p14:tracePt t="58152" x="6667500" y="3028950"/>
          <p14:tracePt t="58165" x="6524625" y="2995613"/>
          <p14:tracePt t="58180" x="6391275" y="2967038"/>
          <p14:tracePt t="58193" x="6281738" y="2947988"/>
          <p14:tracePt t="58207" x="6215063" y="2938463"/>
          <p14:tracePt t="58221" x="6110288" y="2924175"/>
          <p14:tracePt t="58235" x="6005513" y="2924175"/>
          <p14:tracePt t="58249" x="5934075" y="2924175"/>
          <p14:tracePt t="58264" x="5886450" y="2924175"/>
          <p14:tracePt t="58265" x="5853113" y="2924175"/>
          <p14:tracePt t="58279" x="5829300" y="2924175"/>
          <p14:tracePt t="58291" x="5767388" y="2924175"/>
          <p14:tracePt t="58306" x="5700713" y="2924175"/>
          <p14:tracePt t="58320" x="5676900" y="2924175"/>
          <p14:tracePt t="58321" x="5638800" y="2924175"/>
          <p14:tracePt t="58334" x="5610225" y="2924175"/>
          <p14:tracePt t="58347" x="5548313" y="2924175"/>
          <p14:tracePt t="58359" x="5514975" y="2924175"/>
          <p14:tracePt t="58361" x="5491163" y="2924175"/>
          <p14:tracePt t="58374" x="5457825" y="2924175"/>
          <p14:tracePt t="58386" x="5400675" y="2928938"/>
          <p14:tracePt t="58401" x="5353050" y="2938463"/>
          <p14:tracePt t="58414" x="5338763" y="2938463"/>
          <p14:tracePt t="58419" x="5334000" y="2943225"/>
          <p14:tracePt t="58426" x="5314950" y="2957513"/>
          <p14:tracePt t="58433" x="5305425" y="2967038"/>
          <p14:tracePt t="58442" x="5305425" y="2976563"/>
          <p14:tracePt t="58458" x="5295900" y="3000375"/>
          <p14:tracePt t="58465" x="5291138" y="3014663"/>
          <p14:tracePt t="58474" x="5286375" y="3024188"/>
          <p14:tracePt t="58482" x="5286375" y="3038475"/>
          <p14:tracePt t="58490" x="5281613" y="3048000"/>
          <p14:tracePt t="58498" x="5281613" y="3067050"/>
          <p14:tracePt t="58506" x="5281613" y="3086100"/>
          <p14:tracePt t="58514" x="5281613" y="3100388"/>
          <p14:tracePt t="58522" x="5281613" y="3124200"/>
          <p14:tracePt t="58534" x="5281613" y="3138488"/>
          <p14:tracePt t="58542" x="5281613" y="3162300"/>
          <p14:tracePt t="58551" x="5286375" y="3181350"/>
          <p14:tracePt t="58554" x="5291138" y="3195638"/>
          <p14:tracePt t="58562" x="5300663" y="3214688"/>
          <p14:tracePt t="58569" x="5324475" y="3233738"/>
          <p14:tracePt t="58579" x="5343525" y="3257550"/>
          <p14:tracePt t="58586" x="5367338" y="3271838"/>
          <p14:tracePt t="58594" x="5381625" y="3286125"/>
          <p14:tracePt t="58602" x="5391150" y="3295650"/>
          <p14:tracePt t="58610" x="5405438" y="3309938"/>
          <p14:tracePt t="58617" x="5429250" y="3324225"/>
          <p14:tracePt t="58630" x="5438775" y="3333750"/>
          <p14:tracePt t="58643" x="5481638" y="3352800"/>
          <p14:tracePt t="58657" x="5519738" y="3376613"/>
          <p14:tracePt t="58672" x="5543550" y="3381375"/>
          <p14:tracePt t="58685" x="5595938" y="3400425"/>
          <p14:tracePt t="58699" x="5662613" y="3419475"/>
          <p14:tracePt t="58711" x="5691188" y="3429000"/>
          <p14:tracePt t="58725" x="5729288" y="3438525"/>
          <p14:tracePt t="58741" x="5748338" y="3443288"/>
          <p14:tracePt t="58754" x="5762625" y="3448050"/>
          <p14:tracePt t="58770" x="5767388" y="3452813"/>
          <p14:tracePt t="58782" x="5776913" y="3452813"/>
          <p14:tracePt t="58796" x="5781675" y="3452813"/>
          <p14:tracePt t="58808" x="5795963" y="3452813"/>
          <p14:tracePt t="58821" x="5843588" y="3457575"/>
          <p14:tracePt t="58836" x="5919788" y="3471863"/>
          <p14:tracePt t="58848" x="5962650" y="3481388"/>
          <p14:tracePt t="58850" x="6000750" y="3481388"/>
          <p14:tracePt t="58863" x="6048375" y="3486150"/>
          <p14:tracePt t="58875" x="6134100" y="3505200"/>
          <p14:tracePt t="58887" x="6172200" y="3509963"/>
          <p14:tracePt t="58889" x="6200775" y="3509963"/>
          <p14:tracePt t="58903" x="6224588" y="3514725"/>
          <p14:tracePt t="58917" x="6296025" y="3524250"/>
          <p14:tracePt t="58931" x="6362700" y="3533775"/>
          <p14:tracePt t="58944" x="6405563" y="3543300"/>
          <p14:tracePt t="58959" x="6486525" y="3552825"/>
          <p14:tracePt t="58961" x="6538913" y="3562350"/>
          <p14:tracePt t="58974" x="6600825" y="3571875"/>
          <p14:tracePt t="58986" x="6691313" y="3581400"/>
          <p14:tracePt t="59001" x="6786563" y="3600450"/>
          <p14:tracePt t="59014" x="6843713" y="3600450"/>
          <p14:tracePt t="59028" x="6924675" y="3605213"/>
          <p14:tracePt t="59041" x="6996113" y="3614738"/>
          <p14:tracePt t="59053" x="7038975" y="3614738"/>
          <p14:tracePt t="59067" x="7124700" y="3614738"/>
          <p14:tracePt t="59081" x="7219950" y="3614738"/>
          <p14:tracePt t="59094" x="7262813" y="3614738"/>
          <p14:tracePt t="59106" x="7362825" y="3614738"/>
          <p14:tracePt t="59119" x="7405688" y="3614738"/>
          <p14:tracePt t="59122" x="7443788" y="3614738"/>
          <p14:tracePt t="59135" x="7491413" y="3614738"/>
          <p14:tracePt t="59147" x="7572375" y="3624263"/>
          <p14:tracePt t="59161" x="7624763" y="3624263"/>
          <p14:tracePt t="59174" x="7648575" y="3624263"/>
          <p14:tracePt t="59187" x="7681913" y="3624263"/>
          <p14:tracePt t="59202" x="7715250" y="3624263"/>
          <p14:tracePt t="59217" x="7743825" y="3619500"/>
          <p14:tracePt t="59232" x="7762875" y="3619500"/>
          <p14:tracePt t="59245" x="7791450" y="3614738"/>
          <p14:tracePt t="59259" x="7834313" y="3605213"/>
          <p14:tracePt t="59272" x="7853363" y="3605213"/>
          <p14:tracePt t="59285" x="7896225" y="3600450"/>
          <p14:tracePt t="59299" x="7920038" y="3590925"/>
          <p14:tracePt t="59313" x="7943850" y="3581400"/>
          <p14:tracePt t="59328" x="7958138" y="3571875"/>
          <p14:tracePt t="59340" x="7977188" y="3552825"/>
          <p14:tracePt t="59354" x="7996238" y="3538538"/>
          <p14:tracePt t="59368" x="8001000" y="3519488"/>
          <p14:tracePt t="59381" x="8020050" y="3500438"/>
          <p14:tracePt t="59395" x="8029575" y="3486150"/>
          <p14:tracePt t="59409" x="8053388" y="3471863"/>
          <p14:tracePt t="59422" x="8058150" y="3467100"/>
          <p14:tracePt t="59435" x="8067675" y="3448050"/>
          <p14:tracePt t="59448" x="8072438" y="3443288"/>
          <p14:tracePt t="59461" x="8077200" y="3438525"/>
          <p14:tracePt t="59475" x="8077200" y="3424238"/>
          <p14:tracePt t="59488" x="8077200" y="3414713"/>
          <p14:tracePt t="59500" x="8077200" y="3405188"/>
          <p14:tracePt t="59513" x="8077200" y="3400425"/>
          <p14:tracePt t="59525" x="8077200" y="3395663"/>
          <p14:tracePt t="59537" x="8077200" y="3386138"/>
          <p14:tracePt t="59549" x="8077200" y="3381375"/>
          <p14:tracePt t="59561" x="8072438" y="3367088"/>
          <p14:tracePt t="59574" x="8067675" y="3362325"/>
          <p14:tracePt t="59588" x="8048625" y="3352800"/>
          <p14:tracePt t="59600" x="8039100" y="3348038"/>
          <p14:tracePt t="59613" x="8010525" y="3338513"/>
          <p14:tracePt t="59628" x="7977188" y="3324225"/>
          <p14:tracePt t="59641" x="7934325" y="3314700"/>
          <p14:tracePt t="59654" x="7900988" y="3309938"/>
          <p14:tracePt t="59667" x="7820025" y="3290888"/>
          <p14:tracePt t="59686" x="7743825" y="3276600"/>
          <p14:tracePt t="59701" x="7686675" y="3267075"/>
          <p14:tracePt t="59716" x="7629525" y="3267075"/>
          <p14:tracePt t="59729" x="7567613" y="3257550"/>
          <p14:tracePt t="59741" x="7529513" y="3257550"/>
          <p14:tracePt t="59754" x="7462838" y="3248025"/>
          <p14:tracePt t="59767" x="7439025" y="3238500"/>
          <p14:tracePt t="59779" x="7377113" y="3228975"/>
          <p14:tracePt t="59794" x="7324725" y="3224213"/>
          <p14:tracePt t="59807" x="7300913" y="3224213"/>
          <p14:tracePt t="59821" x="7248525" y="3209925"/>
          <p14:tracePt t="59834" x="7186613" y="3209925"/>
          <p14:tracePt t="59849" x="7124700" y="3181350"/>
          <p14:tracePt t="59863" x="7081838" y="3181350"/>
          <p14:tracePt t="59875" x="7000875" y="3167063"/>
          <p14:tracePt t="59890" x="6919913" y="3157538"/>
          <p14:tracePt t="59905" x="6829425" y="3143250"/>
          <p14:tracePt t="59919" x="6796088" y="3138488"/>
          <p14:tracePt t="59932" x="6715125" y="3124200"/>
          <p14:tracePt t="59945" x="6648450" y="3114675"/>
          <p14:tracePt t="59959" x="6624638" y="3114675"/>
          <p14:tracePt t="59971" x="6538913" y="3095625"/>
          <p14:tracePt t="59985" x="6467475" y="3086100"/>
          <p14:tracePt t="59998" x="6424613" y="3086100"/>
          <p14:tracePt t="60010" x="6348413" y="3062288"/>
          <p14:tracePt t="60025" x="6281738" y="3052763"/>
          <p14:tracePt t="60038" x="6248400" y="3038475"/>
          <p14:tracePt t="60051" x="6181725" y="3033713"/>
          <p14:tracePt t="60065" x="6110288" y="3024188"/>
          <p14:tracePt t="60077" x="6076950" y="3024188"/>
          <p14:tracePt t="60092" x="6010275" y="3009900"/>
          <p14:tracePt t="60105" x="5962650" y="3005138"/>
          <p14:tracePt t="60121" x="5910263" y="3005138"/>
          <p14:tracePt t="60135" x="5891213" y="3005138"/>
          <p14:tracePt t="60149" x="5862638" y="3005138"/>
          <p14:tracePt t="60161" x="5834063" y="3005138"/>
          <p14:tracePt t="60174" x="5824538" y="3005138"/>
          <p14:tracePt t="60188" x="5795963" y="3014663"/>
          <p14:tracePt t="60202" x="5776913" y="3019425"/>
          <p14:tracePt t="60218" x="5753100" y="3024188"/>
          <p14:tracePt t="60231" x="5743575" y="3028950"/>
          <p14:tracePt t="60244" x="5724525" y="3033713"/>
          <p14:tracePt t="60259" x="5705475" y="3048000"/>
          <p14:tracePt t="60272" x="5695950" y="3057525"/>
          <p14:tracePt t="60285" x="5686425" y="3067050"/>
          <p14:tracePt t="60298" x="5662613" y="3090863"/>
          <p14:tracePt t="60311" x="5657850" y="3100388"/>
          <p14:tracePt t="60314" x="5638800" y="3124200"/>
          <p14:tracePt t="60327" x="5629275" y="3143250"/>
          <p14:tracePt t="60340" x="5629275" y="3162300"/>
          <p14:tracePt t="60352" x="5629275" y="3171825"/>
          <p14:tracePt t="60364" x="5629275" y="3200400"/>
          <p14:tracePt t="60377" x="5629275" y="3224213"/>
          <p14:tracePt t="60392" x="5638800" y="3243263"/>
          <p14:tracePt t="60406" x="5657850" y="3267075"/>
          <p14:tracePt t="60420" x="5676900" y="3286125"/>
          <p14:tracePt t="60434" x="5691188" y="3300413"/>
          <p14:tracePt t="60448" x="5700713" y="3314700"/>
          <p14:tracePt t="60460" x="5719763" y="3328988"/>
          <p14:tracePt t="60473" x="5738813" y="3343275"/>
          <p14:tracePt t="60487" x="5753100" y="3357563"/>
          <p14:tracePt t="60499" x="5786438" y="3376613"/>
          <p14:tracePt t="60513" x="5815013" y="3386138"/>
          <p14:tracePt t="60525" x="5829300" y="3390900"/>
          <p14:tracePt t="60538" x="5876925" y="3400425"/>
          <p14:tracePt t="60552" x="5895975" y="3405188"/>
          <p14:tracePt t="60564" x="5934075" y="3409950"/>
          <p14:tracePt t="60577" x="5972175" y="3414713"/>
          <p14:tracePt t="60589" x="5986463" y="3414713"/>
          <p14:tracePt t="60602" x="6010275" y="3424238"/>
          <p14:tracePt t="60618" x="6029325" y="3424238"/>
          <p14:tracePt t="60630" x="6034088" y="3424238"/>
          <p14:tracePt t="60643" x="6057900" y="3424238"/>
          <p14:tracePt t="60656" x="6072188" y="3429000"/>
          <p14:tracePt t="60669" x="6100763" y="3433763"/>
          <p14:tracePt t="60683" x="6124575" y="3433763"/>
          <p14:tracePt t="60697" x="6162675" y="3433763"/>
          <p14:tracePt t="60710" x="6181725" y="3438525"/>
          <p14:tracePt t="60723" x="6219825" y="3448050"/>
          <p14:tracePt t="60737" x="6276975" y="3452813"/>
          <p14:tracePt t="60752" x="6305550" y="3452813"/>
          <p14:tracePt t="60765" x="6391275" y="3457575"/>
          <p14:tracePt t="60780" x="6486525" y="3467100"/>
          <p14:tracePt t="60792" x="6538913" y="3476625"/>
          <p14:tracePt t="60807" x="6643688" y="3490913"/>
          <p14:tracePt t="60809" x="6700838" y="3495675"/>
          <p14:tracePt t="60822" x="6748463" y="3509963"/>
          <p14:tracePt t="60835" x="6853238" y="3519488"/>
          <p14:tracePt t="60849" x="6958013" y="3538538"/>
          <p14:tracePt t="60861" x="7005638" y="3543300"/>
          <p14:tracePt t="60875" x="7105650" y="3552825"/>
          <p14:tracePt t="60888" x="7143750" y="3557588"/>
          <p14:tracePt t="60901" x="7234238" y="3567113"/>
          <p14:tracePt t="60904" x="7281863" y="3576638"/>
          <p14:tracePt t="60917" x="7324725" y="3581400"/>
          <p14:tracePt t="60930" x="7419975" y="3586163"/>
          <p14:tracePt t="60946" x="7515225" y="3586163"/>
          <p14:tracePt t="60960" x="7605713" y="3605213"/>
          <p14:tracePt t="60974" x="7648575" y="3605213"/>
          <p14:tracePt t="60987" x="7705725" y="3609975"/>
          <p14:tracePt t="61001" x="7762875" y="3609975"/>
          <p14:tracePt t="61015" x="7791450" y="3609975"/>
          <p14:tracePt t="61028" x="7829550" y="3609975"/>
          <p14:tracePt t="61043" x="7872413" y="3609975"/>
          <p14:tracePt t="61056" x="7896225" y="3609975"/>
          <p14:tracePt t="61069" x="7934325" y="3609975"/>
          <p14:tracePt t="61084" x="7972425" y="3609975"/>
          <p14:tracePt t="61097" x="8001000" y="3609975"/>
          <p14:tracePt t="61110" x="8020050" y="3609975"/>
          <p14:tracePt t="61123" x="8053388" y="3595688"/>
          <p14:tracePt t="61136" x="8062913" y="3590925"/>
          <p14:tracePt t="61138" x="8077200" y="3581400"/>
          <p14:tracePt t="61151" x="8081963" y="3576638"/>
          <p14:tracePt t="61163" x="8101013" y="3557588"/>
          <p14:tracePt t="61177" x="8110538" y="3543300"/>
          <p14:tracePt t="61189" x="8115300" y="3533775"/>
          <p14:tracePt t="61204" x="8124825" y="3505200"/>
          <p14:tracePt t="61220" x="8134350" y="3481388"/>
          <p14:tracePt t="61233" x="8143875" y="3457575"/>
          <p14:tracePt t="61247" x="8143875" y="3448050"/>
          <p14:tracePt t="61260" x="8148638" y="3419475"/>
          <p14:tracePt t="61274" x="8158163" y="3395663"/>
          <p14:tracePt t="61286" x="8158163" y="3381375"/>
          <p14:tracePt t="61299" x="8158163" y="3371850"/>
          <p14:tracePt t="61314" x="8158163" y="3357563"/>
          <p14:tracePt t="61326" x="8148638" y="3348038"/>
          <p14:tracePt t="61340" x="8120063" y="3324225"/>
          <p14:tracePt t="61353" x="8096250" y="3314700"/>
          <p14:tracePt t="61365" x="8072438" y="3305175"/>
          <p14:tracePt t="61379" x="8043863" y="3300413"/>
          <p14:tracePt t="61391" x="8024813" y="3295650"/>
          <p14:tracePt t="61406" x="7981950" y="3281363"/>
          <p14:tracePt t="61419" x="7920038" y="3276600"/>
          <p14:tracePt t="61434" x="7839075" y="3262313"/>
          <p14:tracePt t="61459" x="7743825" y="3262313"/>
          <p14:tracePt t="61474" x="7672388" y="3262313"/>
          <p14:tracePt t="61487" x="7639050" y="3262313"/>
          <p14:tracePt t="61501" x="7558088" y="3262313"/>
          <p14:tracePt t="61516" x="7500938" y="3262313"/>
          <p14:tracePt t="61528" x="7467600" y="3262313"/>
          <p14:tracePt t="61531" x="7443788" y="3252788"/>
          <p14:tracePt t="61544" x="7419975" y="3252788"/>
          <p14:tracePt t="61557" x="7343775" y="3243263"/>
          <p14:tracePt t="61571" x="7239000" y="3224213"/>
          <p14:tracePt t="61584" x="7181850" y="3219450"/>
          <p14:tracePt t="61597" x="7053263" y="3205163"/>
          <p14:tracePt t="61612" x="6919913" y="3186113"/>
          <p14:tracePt t="61626" x="6815138" y="3171825"/>
          <p14:tracePt t="61641" x="6724650" y="3162300"/>
          <p14:tracePt t="61654" x="6691313" y="3162300"/>
          <p14:tracePt t="61668" x="6605588" y="3162300"/>
          <p14:tracePt t="61681" x="6524625" y="3162300"/>
          <p14:tracePt t="61693" x="6481763" y="3162300"/>
          <p14:tracePt t="61708" x="6396038" y="3162300"/>
          <p14:tracePt t="61723" x="6281738" y="3143250"/>
          <p14:tracePt t="61737" x="6191250" y="3128963"/>
          <p14:tracePt t="61749" x="6157913" y="3124200"/>
          <p14:tracePt t="61761" x="6091238" y="3114675"/>
          <p14:tracePt t="61775" x="6053138" y="3114675"/>
          <p14:tracePt t="61789" x="6000750" y="3100388"/>
          <p14:tracePt t="61803" x="5972175" y="3100388"/>
          <p14:tracePt t="61816" x="5938838" y="3095625"/>
          <p14:tracePt t="61831" x="5905500" y="3090863"/>
          <p14:tracePt t="61833" x="5881688" y="3090863"/>
          <p14:tracePt t="61847" x="5853113" y="3086100"/>
          <p14:tracePt t="61859" x="5795963" y="3076575"/>
          <p14:tracePt t="61872" x="5753100" y="3076575"/>
          <p14:tracePt t="61885" x="5729288" y="3076575"/>
          <p14:tracePt t="61899" x="5695950" y="3076575"/>
          <p14:tracePt t="61911" x="5681663" y="3076575"/>
          <p14:tracePt t="61925" x="5648325" y="3081338"/>
          <p14:tracePt t="61940" x="5619750" y="3095625"/>
          <p14:tracePt t="61953" x="5600700" y="3100388"/>
          <p14:tracePt t="61967" x="5586413" y="3114675"/>
          <p14:tracePt t="61980" x="5576888" y="3128963"/>
          <p14:tracePt t="61993" x="5572125" y="3152775"/>
          <p14:tracePt t="62007" x="5572125" y="3157538"/>
          <p14:tracePt t="62020" x="5572125" y="3181350"/>
          <p14:tracePt t="62035" x="5572125" y="3214688"/>
          <p14:tracePt t="62049" x="5572125" y="3224213"/>
          <p14:tracePt t="62063" x="5572125" y="3238500"/>
          <p14:tracePt t="62075" x="5572125" y="3257550"/>
          <p14:tracePt t="62088" x="5572125" y="3267075"/>
          <p14:tracePt t="62089" x="5572125" y="3276600"/>
          <p14:tracePt t="62102" x="5572125" y="3286125"/>
          <p14:tracePt t="62116" x="5581650" y="3319463"/>
          <p14:tracePt t="62129" x="5605463" y="3352800"/>
          <p14:tracePt t="62142" x="5624513" y="3371850"/>
          <p14:tracePt t="62155" x="5653088" y="3386138"/>
          <p14:tracePt t="62170" x="5691188" y="3405188"/>
          <p14:tracePt t="62183" x="5705475" y="3409950"/>
          <p14:tracePt t="62197" x="5743575" y="3424238"/>
          <p14:tracePt t="62210" x="5762625" y="3429000"/>
          <p14:tracePt t="62227" x="5795963" y="3438525"/>
          <p14:tracePt t="62241" x="5819775" y="3438525"/>
          <p14:tracePt t="62254" x="5834063" y="3438525"/>
          <p14:tracePt t="62269" x="5867400" y="3443288"/>
          <p14:tracePt t="62282" x="5919788" y="3443288"/>
          <p14:tracePt t="62297" x="5972175" y="3443288"/>
          <p14:tracePt t="62309" x="6024563" y="3443288"/>
          <p14:tracePt t="62322" x="6110288" y="3443288"/>
          <p14:tracePt t="62336" x="6157913" y="3443288"/>
          <p14:tracePt t="62348" x="6272213" y="3457575"/>
          <p14:tracePt t="62362" x="6362700" y="3476625"/>
          <p14:tracePt t="62375" x="6391275" y="3476625"/>
          <p14:tracePt t="62388" x="6477000" y="3486150"/>
          <p14:tracePt t="62403" x="6534150" y="3505200"/>
          <p14:tracePt t="62417" x="6591300" y="3509963"/>
          <p14:tracePt t="62432" x="6619875" y="3509963"/>
          <p14:tracePt t="62446" x="6700838" y="3519488"/>
          <p14:tracePt t="62459" x="6781800" y="3533775"/>
          <p14:tracePt t="62472" x="6829425" y="3538538"/>
          <p14:tracePt t="62485" x="6934200" y="3557588"/>
          <p14:tracePt t="62500" x="7034213" y="3567113"/>
          <p14:tracePt t="62513" x="7124700" y="3586163"/>
          <p14:tracePt t="62527" x="7177088" y="3586163"/>
          <p14:tracePt t="62539" x="7281863" y="3590925"/>
          <p14:tracePt t="62552" x="7339013" y="3590925"/>
          <p14:tracePt t="62554" x="7386638" y="3600450"/>
          <p14:tracePt t="62567" x="7429500" y="3600450"/>
          <p14:tracePt t="62579" x="7505700" y="3600450"/>
          <p14:tracePt t="62593" x="7562850" y="3600450"/>
          <p14:tracePt t="62605" x="7586663" y="3600450"/>
          <p14:tracePt t="62619" x="7624763" y="3600450"/>
          <p14:tracePt t="62634" x="7653338" y="3600450"/>
          <p14:tracePt t="62648" x="7658100" y="3595688"/>
          <p14:tracePt t="62652" x="7672388" y="3590925"/>
          <p14:tracePt t="62673" x="7677150" y="3590925"/>
          <p14:tracePt t="62699" x="7681913" y="3576638"/>
          <p14:tracePt t="62722" x="7681913" y="3571875"/>
          <p14:tracePt t="62734" x="7681913" y="3562350"/>
          <p14:tracePt t="62747" x="7586663" y="3543300"/>
          <p14:tracePt t="62747" x="0" y="0"/>
        </p14:tracePtLst>
        <p14:tracePtLst>
          <p14:tracePt t="63549" x="5534025" y="3386138"/>
          <p14:tracePt t="63635" x="5534025" y="3381375"/>
          <p14:tracePt t="63660" x="5534025" y="3376613"/>
          <p14:tracePt t="63673" x="5524500" y="3371850"/>
          <p14:tracePt t="63686" x="5510213" y="3371850"/>
          <p14:tracePt t="63699" x="5486400" y="3371850"/>
          <p14:tracePt t="63714" x="5453063" y="3371850"/>
          <p14:tracePt t="63726" x="5443538" y="3371850"/>
          <p14:tracePt t="63740" x="5419725" y="3371850"/>
          <p14:tracePt t="63755" x="5400675" y="3371850"/>
          <p14:tracePt t="63768" x="5386388" y="3371850"/>
          <p14:tracePt t="63769" x="5376863" y="3371850"/>
          <p14:tracePt t="63779" x="5362575" y="3371850"/>
          <p14:tracePt t="63787" x="5348288" y="3371850"/>
          <p14:tracePt t="63801" x="5310188" y="3371850"/>
          <p14:tracePt t="63810" x="5286375" y="3371850"/>
          <p14:tracePt t="63817" x="5262563" y="3371850"/>
          <p14:tracePt t="63826" x="5224463" y="3371850"/>
          <p14:tracePt t="63834" x="5200650" y="3371850"/>
          <p14:tracePt t="63842" x="5167313" y="3371850"/>
          <p14:tracePt t="63853" x="5133975" y="3371850"/>
          <p14:tracePt t="63865" x="5062538" y="3371850"/>
          <p14:tracePt t="63873" x="5019675" y="3371850"/>
          <p14:tracePt t="63882" x="4991100" y="3371850"/>
          <p14:tracePt t="63889" x="4962525" y="3371850"/>
          <p14:tracePt t="63897" x="4924425" y="3371850"/>
          <p14:tracePt t="63906" x="4900613" y="3371850"/>
          <p14:tracePt t="63913" x="4867275" y="3371850"/>
          <p14:tracePt t="63922" x="4848225" y="3371850"/>
          <p14:tracePt t="63930" x="4819650" y="3371850"/>
          <p14:tracePt t="63938" x="4786313" y="3371850"/>
          <p14:tracePt t="63946" x="4752975" y="3371850"/>
          <p14:tracePt t="63955" x="4705350" y="3371850"/>
          <p14:tracePt t="63962" x="4667250" y="3371850"/>
          <p14:tracePt t="63971" x="4619625" y="3367088"/>
          <p14:tracePt t="63984" x="4586288" y="3367088"/>
          <p14:tracePt t="63991" x="4552950" y="3357563"/>
          <p14:tracePt t="64002" x="4481513" y="3357563"/>
          <p14:tracePt t="64010" x="4457700" y="3357563"/>
          <p14:tracePt t="64019" x="4429125" y="3352800"/>
          <p14:tracePt t="64026" x="4414838" y="3352800"/>
          <p14:tracePt t="64033" x="4400550" y="3352800"/>
          <p14:tracePt t="64042" x="4381500" y="3352800"/>
          <p14:tracePt t="64050" x="4367213" y="3352800"/>
          <p14:tracePt t="64063" x="4348163" y="3343275"/>
          <p14:tracePt t="64070" x="4338638" y="3343275"/>
          <p14:tracePt t="64082" x="4291013" y="3338513"/>
          <p14:tracePt t="64090" x="4271963" y="3333750"/>
          <p14:tracePt t="64098" x="4252913" y="3333750"/>
          <p14:tracePt t="64106" x="4238625" y="3333750"/>
          <p14:tracePt t="64114" x="4229100" y="3333750"/>
          <p14:tracePt t="64122" x="4219575" y="3333750"/>
          <p14:tracePt t="64130" x="4205288" y="3328988"/>
          <p14:tracePt t="64298" x="4214813" y="3300413"/>
          <p14:tracePt t="64305" x="4229100" y="3290888"/>
          <p14:tracePt t="64314" x="4233863" y="3276600"/>
          <p14:tracePt t="64322" x="4243388" y="3262313"/>
          <p14:tracePt t="64330" x="4248150" y="3248025"/>
          <p14:tracePt t="64339" x="4257675" y="3233738"/>
          <p14:tracePt t="64346" x="4257675" y="3219450"/>
          <p14:tracePt t="64354" x="4267200" y="3209925"/>
          <p14:tracePt t="64361" x="4271963" y="3205163"/>
          <p14:tracePt t="64370" x="4271963" y="3200400"/>
          <p14:tracePt t="64378" x="4276725" y="3190875"/>
          <p14:tracePt t="64394" x="4276725" y="3186113"/>
          <p14:tracePt t="64514" x="4267200" y="3181350"/>
          <p14:tracePt t="64522" x="4248150" y="3181350"/>
          <p14:tracePt t="64530" x="4238625" y="3181350"/>
          <p14:tracePt t="64539" x="4214813" y="3181350"/>
          <p14:tracePt t="64546" x="4181475" y="3181350"/>
          <p14:tracePt t="64554" x="4148138" y="3181350"/>
          <p14:tracePt t="64561" x="4114800" y="3181350"/>
          <p14:tracePt t="64570" x="4086225" y="3181350"/>
          <p14:tracePt t="64577" x="4038600" y="3181350"/>
          <p14:tracePt t="64586" x="3995738" y="3181350"/>
          <p14:tracePt t="64594" x="3943350" y="3181350"/>
          <p14:tracePt t="64602" x="3886200" y="3181350"/>
          <p14:tracePt t="64609" x="3838575" y="3181350"/>
          <p14:tracePt t="64617" x="3781425" y="3181350"/>
          <p14:tracePt t="64626" x="3729038" y="3181350"/>
          <p14:tracePt t="64636" x="3662363" y="3181350"/>
          <p14:tracePt t="64643" x="3609975" y="3181350"/>
          <p14:tracePt t="64654" x="3552825" y="3181350"/>
          <p14:tracePt t="64660" x="3495675" y="3171825"/>
          <p14:tracePt t="64667" x="3448050" y="3162300"/>
          <p14:tracePt t="64674" x="3390900" y="3157538"/>
          <p14:tracePt t="64682" x="3348038" y="3152775"/>
          <p14:tracePt t="64690" x="3286125" y="3138488"/>
          <p14:tracePt t="64698" x="3262313" y="3138488"/>
          <p14:tracePt t="64706" x="3209925" y="3133725"/>
          <p14:tracePt t="64714" x="3186113" y="3128963"/>
          <p14:tracePt t="64724" x="3152775" y="3128963"/>
          <p14:tracePt t="64735" x="3119438" y="3124200"/>
          <p14:tracePt t="64742" x="3086100" y="3119438"/>
          <p14:tracePt t="64750" x="3067050" y="3105150"/>
          <p14:tracePt t="64756" x="3048000" y="3105150"/>
          <p14:tracePt t="64762" x="3033713" y="3105150"/>
          <p14:tracePt t="64770" x="3019425" y="3105150"/>
          <p14:tracePt t="64779" x="3009900" y="3105150"/>
          <p14:tracePt t="64795" x="3005138" y="3105150"/>
          <p14:tracePt t="64802" x="2990850" y="3100388"/>
          <p14:tracePt t="64852" x="2986088" y="3095625"/>
          <p14:tracePt t="64866" x="2976563" y="3090863"/>
          <p14:tracePt t="64874" x="2971800" y="3090863"/>
          <p14:tracePt t="64899" x="2971800" y="3086100"/>
          <p14:tracePt t="64931" x="2971800" y="3076575"/>
          <p14:tracePt t="64939" x="2971800" y="3071813"/>
          <p14:tracePt t="64955" x="2971800" y="3062288"/>
          <p14:tracePt t="64963" x="2976563" y="3052763"/>
          <p14:tracePt t="64972" x="2981325" y="3052763"/>
          <p14:tracePt t="64982" x="2990850" y="3033713"/>
          <p14:tracePt t="64991" x="3000375" y="3024188"/>
          <p14:tracePt t="64998" x="3009900" y="3019425"/>
          <p14:tracePt t="65004" x="3019425" y="3009900"/>
          <p14:tracePt t="65011" x="3024188" y="2995613"/>
          <p14:tracePt t="65018" x="3028950" y="2986088"/>
          <p14:tracePt t="65029" x="3033713" y="2986088"/>
          <p14:tracePt t="65036" x="3038475" y="2976563"/>
          <p14:tracePt t="65043" x="3038475" y="2967038"/>
          <p14:tracePt t="65060" x="3043238" y="2957513"/>
          <p14:tracePt t="65066" x="3043238" y="2952750"/>
          <p14:tracePt t="65082" x="3043238" y="2947988"/>
          <p14:tracePt t="65090" x="3043238" y="2943225"/>
          <p14:tracePt t="65112" x="3043238" y="2938463"/>
          <p14:tracePt t="65186" x="3033713" y="2933700"/>
          <p14:tracePt t="65194" x="3028950" y="2933700"/>
          <p14:tracePt t="65204" x="3014663" y="2938463"/>
          <p14:tracePt t="65210" x="3009900" y="2938463"/>
          <p14:tracePt t="65218" x="3000375" y="2938463"/>
          <p14:tracePt t="65226" x="2986088" y="2943225"/>
          <p14:tracePt t="65234" x="2971800" y="2943225"/>
          <p14:tracePt t="65242" x="2957513" y="2943225"/>
          <p14:tracePt t="65249" x="2943225" y="2943225"/>
          <p14:tracePt t="65258" x="2919413" y="2947988"/>
          <p14:tracePt t="65266" x="2895600" y="2947988"/>
          <p14:tracePt t="65274" x="2876550" y="2947988"/>
          <p14:tracePt t="65282" x="2852738" y="2947988"/>
          <p14:tracePt t="65290" x="2828925" y="2947988"/>
          <p14:tracePt t="65298" x="2805113" y="2947988"/>
          <p14:tracePt t="65305" x="2786063" y="2947988"/>
          <p14:tracePt t="65314" x="2762250" y="2947988"/>
          <p14:tracePt t="65321" x="2752725" y="2947988"/>
          <p14:tracePt t="65331" x="2728913" y="2947988"/>
          <p14:tracePt t="65338" x="2719388" y="2947988"/>
          <p14:tracePt t="65347" x="2700338" y="2947988"/>
          <p14:tracePt t="65353" x="2686050" y="2947988"/>
          <p14:tracePt t="65363" x="2667000" y="2943225"/>
          <p14:tracePt t="65370" x="2657475" y="2938463"/>
          <p14:tracePt t="65378" x="2643188" y="2938463"/>
          <p14:tracePt t="65392" x="2624138" y="2933700"/>
          <p14:tracePt t="65394" x="2600325" y="2928938"/>
          <p14:tracePt t="65402" x="2586038" y="2928938"/>
          <p14:tracePt t="65415" x="2576513" y="2928938"/>
          <p14:tracePt t="65422" x="2562225" y="2928938"/>
          <p14:tracePt t="65426" x="2552700" y="2924175"/>
          <p14:tracePt t="65436" x="2543175" y="2924175"/>
          <p14:tracePt t="65443" x="2538413" y="2924175"/>
          <p14:tracePt t="65450" x="2528888" y="2914650"/>
          <p14:tracePt t="65466" x="2519363" y="2909888"/>
          <p14:tracePt t="65507" x="2514600" y="2900363"/>
          <p14:tracePt t="65514" x="2514600" y="2895600"/>
          <p14:tracePt t="65532" x="2514600" y="2881313"/>
          <p14:tracePt t="65546" x="2514600" y="2862263"/>
          <p14:tracePt t="65553" x="2514600" y="2857500"/>
          <p14:tracePt t="65562" x="2514600" y="2838450"/>
          <p14:tracePt t="65569" x="2514600" y="2828925"/>
          <p14:tracePt t="65579" x="2514600" y="2814638"/>
          <p14:tracePt t="65586" x="2514600" y="2790825"/>
          <p14:tracePt t="65594" x="2519363" y="2771775"/>
          <p14:tracePt t="65601" x="2524125" y="2752725"/>
          <p14:tracePt t="65611" x="2533650" y="2733675"/>
          <p14:tracePt t="65618" x="2538413" y="2714625"/>
          <p14:tracePt t="65626" x="2547938" y="2700338"/>
          <p14:tracePt t="65634" x="2547938" y="2681288"/>
          <p14:tracePt t="65642" x="2547938" y="2676525"/>
          <p14:tracePt t="65650" x="2547938" y="2671763"/>
          <p14:tracePt t="65658" x="2547938" y="2662238"/>
          <p14:tracePt t="65674" x="2547938" y="2652713"/>
          <p14:tracePt t="65682" x="2547938" y="2647950"/>
          <p14:tracePt t="65693" x="2547938" y="2643188"/>
          <p14:tracePt t="65710" x="2547938" y="2638425"/>
          <p14:tracePt t="65741" x="2547938" y="2633663"/>
          <p14:tracePt t="65772" x="2543175" y="2628900"/>
          <p14:tracePt t="65784" x="2533650" y="2624138"/>
          <p14:tracePt t="65788" x="2524125" y="2624138"/>
          <p14:tracePt t="65796" x="2500313" y="2624138"/>
          <p14:tracePt t="65802" x="2476500" y="2624138"/>
          <p14:tracePt t="65811" x="2447925" y="2619375"/>
          <p14:tracePt t="65818" x="2414588" y="2619375"/>
          <p14:tracePt t="65826" x="2357438" y="2605088"/>
          <p14:tracePt t="65837" x="2328863" y="2605088"/>
          <p14:tracePt t="65848" x="2276475" y="2595563"/>
          <p14:tracePt t="65855" x="2238375" y="2590800"/>
          <p14:tracePt t="65863" x="2190750" y="2581275"/>
          <p14:tracePt t="65866" x="2138363" y="2562225"/>
          <p14:tracePt t="65874" x="2090738" y="2557463"/>
          <p14:tracePt t="65882" x="2043113" y="2552700"/>
          <p14:tracePt t="65890" x="1995488" y="2552700"/>
          <p14:tracePt t="65899" x="1943100" y="2533650"/>
          <p14:tracePt t="65906" x="1895475" y="2533650"/>
          <p14:tracePt t="65914" x="1838325" y="2528888"/>
          <p14:tracePt t="65922" x="1776413" y="2514600"/>
          <p14:tracePt t="65930" x="1719263" y="2514600"/>
          <p14:tracePt t="65938" x="1652588" y="2495550"/>
          <p14:tracePt t="65946" x="1600200" y="2486025"/>
          <p14:tracePt t="65957" x="1528763" y="2481263"/>
          <p14:tracePt t="65966" x="1452563" y="2462213"/>
          <p14:tracePt t="65975" x="1390650" y="2462213"/>
          <p14:tracePt t="65984" x="1309688" y="2462213"/>
          <p14:tracePt t="65993" x="1176338" y="2462213"/>
          <p14:tracePt t="66003" x="1128713" y="2462213"/>
          <p14:tracePt t="66011" x="1081088" y="2457450"/>
          <p14:tracePt t="66018" x="1057275" y="2447925"/>
          <p14:tracePt t="66025" x="1014413" y="2443163"/>
          <p14:tracePt t="66034" x="1000125" y="2438400"/>
          <p14:tracePt t="66048" x="985838" y="2438400"/>
          <p14:tracePt t="66057" x="952500" y="2433638"/>
          <p14:tracePt t="66069" x="938213" y="2428875"/>
          <p14:tracePt t="66075" x="933450" y="2428875"/>
          <p14:tracePt t="66082" x="919163" y="2428875"/>
          <p14:tracePt t="66091" x="909638" y="2428875"/>
          <p14:tracePt t="66098" x="895350" y="2428875"/>
          <p14:tracePt t="66106" x="876300" y="2428875"/>
          <p14:tracePt t="66114" x="866775" y="2428875"/>
          <p14:tracePt t="66122" x="852488" y="2419350"/>
          <p14:tracePt t="66133" x="838200" y="2419350"/>
          <p14:tracePt t="66148" x="828675" y="2419350"/>
          <p14:tracePt t="66162" x="814388" y="2419350"/>
          <p14:tracePt t="66170" x="809625" y="2419350"/>
          <p14:tracePt t="66177" x="809625" y="2424113"/>
          <p14:tracePt t="66198" x="800100" y="2428875"/>
          <p14:tracePt t="66215" x="795338" y="2438400"/>
          <p14:tracePt t="66227" x="795338" y="2443163"/>
          <p14:tracePt t="66234" x="795338" y="2447925"/>
          <p14:tracePt t="66241" x="790575" y="2457450"/>
          <p14:tracePt t="66250" x="790575" y="2462213"/>
          <p14:tracePt t="66258" x="790575" y="2476500"/>
          <p14:tracePt t="66266" x="790575" y="2495550"/>
          <p14:tracePt t="66273" x="790575" y="2505075"/>
          <p14:tracePt t="66282" x="790575" y="2528888"/>
          <p14:tracePt t="66292" x="790575" y="2557463"/>
          <p14:tracePt t="66303" x="795338" y="2581275"/>
          <p14:tracePt t="66313" x="795338" y="2647950"/>
          <p14:tracePt t="66325" x="795338" y="2671763"/>
          <p14:tracePt t="66331" x="795338" y="2705100"/>
          <p14:tracePt t="66338" x="795338" y="2743200"/>
          <p14:tracePt t="66346" x="795338" y="2776538"/>
          <p14:tracePt t="66354" x="795338" y="2800350"/>
          <p14:tracePt t="66362" x="795338" y="2833688"/>
          <p14:tracePt t="66370" x="795338" y="2867025"/>
          <p14:tracePt t="66377" x="795338" y="2905125"/>
          <p14:tracePt t="66386" x="795338" y="2928938"/>
          <p14:tracePt t="66394" x="795338" y="2943225"/>
          <p14:tracePt t="66403" x="795338" y="2967038"/>
          <p14:tracePt t="66410" x="790575" y="2986088"/>
          <p14:tracePt t="66418" x="790575" y="3000375"/>
          <p14:tracePt t="66426" x="785813" y="3019425"/>
          <p14:tracePt t="66434" x="776288" y="3048000"/>
          <p14:tracePt t="66442" x="771525" y="3067050"/>
          <p14:tracePt t="66450" x="766763" y="3086100"/>
          <p14:tracePt t="66458" x="747713" y="3119438"/>
          <p14:tracePt t="66465" x="742950" y="3152775"/>
          <p14:tracePt t="66473" x="738188" y="3176588"/>
          <p14:tracePt t="66482" x="733425" y="3205163"/>
          <p14:tracePt t="66491" x="733425" y="3238500"/>
          <p14:tracePt t="66498" x="723900" y="3271838"/>
          <p14:tracePt t="66506" x="723900" y="3305175"/>
          <p14:tracePt t="66514" x="719138" y="3324225"/>
          <p14:tracePt t="66521" x="719138" y="3348038"/>
          <p14:tracePt t="66530" x="719138" y="3362325"/>
          <p14:tracePt t="66538" x="719138" y="3371850"/>
          <p14:tracePt t="66547" x="719138" y="3386138"/>
          <p14:tracePt t="66556" x="719138" y="3390900"/>
          <p14:tracePt t="66574" x="723900" y="3400425"/>
          <p14:tracePt t="66598" x="723900" y="3409950"/>
          <p14:tracePt t="66756" x="0" y="0"/>
        </p14:tracePtLst>
        <p14:tracePtLst>
          <p14:tracePt t="76589" x="10272713" y="728663"/>
          <p14:tracePt t="76707" x="10267950" y="728663"/>
          <p14:tracePt t="76715" x="10253663" y="728663"/>
          <p14:tracePt t="76722" x="10229850" y="728663"/>
          <p14:tracePt t="76730" x="10191750" y="742950"/>
          <p14:tracePt t="76738" x="10167938" y="747713"/>
          <p14:tracePt t="76746" x="10129838" y="747713"/>
          <p14:tracePt t="76754" x="10077450" y="752475"/>
          <p14:tracePt t="76766" x="10029825" y="752475"/>
          <p14:tracePt t="76774" x="9991725" y="752475"/>
          <p14:tracePt t="76791" x="9925050" y="752475"/>
          <p14:tracePt t="76794" x="9891713" y="757238"/>
          <p14:tracePt t="76804" x="9867900" y="771525"/>
          <p14:tracePt t="76811" x="9834563" y="771525"/>
          <p14:tracePt t="76819" x="9810750" y="776288"/>
          <p14:tracePt t="76827" x="9791700" y="781050"/>
          <p14:tracePt t="76834" x="9772650" y="781050"/>
          <p14:tracePt t="76842" x="9753600" y="785813"/>
          <p14:tracePt t="76850" x="9729788" y="790575"/>
          <p14:tracePt t="76859" x="9715500" y="795338"/>
          <p14:tracePt t="76865" x="9701213" y="800100"/>
          <p14:tracePt t="76874" x="9682163" y="804863"/>
          <p14:tracePt t="76884" x="9658350" y="819150"/>
          <p14:tracePt t="76893" x="9639300" y="823913"/>
          <p14:tracePt t="76901" x="9601200" y="842963"/>
          <p14:tracePt t="76909" x="9582150" y="857250"/>
          <p14:tracePt t="76915" x="9563100" y="871538"/>
          <p14:tracePt t="76922" x="9534525" y="881063"/>
          <p14:tracePt t="76931" x="9515475" y="900113"/>
          <p14:tracePt t="76938" x="9486900" y="914400"/>
          <p14:tracePt t="76946" x="9458325" y="933450"/>
          <p14:tracePt t="76953" x="9439275" y="942975"/>
          <p14:tracePt t="76962" x="9415463" y="962025"/>
          <p14:tracePt t="76971" x="9396413" y="985838"/>
          <p14:tracePt t="76978" x="9367838" y="1009650"/>
          <p14:tracePt t="76985" x="9344025" y="1038225"/>
          <p14:tracePt t="76994" x="9329738" y="1057275"/>
          <p14:tracePt t="77003" x="9305925" y="1085850"/>
          <p14:tracePt t="77010" x="9291638" y="1104900"/>
          <p14:tracePt t="77017" x="9267825" y="1128713"/>
          <p14:tracePt t="77026" x="9248775" y="1147763"/>
          <p14:tracePt t="77034" x="9224963" y="1171575"/>
          <p14:tracePt t="77042" x="9210675" y="1185863"/>
          <p14:tracePt t="77050" x="9191625" y="1204913"/>
          <p14:tracePt t="77058" x="9167813" y="1228725"/>
          <p14:tracePt t="77065" x="9153525" y="1243013"/>
          <p14:tracePt t="77075" x="9144000" y="1262063"/>
          <p14:tracePt t="77083" x="9139238" y="1276350"/>
          <p14:tracePt t="77090" x="9129713" y="1300163"/>
          <p14:tracePt t="77098" x="9124950" y="1319213"/>
          <p14:tracePt t="77106" x="9120188" y="1352550"/>
          <p14:tracePt t="77115" x="9120188" y="1376363"/>
          <p14:tracePt t="77122" x="9115425" y="1409700"/>
          <p14:tracePt t="77131" x="9101138" y="1452563"/>
          <p14:tracePt t="77139" x="9101138" y="1481138"/>
          <p14:tracePt t="77146" x="9096375" y="1509713"/>
          <p14:tracePt t="77154" x="9096375" y="1533525"/>
          <p14:tracePt t="77162" x="9096375" y="1557338"/>
          <p14:tracePt t="77170" x="9096375" y="1576388"/>
          <p14:tracePt t="77178" x="9096375" y="1590675"/>
          <p14:tracePt t="77186" x="9101138" y="1609725"/>
          <p14:tracePt t="77195" x="9105900" y="1609725"/>
          <p14:tracePt t="77203" x="9115425" y="1624013"/>
          <p14:tracePt t="77210" x="9129713" y="1633538"/>
          <p14:tracePt t="77217" x="9158288" y="1647825"/>
          <p14:tracePt t="77229" x="9177338" y="1657350"/>
          <p14:tracePt t="77237" x="9205913" y="1671638"/>
          <p14:tracePt t="77246" x="9229725" y="1690688"/>
          <p14:tracePt t="77255" x="9277350" y="1714500"/>
          <p14:tracePt t="77257" x="9305925" y="1743075"/>
          <p14:tracePt t="77266" x="9348788" y="1776413"/>
          <p14:tracePt t="77273" x="9401175" y="1809750"/>
          <p14:tracePt t="77282" x="9444038" y="1838325"/>
          <p14:tracePt t="77290" x="9477375" y="1862138"/>
          <p14:tracePt t="77298" x="9539288" y="1890713"/>
          <p14:tracePt t="77308" x="9586913" y="1909763"/>
          <p14:tracePt t="77319" x="9629775" y="1919288"/>
          <p14:tracePt t="77326" x="9677400" y="1933575"/>
          <p14:tracePt t="77331" x="9720263" y="1938338"/>
          <p14:tracePt t="77337" x="9763125" y="1947863"/>
          <p14:tracePt t="77347" x="9801225" y="1957388"/>
          <p14:tracePt t="77354" x="9834563" y="1957388"/>
          <p14:tracePt t="77365" x="9882188" y="1962150"/>
          <p14:tracePt t="77372" x="9929813" y="1966913"/>
          <p14:tracePt t="77389" x="10044113" y="1981200"/>
          <p14:tracePt t="77394" x="10101263" y="1985963"/>
          <p14:tracePt t="77403" x="10163175" y="1985963"/>
          <p14:tracePt t="77410" x="10210800" y="1985963"/>
          <p14:tracePt t="77418" x="10282238" y="1985963"/>
          <p14:tracePt t="77425" x="10344150" y="1985963"/>
          <p14:tracePt t="77434" x="10415588" y="1985963"/>
          <p14:tracePt t="77442" x="10472738" y="1985963"/>
          <p14:tracePt t="77450" x="10544175" y="1985963"/>
          <p14:tracePt t="77458" x="10606088" y="1985963"/>
          <p14:tracePt t="77466" x="10663238" y="1985963"/>
          <p14:tracePt t="77473" x="10710863" y="1985963"/>
          <p14:tracePt t="77482" x="10768013" y="1981200"/>
          <p14:tracePt t="77489" x="10806113" y="1971675"/>
          <p14:tracePt t="77498" x="10848975" y="1966913"/>
          <p14:tracePt t="77507" x="10882313" y="1957388"/>
          <p14:tracePt t="77513" x="10915650" y="1957388"/>
          <p14:tracePt t="77524" x="10948988" y="1947863"/>
          <p14:tracePt t="77537" x="11015663" y="1943100"/>
          <p14:tracePt t="77546" x="11039475" y="1938338"/>
          <p14:tracePt t="77556" x="11068050" y="1928813"/>
          <p14:tracePt t="77566" x="11091863" y="1928813"/>
          <p14:tracePt t="77572" x="11115675" y="1924050"/>
          <p14:tracePt t="77585" x="11172825" y="1900238"/>
          <p14:tracePt t="77593" x="11191875" y="1890713"/>
          <p14:tracePt t="77601" x="11215688" y="1881188"/>
          <p14:tracePt t="77612" x="11229975" y="1866900"/>
          <p14:tracePt t="77617" x="11239500" y="1857375"/>
          <p14:tracePt t="77626" x="11258550" y="1843088"/>
          <p14:tracePt t="77634" x="11272838" y="1824038"/>
          <p14:tracePt t="77642" x="11287125" y="1804988"/>
          <p14:tracePt t="77650" x="11296650" y="1776413"/>
          <p14:tracePt t="77658" x="11310938" y="1762125"/>
          <p14:tracePt t="77667" x="11325225" y="1743075"/>
          <p14:tracePt t="77674" x="11339513" y="1724025"/>
          <p14:tracePt t="77681" x="11353800" y="1700213"/>
          <p14:tracePt t="77692" x="11368088" y="1681163"/>
          <p14:tracePt t="77702" x="11382375" y="1662113"/>
          <p14:tracePt t="77712" x="11387138" y="1643063"/>
          <p14:tracePt t="77719" x="11401425" y="1609725"/>
          <p14:tracePt t="77722" x="11406188" y="1590675"/>
          <p14:tracePt t="77730" x="11410950" y="1562100"/>
          <p14:tracePt t="77738" x="11420475" y="1524000"/>
          <p14:tracePt t="77746" x="11420475" y="1490663"/>
          <p14:tracePt t="77753" x="11420475" y="1457325"/>
          <p14:tracePt t="77763" x="11420475" y="1433513"/>
          <p14:tracePt t="77771" x="11420475" y="1414463"/>
          <p14:tracePt t="77778" x="11420475" y="1390650"/>
          <p14:tracePt t="77786" x="11406188" y="1362075"/>
          <p14:tracePt t="77795" x="11391900" y="1343025"/>
          <p14:tracePt t="77801" x="11368088" y="1314450"/>
          <p14:tracePt t="77809" x="11353800" y="1295400"/>
          <p14:tracePt t="77818" x="11344275" y="1281113"/>
          <p14:tracePt t="77826" x="11325225" y="1252538"/>
          <p14:tracePt t="77834" x="11291888" y="1219200"/>
          <p14:tracePt t="77847" x="11263313" y="1190625"/>
          <p14:tracePt t="77849" x="11229975" y="1157288"/>
          <p14:tracePt t="77858" x="11177588" y="1128713"/>
          <p14:tracePt t="77866" x="11134725" y="1095375"/>
          <p14:tracePt t="77875" x="11068050" y="1057275"/>
          <p14:tracePt t="77881" x="11006138" y="1023938"/>
          <p14:tracePt t="77890" x="10934700" y="995363"/>
          <p14:tracePt t="77900" x="10868025" y="971550"/>
          <p14:tracePt t="77912" x="10815638" y="962025"/>
          <p14:tracePt t="77919" x="10758488" y="957263"/>
          <p14:tracePt t="77926" x="10701338" y="942975"/>
          <p14:tracePt t="77931" x="10658475" y="938213"/>
          <p14:tracePt t="77938" x="10610850" y="938213"/>
          <p14:tracePt t="77946" x="10572750" y="938213"/>
          <p14:tracePt t="77953" x="10539413" y="938213"/>
          <p14:tracePt t="77962" x="10515600" y="938213"/>
          <p14:tracePt t="77970" x="10491788" y="938213"/>
          <p14:tracePt t="77983" x="10463213" y="938213"/>
          <p14:tracePt t="77990" x="10439400" y="938213"/>
          <p14:tracePt t="78004" x="10387013" y="952500"/>
          <p14:tracePt t="78012" x="10363200" y="957263"/>
          <p14:tracePt t="78019" x="10334625" y="971550"/>
          <p14:tracePt t="78030" x="10315575" y="971550"/>
          <p14:tracePt t="78037" x="10296525" y="976313"/>
          <p14:tracePt t="78044" x="10282238" y="990600"/>
          <p14:tracePt t="78058" x="10267950" y="1000125"/>
          <p14:tracePt t="78108" x="0" y="0"/>
        </p14:tracePtLst>
        <p14:tracePtLst>
          <p14:tracePt t="82588" x="11168063" y="2290763"/>
          <p14:tracePt t="82687" x="11163300" y="2290763"/>
          <p14:tracePt t="82691" x="11149013" y="2286000"/>
          <p14:tracePt t="82698" x="11139488" y="2276475"/>
          <p14:tracePt t="82706" x="11125200" y="2266950"/>
          <p14:tracePt t="82714" x="11106150" y="2252663"/>
          <p14:tracePt t="82722" x="11087100" y="2247900"/>
          <p14:tracePt t="82735" x="11068050" y="2243138"/>
          <p14:tracePt t="82742" x="11044238" y="2228850"/>
          <p14:tracePt t="82752" x="11006138" y="2214563"/>
          <p14:tracePt t="82759" x="10982325" y="2205038"/>
          <p14:tracePt t="82765" x="10948988" y="2205038"/>
          <p14:tracePt t="82770" x="10925175" y="2200275"/>
          <p14:tracePt t="82780" x="10891838" y="2195513"/>
          <p14:tracePt t="82786" x="10863263" y="2195513"/>
          <p14:tracePt t="82795" x="10815638" y="2185988"/>
          <p14:tracePt t="82802" x="10796588" y="2185988"/>
          <p14:tracePt t="82810" x="10777538" y="2176463"/>
          <p14:tracePt t="82818" x="10748963" y="2176463"/>
          <p14:tracePt t="82827" x="10729913" y="2176463"/>
          <p14:tracePt t="82834" x="10710863" y="2171700"/>
          <p14:tracePt t="82842" x="10677525" y="2171700"/>
          <p14:tracePt t="82850" x="10644188" y="2166938"/>
          <p14:tracePt t="82858" x="10620375" y="2162175"/>
          <p14:tracePt t="82866" x="10587038" y="2152650"/>
          <p14:tracePt t="82874" x="10553700" y="2147888"/>
          <p14:tracePt t="82882" x="10525125" y="2143125"/>
          <p14:tracePt t="82890" x="10491788" y="2133600"/>
          <p14:tracePt t="82898" x="10467975" y="2124075"/>
          <p14:tracePt t="82906" x="10439400" y="2119313"/>
          <p14:tracePt t="82914" x="10406063" y="2114550"/>
          <p14:tracePt t="82922" x="10372725" y="2109788"/>
          <p14:tracePt t="82933" x="10339388" y="2109788"/>
          <p14:tracePt t="82942" x="10306050" y="2095500"/>
          <p14:tracePt t="82950" x="10272713" y="2090738"/>
          <p14:tracePt t="82956" x="10225088" y="2085975"/>
          <p14:tracePt t="82964" x="10191750" y="2085975"/>
          <p14:tracePt t="82969" x="10158413" y="2081213"/>
          <p14:tracePt t="82977" x="10115550" y="2066925"/>
          <p14:tracePt t="82986" x="10086975" y="2066925"/>
          <p14:tracePt t="82994" x="10058400" y="2062163"/>
          <p14:tracePt t="83003" x="10034588" y="2062163"/>
          <p14:tracePt t="83010" x="10001250" y="2057400"/>
          <p14:tracePt t="83017" x="9982200" y="2057400"/>
          <p14:tracePt t="83030" x="9963150" y="2057400"/>
          <p14:tracePt t="83037" x="9944100" y="2057400"/>
          <p14:tracePt t="83047" x="9929813" y="2057400"/>
          <p14:tracePt t="83052" x="9906000" y="2057400"/>
          <p14:tracePt t="83060" x="9886950" y="2057400"/>
          <p14:tracePt t="83067" x="9863138" y="2062163"/>
          <p14:tracePt t="83074" x="9844088" y="2066925"/>
          <p14:tracePt t="83081" x="9825038" y="2071688"/>
          <p14:tracePt t="83095" x="9801225" y="2076450"/>
          <p14:tracePt t="83102" x="9782175" y="2085975"/>
          <p14:tracePt t="83114" x="9744075" y="2095500"/>
          <p14:tracePt t="83122" x="9715500" y="2114550"/>
          <p14:tracePt t="83132" x="9705975" y="2114550"/>
          <p14:tracePt t="83143" x="9682163" y="2128838"/>
          <p14:tracePt t="83152" x="9663113" y="2143125"/>
          <p14:tracePt t="83160" x="9644063" y="2152650"/>
          <p14:tracePt t="83165" x="9620250" y="2166938"/>
          <p14:tracePt t="83170" x="9615488" y="2171700"/>
          <p14:tracePt t="83177" x="9582150" y="2190750"/>
          <p14:tracePt t="83185" x="9567863" y="2200275"/>
          <p14:tracePt t="83194" x="9539288" y="2224088"/>
          <p14:tracePt t="83203" x="9529763" y="2238375"/>
          <p14:tracePt t="83209" x="9520238" y="2243138"/>
          <p14:tracePt t="83218" x="9505950" y="2257425"/>
          <p14:tracePt t="83226" x="9496425" y="2266950"/>
          <p14:tracePt t="83234" x="9491663" y="2286000"/>
          <p14:tracePt t="83242" x="9486900" y="2305050"/>
          <p14:tracePt t="83250" x="9486900" y="2309813"/>
          <p14:tracePt t="83258" x="9486900" y="2328863"/>
          <p14:tracePt t="83272" x="9486900" y="2343150"/>
          <p14:tracePt t="83274" x="9486900" y="2352675"/>
          <p14:tracePt t="83281" x="9486900" y="2366963"/>
          <p14:tracePt t="83290" x="9486900" y="2386013"/>
          <p14:tracePt t="83298" x="9486900" y="2390775"/>
          <p14:tracePt t="83307" x="9486900" y="2395538"/>
          <p14:tracePt t="83314" x="9496425" y="2414588"/>
          <p14:tracePt t="83321" x="9501188" y="2419350"/>
          <p14:tracePt t="83330" x="9510713" y="2428875"/>
          <p14:tracePt t="83339" x="9525000" y="2443163"/>
          <p14:tracePt t="83345" x="9539288" y="2457450"/>
          <p14:tracePt t="83355" x="9558338" y="2466975"/>
          <p14:tracePt t="83362" x="9586913" y="2486025"/>
          <p14:tracePt t="83370" x="9620250" y="2509838"/>
          <p14:tracePt t="83378" x="9658350" y="2524125"/>
          <p14:tracePt t="83385" x="9691688" y="2543175"/>
          <p14:tracePt t="83396" x="9744075" y="2552700"/>
          <p14:tracePt t="83402" x="9777413" y="2571750"/>
          <p14:tracePt t="83414" x="9834563" y="2600325"/>
          <p14:tracePt t="83422" x="9877425" y="2609850"/>
          <p14:tracePt t="83430" x="9925050" y="2628900"/>
          <p14:tracePt t="83439" x="9963150" y="2638425"/>
          <p14:tracePt t="83442" x="10001250" y="2647950"/>
          <p14:tracePt t="83449" x="10044113" y="2667000"/>
          <p14:tracePt t="83459" x="10072688" y="2671763"/>
          <p14:tracePt t="83466" x="10106025" y="2676525"/>
          <p14:tracePt t="83474" x="10139363" y="2686050"/>
          <p14:tracePt t="83487" x="10163175" y="2690813"/>
          <p14:tracePt t="83495" x="10206038" y="2690813"/>
          <p14:tracePt t="83501" x="10239375" y="2695575"/>
          <p14:tracePt t="83507" x="10263188" y="2700338"/>
          <p14:tracePt t="83515" x="10310813" y="2700338"/>
          <p14:tracePt t="83522" x="10353675" y="2714625"/>
          <p14:tracePt t="83530" x="10401300" y="2719388"/>
          <p14:tracePt t="83538" x="10448925" y="2728913"/>
          <p14:tracePt t="83546" x="10501313" y="2733675"/>
          <p14:tracePt t="83554" x="10548938" y="2733675"/>
          <p14:tracePt t="83563" x="10596563" y="2752725"/>
          <p14:tracePt t="83571" x="10634663" y="2752725"/>
          <p14:tracePt t="83578" x="10687050" y="2757488"/>
          <p14:tracePt t="83588" x="10715625" y="2757488"/>
          <p14:tracePt t="83598" x="10748963" y="2757488"/>
          <p14:tracePt t="83608" x="10782300" y="2757488"/>
          <p14:tracePt t="83614" x="10815638" y="2757488"/>
          <p14:tracePt t="83619" x="10834688" y="2747963"/>
          <p14:tracePt t="83626" x="10863263" y="2738438"/>
          <p14:tracePt t="83634" x="10877550" y="2724150"/>
          <p14:tracePt t="83641" x="10896600" y="2714625"/>
          <p14:tracePt t="83650" x="10910888" y="2700338"/>
          <p14:tracePt t="83658" x="10915650" y="2690813"/>
          <p14:tracePt t="83666" x="10944225" y="2671763"/>
          <p14:tracePt t="83674" x="10958513" y="2662238"/>
          <p14:tracePt t="83681" x="10972800" y="2647950"/>
          <p14:tracePt t="83689" x="10987088" y="2643188"/>
          <p14:tracePt t="83699" x="11010900" y="2619375"/>
          <p14:tracePt t="83705" x="11029950" y="2605088"/>
          <p14:tracePt t="83714" x="11044238" y="2590800"/>
          <p14:tracePt t="83723" x="11068050" y="2571750"/>
          <p14:tracePt t="83729" x="11082338" y="2557463"/>
          <p14:tracePt t="83738" x="11096625" y="2543175"/>
          <p14:tracePt t="83746" x="11106150" y="2524125"/>
          <p14:tracePt t="83754" x="11110913" y="2514600"/>
          <p14:tracePt t="83763" x="11110913" y="2505075"/>
          <p14:tracePt t="83770" x="11115675" y="2486025"/>
          <p14:tracePt t="83779" x="11120438" y="2481263"/>
          <p14:tracePt t="83786" x="11125200" y="2466975"/>
          <p14:tracePt t="83795" x="11134725" y="2452688"/>
          <p14:tracePt t="83807" x="11134725" y="2447925"/>
          <p14:tracePt t="83819" x="11139488" y="2424113"/>
          <p14:tracePt t="83825" x="11139488" y="2419350"/>
          <p14:tracePt t="83842" x="11139488" y="2386013"/>
          <p14:tracePt t="83854" x="11139488" y="2381250"/>
          <p14:tracePt t="83861" x="11139488" y="2366963"/>
          <p14:tracePt t="83868" x="11139488" y="2362200"/>
          <p14:tracePt t="83875" x="11134725" y="2357438"/>
          <p14:tracePt t="83882" x="11134725" y="2352675"/>
          <p14:tracePt t="83890" x="11129963" y="2343150"/>
          <p14:tracePt t="83898" x="11125200" y="2343150"/>
          <p14:tracePt t="83906" x="11120438" y="2343150"/>
          <p14:tracePt t="83907" x="0" y="0"/>
        </p14:tracePtLst>
        <p14:tracePtLst>
          <p14:tracePt t="86157" x="11820525" y="3357563"/>
          <p14:tracePt t="86161" x="11820525" y="3352800"/>
          <p14:tracePt t="86170" x="11820525" y="3348038"/>
          <p14:tracePt t="86178" x="11820525" y="3338513"/>
          <p14:tracePt t="86186" x="11820525" y="3333750"/>
          <p14:tracePt t="86194" x="11825288" y="3319463"/>
          <p14:tracePt t="86202" x="11825288" y="3314700"/>
          <p14:tracePt t="86210" x="11825288" y="3300413"/>
          <p14:tracePt t="86218" x="11830050" y="3290888"/>
          <p14:tracePt t="86225" x="11830050" y="3276600"/>
          <p14:tracePt t="86233" x="11830050" y="3257550"/>
          <p14:tracePt t="86242" x="11830050" y="3243263"/>
          <p14:tracePt t="86250" x="11830050" y="3219450"/>
          <p14:tracePt t="86259" x="11830050" y="3209925"/>
          <p14:tracePt t="86270" x="11830050" y="3190875"/>
          <p14:tracePt t="86277" x="11830050" y="3181350"/>
          <p14:tracePt t="86286" x="11825288" y="3162300"/>
          <p14:tracePt t="86295" x="11820525" y="3148013"/>
          <p14:tracePt t="86299" x="11815763" y="3133725"/>
          <p14:tracePt t="86306" x="11811000" y="3124200"/>
          <p14:tracePt t="86314" x="11806238" y="3109913"/>
          <p14:tracePt t="86324" x="11796713" y="3095625"/>
          <p14:tracePt t="86335" x="11787188" y="3086100"/>
          <p14:tracePt t="86343" x="11772900" y="3071813"/>
          <p14:tracePt t="86348" x="11763375" y="3057525"/>
          <p14:tracePt t="86355" x="11758613" y="3048000"/>
          <p14:tracePt t="86363" x="11744325" y="3033713"/>
          <p14:tracePt t="86370" x="11730038" y="3019425"/>
          <p14:tracePt t="86378" x="11720513" y="3019425"/>
          <p14:tracePt t="86386" x="11701463" y="3000375"/>
          <p14:tracePt t="86396" x="11687175" y="3000375"/>
          <p14:tracePt t="86401" x="11668125" y="3000375"/>
          <p14:tracePt t="86410" x="11653838" y="2995613"/>
          <p14:tracePt t="86418" x="11644313" y="2995613"/>
          <p14:tracePt t="86430" x="11625263" y="2995613"/>
          <p14:tracePt t="86442" x="11606213" y="2995613"/>
          <p14:tracePt t="86449" x="11591925" y="2995613"/>
          <p14:tracePt t="86459" x="11587163" y="2995613"/>
          <p14:tracePt t="86466" x="11582400" y="2995613"/>
          <p14:tracePt t="86473" x="11568113" y="2995613"/>
          <p14:tracePt t="86482" x="11553825" y="2995613"/>
          <p14:tracePt t="86490" x="11539538" y="3000375"/>
          <p14:tracePt t="86498" x="11520488" y="3009900"/>
          <p14:tracePt t="86506" x="11506200" y="3024188"/>
          <p14:tracePt t="86514" x="11487150" y="3033713"/>
          <p14:tracePt t="86522" x="11468100" y="3043238"/>
          <p14:tracePt t="86531" x="11449050" y="3062288"/>
          <p14:tracePt t="86537" x="11420475" y="3076575"/>
          <p14:tracePt t="86546" x="11406188" y="3090863"/>
          <p14:tracePt t="86554" x="11391900" y="3105150"/>
          <p14:tracePt t="86563" x="11377613" y="3124200"/>
          <p14:tracePt t="86573" x="11363325" y="3148013"/>
          <p14:tracePt t="86581" x="11353800" y="3157538"/>
          <p14:tracePt t="86586" x="11344275" y="3186113"/>
          <p14:tracePt t="86595" x="11334750" y="3205163"/>
          <p14:tracePt t="86602" x="11320463" y="3238500"/>
          <p14:tracePt t="86610" x="11310938" y="3267075"/>
          <p14:tracePt t="86618" x="11291888" y="3314700"/>
          <p14:tracePt t="86626" x="11282363" y="3343275"/>
          <p14:tracePt t="86634" x="11268075" y="3376613"/>
          <p14:tracePt t="86645" x="11263313" y="3400425"/>
          <p14:tracePt t="86653" x="11258550" y="3429000"/>
          <p14:tracePt t="86663" x="11239500" y="3471863"/>
          <p14:tracePt t="86677" x="11229975" y="3514725"/>
          <p14:tracePt t="86684" x="11225213" y="3533775"/>
          <p14:tracePt t="86689" x="11225213" y="3552825"/>
          <p14:tracePt t="86698" x="11225213" y="3557588"/>
          <p14:tracePt t="86706" x="11225213" y="3571875"/>
          <p14:tracePt t="86713" x="11225213" y="3581400"/>
          <p14:tracePt t="86722" x="11225213" y="3595688"/>
          <p14:tracePt t="86730" x="11225213" y="3609975"/>
          <p14:tracePt t="86737" x="11225213" y="3619500"/>
          <p14:tracePt t="86747" x="11225213" y="3633788"/>
          <p14:tracePt t="86753" x="11225213" y="3652838"/>
          <p14:tracePt t="86762" x="11225213" y="3667125"/>
          <p14:tracePt t="86773" x="11225213" y="3681413"/>
          <p14:tracePt t="86784" x="11225213" y="3705225"/>
          <p14:tracePt t="86791" x="11225213" y="3733800"/>
          <p14:tracePt t="86807" x="11249025" y="3810000"/>
          <p14:tracePt t="86811" x="11249025" y="3843338"/>
          <p14:tracePt t="86818" x="11263313" y="3881438"/>
          <p14:tracePt t="86827" x="11272838" y="3910013"/>
          <p14:tracePt t="86834" x="11272838" y="3948113"/>
          <p14:tracePt t="86842" x="11277600" y="3986213"/>
          <p14:tracePt t="86850" x="11282363" y="4019550"/>
          <p14:tracePt t="86859" x="11291888" y="4052888"/>
          <p14:tracePt t="86865" x="11296650" y="4086225"/>
          <p14:tracePt t="86874" x="11301413" y="4100513"/>
          <p14:tracePt t="86882" x="11301413" y="4129088"/>
          <p14:tracePt t="86891" x="11306175" y="4143375"/>
          <p14:tracePt t="86898" x="11306175" y="4162425"/>
          <p14:tracePt t="86905" x="11310938" y="4181475"/>
          <p14:tracePt t="86914" x="11320463" y="4210050"/>
          <p14:tracePt t="86921" x="11320463" y="4219575"/>
          <p14:tracePt t="86933" x="11320463" y="4243388"/>
          <p14:tracePt t="86941" x="11325225" y="4271963"/>
          <p14:tracePt t="86952" x="11325225" y="4300538"/>
          <p14:tracePt t="86959" x="11329988" y="4319588"/>
          <p14:tracePt t="86964" x="11334750" y="4362450"/>
          <p14:tracePt t="86970" x="11344275" y="4391025"/>
          <p14:tracePt t="86977" x="11349038" y="4414838"/>
          <p14:tracePt t="86994" x="11372850" y="4452938"/>
          <p14:tracePt t="87005" x="11372850" y="4462463"/>
          <p14:tracePt t="87009" x="11387138" y="4476750"/>
          <p14:tracePt t="87018" x="11401425" y="4491038"/>
          <p14:tracePt t="87025" x="11410950" y="4491038"/>
          <p14:tracePt t="87036" x="11420475" y="4500563"/>
          <p14:tracePt t="87053" x="11434763" y="4514850"/>
          <p14:tracePt t="87065" x="11449050" y="4519613"/>
          <p14:tracePt t="87079" x="11458575" y="4519613"/>
          <p14:tracePt t="87084" x="11468100" y="4524375"/>
          <p14:tracePt t="87092" x="11482388" y="4529138"/>
          <p14:tracePt t="87098" x="11515725" y="4533900"/>
          <p14:tracePt t="87106" x="11530013" y="4533900"/>
          <p14:tracePt t="87114" x="11558588" y="4538663"/>
          <p14:tracePt t="87123" x="11582400" y="4538663"/>
          <p14:tracePt t="87130" x="11606213" y="4548188"/>
          <p14:tracePt t="87138" x="11625263" y="4548188"/>
          <p14:tracePt t="87146" x="11653838" y="4557713"/>
          <p14:tracePt t="87155" x="11668125" y="4557713"/>
          <p14:tracePt t="87162" x="11687175" y="4557713"/>
          <p14:tracePt t="87170" x="11691938" y="4557713"/>
          <p14:tracePt t="87178" x="11710988" y="4557713"/>
          <p14:tracePt t="87186" x="11715750" y="4557713"/>
          <p14:tracePt t="87193" x="11725275" y="4557713"/>
          <p14:tracePt t="87203" x="11734800" y="4557713"/>
          <p14:tracePt t="87210" x="11749088" y="4552950"/>
          <p14:tracePt t="87218" x="11768138" y="4538663"/>
          <p14:tracePt t="87226" x="11777663" y="4529138"/>
          <p14:tracePt t="87234" x="11791950" y="4514850"/>
          <p14:tracePt t="87242" x="11811000" y="4495800"/>
          <p14:tracePt t="87250" x="11820525" y="4476750"/>
          <p14:tracePt t="87258" x="11834813" y="4462463"/>
          <p14:tracePt t="87268" x="11853863" y="4433888"/>
          <p14:tracePt t="87277" x="11863388" y="4414838"/>
          <p14:tracePt t="87291" x="11882438" y="4381500"/>
          <p14:tracePt t="87297" x="11887200" y="4362450"/>
          <p14:tracePt t="87307" x="11891963" y="4333875"/>
          <p14:tracePt t="87315" x="11901488" y="4300538"/>
          <p14:tracePt t="87321" x="11911013" y="4271963"/>
          <p14:tracePt t="87329" x="11920538" y="4233863"/>
          <p14:tracePt t="87337" x="11930063" y="4191000"/>
          <p14:tracePt t="87346" x="11930063" y="4171950"/>
          <p14:tracePt t="87355" x="11934825" y="4143375"/>
          <p14:tracePt t="87363" x="11934825" y="4110038"/>
          <p14:tracePt t="87370" x="11939588" y="4067175"/>
          <p14:tracePt t="87378" x="11939588" y="4043363"/>
          <p14:tracePt t="87387" x="11949113" y="4010025"/>
          <p14:tracePt t="87394" x="11949113" y="3981450"/>
          <p14:tracePt t="87402" x="11949113" y="3948113"/>
          <p14:tracePt t="87414" x="11949113" y="3905250"/>
          <p14:tracePt t="87428" x="11949113" y="3819525"/>
          <p14:tracePt t="87433" x="11949113" y="3786188"/>
          <p14:tracePt t="87445" x="11944350" y="3748088"/>
          <p14:tracePt t="87456" x="11934825" y="3705225"/>
          <p14:tracePt t="87464" x="11920538" y="3662363"/>
          <p14:tracePt t="87469" x="11915775" y="3629025"/>
          <p14:tracePt t="87474" x="11906250" y="3586163"/>
          <p14:tracePt t="87487" x="11901488" y="3552825"/>
          <p14:tracePt t="87496" x="11901488" y="3519488"/>
          <p14:tracePt t="87501" x="11891963" y="3486150"/>
          <p14:tracePt t="87507" x="11887200" y="3448050"/>
          <p14:tracePt t="87515" x="11887200" y="3414713"/>
          <p14:tracePt t="87523" x="11887200" y="3390900"/>
          <p14:tracePt t="87533" x="11887200" y="3367088"/>
          <p14:tracePt t="87540" x="11877675" y="3328988"/>
          <p14:tracePt t="87548" x="11872913" y="3305175"/>
          <p14:tracePt t="87554" x="11872913" y="3281363"/>
          <p14:tracePt t="87563" x="11868150" y="3248025"/>
          <p14:tracePt t="87573" x="11858625" y="3219450"/>
          <p14:tracePt t="87582" x="11849100" y="3186113"/>
          <p14:tracePt t="87590" x="11839575" y="3152775"/>
          <p14:tracePt t="87596" x="11834813" y="3128963"/>
          <p14:tracePt t="87602" x="11820525" y="3109913"/>
          <p14:tracePt t="87609" x="11820525" y="3095625"/>
          <p14:tracePt t="87618" x="11806238" y="3062288"/>
          <p14:tracePt t="87626" x="11791950" y="3043238"/>
          <p14:tracePt t="87633" x="11787188" y="3024188"/>
          <p14:tracePt t="87642" x="11772900" y="3005138"/>
          <p14:tracePt t="87650" x="11768138" y="2995613"/>
          <p14:tracePt t="87658" x="11758613" y="2971800"/>
          <p14:tracePt t="87666" x="11744325" y="2957513"/>
          <p14:tracePt t="87674" x="11734800" y="2943225"/>
          <p14:tracePt t="87683" x="11720513" y="2924175"/>
          <p14:tracePt t="87689" x="11710988" y="2914650"/>
          <p14:tracePt t="87698" x="11701463" y="2900363"/>
          <p14:tracePt t="87705" x="11696700" y="2890838"/>
          <p14:tracePt t="87718" x="11682413" y="2881313"/>
          <p14:tracePt t="87726" x="11677650" y="2876550"/>
          <p14:tracePt t="87734" x="11663363" y="2871788"/>
          <p14:tracePt t="87741" x="11653838" y="2862263"/>
          <p14:tracePt t="87748" x="11644313" y="2857500"/>
          <p14:tracePt t="87779" x="11639550" y="2857500"/>
          <p14:tracePt t="87785" x="11634788" y="2857500"/>
          <p14:tracePt t="87802" x="11630025" y="2857500"/>
          <p14:tracePt t="87813" x="11625263" y="2857500"/>
          <p14:tracePt t="87823" x="11620500" y="2857500"/>
          <p14:tracePt t="87838" x="11615738" y="2857500"/>
          <p14:tracePt t="87851" x="0" y="0"/>
        </p14:tracePtLst>
        <p14:tracePtLst>
          <p14:tracePt t="89044" x="9915525" y="3243263"/>
          <p14:tracePt t="89124" x="9915525" y="3238500"/>
          <p14:tracePt t="89135" x="9915525" y="3233738"/>
          <p14:tracePt t="89143" x="9915525" y="3224213"/>
          <p14:tracePt t="89151" x="9915525" y="3214688"/>
          <p14:tracePt t="89162" x="9915525" y="3195638"/>
          <p14:tracePt t="89169" x="9915525" y="3181350"/>
          <p14:tracePt t="89181" x="9915525" y="3176588"/>
          <p14:tracePt t="89191" x="9915525" y="3171825"/>
          <p14:tracePt t="89201" x="9915525" y="3157538"/>
          <p14:tracePt t="89211" x="9915525" y="3152775"/>
          <p14:tracePt t="89218" x="9915525" y="3143250"/>
          <p14:tracePt t="89229" x="9915525" y="3138488"/>
          <p14:tracePt t="89237" x="9915525" y="3124200"/>
          <p14:tracePt t="89245" x="9915525" y="3119438"/>
          <p14:tracePt t="89252" x="9906000" y="3100388"/>
          <p14:tracePt t="89259" x="9901238" y="3090863"/>
          <p14:tracePt t="89266" x="9896475" y="3081338"/>
          <p14:tracePt t="89274" x="9896475" y="3076575"/>
          <p14:tracePt t="89281" x="9886950" y="3057525"/>
          <p14:tracePt t="89289" x="9882188" y="3052763"/>
          <p14:tracePt t="89297" x="9877425" y="3043238"/>
          <p14:tracePt t="89305" x="9872663" y="3033713"/>
          <p14:tracePt t="89315" x="9872663" y="3019425"/>
          <p14:tracePt t="89322" x="9863138" y="3009900"/>
          <p14:tracePt t="89330" x="9848850" y="3000375"/>
          <p14:tracePt t="89338" x="9839325" y="2986088"/>
          <p14:tracePt t="89345" x="9829800" y="2976563"/>
          <p14:tracePt t="89353" x="9825038" y="2962275"/>
          <p14:tracePt t="89363" x="9810750" y="2947988"/>
          <p14:tracePt t="89370" x="9801225" y="2943225"/>
          <p14:tracePt t="89379" x="9786938" y="2928938"/>
          <p14:tracePt t="89386" x="9772650" y="2919413"/>
          <p14:tracePt t="89393" x="9763125" y="2914650"/>
          <p14:tracePt t="89402" x="9744075" y="2905125"/>
          <p14:tracePt t="89413" x="9725025" y="2895600"/>
          <p14:tracePt t="89422" x="9705975" y="2890838"/>
          <p14:tracePt t="89429" x="9677400" y="2871788"/>
          <p14:tracePt t="89433" x="9653588" y="2867025"/>
          <p14:tracePt t="89441" x="9625013" y="2852738"/>
          <p14:tracePt t="89450" x="9601200" y="2843213"/>
          <p14:tracePt t="89458" x="9548813" y="2824163"/>
          <p14:tracePt t="89467" x="9525000" y="2819400"/>
          <p14:tracePt t="89474" x="9472613" y="2809875"/>
          <p14:tracePt t="89483" x="9439275" y="2795588"/>
          <p14:tracePt t="89490" x="9405938" y="2786063"/>
          <p14:tracePt t="89498" x="9363075" y="2776538"/>
          <p14:tracePt t="89505" x="9339263" y="2767013"/>
          <p14:tracePt t="89513" x="9310688" y="2762250"/>
          <p14:tracePt t="89522" x="9286875" y="2752725"/>
          <p14:tracePt t="89536" x="9272588" y="2752725"/>
          <p14:tracePt t="89542" x="9253538" y="2752725"/>
          <p14:tracePt t="89550" x="9239250" y="2752725"/>
          <p14:tracePt t="89559" x="9220200" y="2752725"/>
          <p14:tracePt t="89567" x="9201150" y="2747963"/>
          <p14:tracePt t="89572" x="9182100" y="2743200"/>
          <p14:tracePt t="89579" x="9163050" y="2738438"/>
          <p14:tracePt t="89586" x="9144000" y="2738438"/>
          <p14:tracePt t="89593" x="9120188" y="2733675"/>
          <p14:tracePt t="89602" x="9105900" y="2733675"/>
          <p14:tracePt t="89610" x="9077325" y="2728913"/>
          <p14:tracePt t="89617" x="9067800" y="2728913"/>
          <p14:tracePt t="89626" x="9053513" y="2728913"/>
          <p14:tracePt t="89633" x="9048750" y="2728913"/>
          <p14:tracePt t="89641" x="9034463" y="2728913"/>
          <p14:tracePt t="89650" x="9024938" y="2728913"/>
          <p14:tracePt t="89658" x="9020175" y="2728913"/>
          <p14:tracePt t="89666" x="9010650" y="2728913"/>
          <p14:tracePt t="89675" x="9005888" y="2728913"/>
          <p14:tracePt t="89682" x="8996363" y="2728913"/>
          <p14:tracePt t="89690" x="8986838" y="2733675"/>
          <p14:tracePt t="89698" x="8982075" y="2733675"/>
          <p14:tracePt t="89705" x="8967788" y="2743200"/>
          <p14:tracePt t="89714" x="8953500" y="2747963"/>
          <p14:tracePt t="89722" x="8939213" y="2752725"/>
          <p14:tracePt t="89731" x="8924925" y="2762250"/>
          <p14:tracePt t="89737" x="8915400" y="2767013"/>
          <p14:tracePt t="89746" x="8905875" y="2771775"/>
          <p14:tracePt t="89754" x="8896350" y="2786063"/>
          <p14:tracePt t="89763" x="8896350" y="2800350"/>
          <p14:tracePt t="89769" x="8882063" y="2833688"/>
          <p14:tracePt t="89779" x="8882063" y="2847975"/>
          <p14:tracePt t="89786" x="8877300" y="2871788"/>
          <p14:tracePt t="89794" x="8867775" y="2914650"/>
          <p14:tracePt t="89802" x="8858250" y="2962275"/>
          <p14:tracePt t="89811" x="8853488" y="2995613"/>
          <p14:tracePt t="89818" x="8839200" y="3033713"/>
          <p14:tracePt t="89827" x="8820150" y="3090863"/>
          <p14:tracePt t="89834" x="8815388" y="3124200"/>
          <p14:tracePt t="89843" x="8796338" y="3167063"/>
          <p14:tracePt t="89852" x="8791575" y="3205163"/>
          <p14:tracePt t="89869" x="8767763" y="3281363"/>
          <p14:tracePt t="89876" x="8758238" y="3314700"/>
          <p14:tracePt t="89885" x="8739188" y="3367088"/>
          <p14:tracePt t="89894" x="8734425" y="3400425"/>
          <p14:tracePt t="89900" x="8720138" y="3443288"/>
          <p14:tracePt t="89906" x="8710613" y="3476625"/>
          <p14:tracePt t="89914" x="8710613" y="3524250"/>
          <p14:tracePt t="89922" x="8701088" y="3567113"/>
          <p14:tracePt t="89930" x="8701088" y="3614738"/>
          <p14:tracePt t="89938" x="8701088" y="3667125"/>
          <p14:tracePt t="89946" x="8701088" y="3714750"/>
          <p14:tracePt t="89954" x="8701088" y="3771900"/>
          <p14:tracePt t="89962" x="8701088" y="3829050"/>
          <p14:tracePt t="89970" x="8701088" y="3876675"/>
          <p14:tracePt t="89978" x="8701088" y="3914775"/>
          <p14:tracePt t="89987" x="8701088" y="3971925"/>
          <p14:tracePt t="89993" x="8701088" y="4010025"/>
          <p14:tracePt t="90002" x="8696325" y="4052888"/>
          <p14:tracePt t="90010" x="8691563" y="4090988"/>
          <p14:tracePt t="90018" x="8682038" y="4129088"/>
          <p14:tracePt t="90026" x="8672513" y="4162425"/>
          <p14:tracePt t="90033" x="8672513" y="4200525"/>
          <p14:tracePt t="90042" x="8667750" y="4233863"/>
          <p14:tracePt t="90050" x="8667750" y="4271963"/>
          <p14:tracePt t="90058" x="8667750" y="4319588"/>
          <p14:tracePt t="90065" x="8667750" y="4352925"/>
          <p14:tracePt t="90073" x="8667750" y="4400550"/>
          <p14:tracePt t="90082" x="8667750" y="4443413"/>
          <p14:tracePt t="90089" x="8667750" y="4491038"/>
          <p14:tracePt t="90098" x="8677275" y="4524375"/>
          <p14:tracePt t="90106" x="8682038" y="4557713"/>
          <p14:tracePt t="90114" x="8686800" y="4595813"/>
          <p14:tracePt t="90122" x="8705850" y="4633913"/>
          <p14:tracePt t="90130" x="8710613" y="4657725"/>
          <p14:tracePt t="90138" x="8715375" y="4686300"/>
          <p14:tracePt t="90145" x="8729663" y="4714875"/>
          <p14:tracePt t="90154" x="8739188" y="4724400"/>
          <p14:tracePt t="90162" x="8748713" y="4752975"/>
          <p14:tracePt t="90169" x="8767763" y="4772025"/>
          <p14:tracePt t="90178" x="8782050" y="4800600"/>
          <p14:tracePt t="90186" x="8796338" y="4819650"/>
          <p14:tracePt t="90194" x="8829675" y="4848225"/>
          <p14:tracePt t="90203" x="8848725" y="4872038"/>
          <p14:tracePt t="90214" x="8872538" y="4891088"/>
          <p14:tracePt t="90226" x="8934450" y="4938713"/>
          <p14:tracePt t="90239" x="8986838" y="4962525"/>
          <p14:tracePt t="90242" x="9020175" y="4981575"/>
          <p14:tracePt t="90249" x="9063038" y="5000625"/>
          <p14:tracePt t="90258" x="9105900" y="5010150"/>
          <p14:tracePt t="90269" x="9153525" y="5029200"/>
          <p14:tracePt t="90276" x="9186863" y="5029200"/>
          <p14:tracePt t="90283" x="9229725" y="5038725"/>
          <p14:tracePt t="90289" x="9263063" y="5043488"/>
          <p14:tracePt t="90298" x="9301163" y="5043488"/>
          <p14:tracePt t="90306" x="9324975" y="5043488"/>
          <p14:tracePt t="90314" x="9358313" y="5043488"/>
          <p14:tracePt t="90322" x="9382125" y="5043488"/>
          <p14:tracePt t="90330" x="9405938" y="5043488"/>
          <p14:tracePt t="90338" x="9424988" y="5043488"/>
          <p14:tracePt t="90350" x="9444038" y="5043488"/>
          <p14:tracePt t="90358" x="9463088" y="5029200"/>
          <p14:tracePt t="90366" x="9501188" y="5005388"/>
          <p14:tracePt t="90379" x="9558338" y="4962525"/>
          <p14:tracePt t="90391" x="9586913" y="4933950"/>
          <p14:tracePt t="90397" x="9620250" y="4905375"/>
          <p14:tracePt t="90404" x="9653588" y="4876800"/>
          <p14:tracePt t="90411" x="9682163" y="4843463"/>
          <p14:tracePt t="90419" x="9720263" y="4810125"/>
          <p14:tracePt t="90428" x="9748838" y="4781550"/>
          <p14:tracePt t="90434" x="9782175" y="4748213"/>
          <p14:tracePt t="90442" x="9820275" y="4705350"/>
          <p14:tracePt t="90449" x="9844088" y="4676775"/>
          <p14:tracePt t="90458" x="9867900" y="4633913"/>
          <p14:tracePt t="90467" x="9886950" y="4591050"/>
          <p14:tracePt t="90474" x="9906000" y="4552950"/>
          <p14:tracePt t="90487" x="9915525" y="4514850"/>
          <p14:tracePt t="90495" x="9934575" y="4471988"/>
          <p14:tracePt t="90503" x="9939338" y="4429125"/>
          <p14:tracePt t="90508" x="9958388" y="4386263"/>
          <p14:tracePt t="90518" x="9963150" y="4352925"/>
          <p14:tracePt t="90522" x="9977438" y="4319588"/>
          <p14:tracePt t="90530" x="9986963" y="4291013"/>
          <p14:tracePt t="90540" x="9991725" y="4257675"/>
          <p14:tracePt t="90550" x="9996488" y="4233863"/>
          <p14:tracePt t="90557" x="9996488" y="4195763"/>
          <p14:tracePt t="90564" x="10006013" y="4152900"/>
          <p14:tracePt t="90570" x="10015538" y="4110038"/>
          <p14:tracePt t="90579" x="10020300" y="4071938"/>
          <p14:tracePt t="90586" x="10020300" y="4029075"/>
          <p14:tracePt t="90594" x="10020300" y="3981450"/>
          <p14:tracePt t="90601" x="10020300" y="3948113"/>
          <p14:tracePt t="90611" x="10020300" y="3919538"/>
          <p14:tracePt t="90617" x="10020300" y="3886200"/>
          <p14:tracePt t="90630" x="10020300" y="3843338"/>
          <p14:tracePt t="90638" x="10020300" y="3814763"/>
          <p14:tracePt t="90646" x="10020300" y="3786188"/>
          <p14:tracePt t="90653" x="10020300" y="3757613"/>
          <p14:tracePt t="90657" x="10020300" y="3724275"/>
          <p14:tracePt t="90665" x="10020300" y="3700463"/>
          <p14:tracePt t="90673" x="10020300" y="3652838"/>
          <p14:tracePt t="90682" x="10020300" y="3609975"/>
          <p14:tracePt t="90689" x="10020300" y="3571875"/>
          <p14:tracePt t="90698" x="10020300" y="3529013"/>
          <p14:tracePt t="90705" x="10020300" y="3490913"/>
          <p14:tracePt t="90713" x="10020300" y="3457575"/>
          <p14:tracePt t="90722" x="10010775" y="3424238"/>
          <p14:tracePt t="90731" x="9991725" y="3381375"/>
          <p14:tracePt t="90738" x="9986963" y="3362325"/>
          <p14:tracePt t="90747" x="9977438" y="3333750"/>
          <p14:tracePt t="90753" x="9977438" y="3309938"/>
          <p14:tracePt t="90765" x="9958388" y="3281363"/>
          <p14:tracePt t="90773" x="9948863" y="3257550"/>
          <p14:tracePt t="90784" x="9939338" y="3228975"/>
          <p14:tracePt t="90788" x="9934575" y="3214688"/>
          <p14:tracePt t="90796" x="9925050" y="3190875"/>
          <p14:tracePt t="90801" x="9906000" y="3162300"/>
          <p14:tracePt t="90810" x="9896475" y="3148013"/>
          <p14:tracePt t="90817" x="9882188" y="3124200"/>
          <p14:tracePt t="90825" x="9863138" y="3095625"/>
          <p14:tracePt t="90834" x="9848850" y="3067050"/>
          <p14:tracePt t="90842" x="9829800" y="3043238"/>
          <p14:tracePt t="90850" x="9815513" y="3019425"/>
          <p14:tracePt t="90858" x="9796463" y="3005138"/>
          <p14:tracePt t="90866" x="9772650" y="2981325"/>
          <p14:tracePt t="90873" x="9753600" y="2971800"/>
          <p14:tracePt t="90881" x="9734550" y="2957513"/>
          <p14:tracePt t="90890" x="9720263" y="2947988"/>
          <p14:tracePt t="90899" x="9701213" y="2938463"/>
          <p14:tracePt t="90914" x="9653588" y="2914650"/>
          <p14:tracePt t="90926" x="9625013" y="2895600"/>
          <p14:tracePt t="90933" x="9605963" y="2886075"/>
          <p14:tracePt t="90941" x="9591675" y="2881313"/>
          <p14:tracePt t="90946" x="9572625" y="2867025"/>
          <p14:tracePt t="90954" x="9553575" y="2857500"/>
          <p14:tracePt t="90965" x="9539288" y="2847975"/>
          <p14:tracePt t="90972" x="9529763" y="2838450"/>
          <p14:tracePt t="90983" x="9515475" y="2833688"/>
          <p14:tracePt t="90985" x="9505950" y="2828925"/>
          <p14:tracePt t="90995" x="9501188" y="2824163"/>
          <p14:tracePt t="91002" x="9486900" y="2819400"/>
          <p14:tracePt t="91011" x="9482138" y="2814638"/>
          <p14:tracePt t="91018" x="9467850" y="2809875"/>
          <p14:tracePt t="91025" x="9458325" y="2805113"/>
          <p14:tracePt t="91036" x="9444038" y="2800350"/>
          <p14:tracePt t="91045" x="9424988" y="2795588"/>
          <p14:tracePt t="9104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 smtClean="0"/>
              <a:t>étapes</a:t>
            </a:r>
            <a:r>
              <a:rPr lang="de-DE" dirty="0" smtClean="0"/>
              <a:t> </a:t>
            </a:r>
            <a:r>
              <a:rPr lang="de-DE" dirty="0" err="1" smtClean="0"/>
              <a:t>dans</a:t>
            </a:r>
            <a:r>
              <a:rPr lang="de-DE" dirty="0" smtClean="0"/>
              <a:t> </a:t>
            </a:r>
            <a:r>
              <a:rPr lang="de-DE" dirty="0" err="1" smtClean="0"/>
              <a:t>l'interface</a:t>
            </a:r>
            <a:r>
              <a:rPr lang="de-DE" dirty="0" smtClean="0"/>
              <a:t> </a:t>
            </a:r>
            <a:r>
              <a:rPr lang="de-DE" dirty="0" err="1" smtClean="0"/>
              <a:t>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Choix</a:t>
            </a:r>
            <a:r>
              <a:rPr lang="de-DE" dirty="0" smtClean="0"/>
              <a:t> des </a:t>
            </a:r>
            <a:r>
              <a:rPr lang="de-DE" dirty="0" err="1" smtClean="0"/>
              <a:t>indicateurs</a:t>
            </a:r>
            <a:r>
              <a:rPr lang="de-DE" dirty="0" smtClean="0"/>
              <a:t> </a:t>
            </a:r>
            <a:r>
              <a:rPr lang="de-DE" dirty="0" err="1" smtClean="0"/>
              <a:t>d'impact</a:t>
            </a:r>
            <a:r>
              <a:rPr lang="de-DE" dirty="0" smtClean="0"/>
              <a:t> des </a:t>
            </a:r>
            <a:r>
              <a:rPr lang="de-DE" dirty="0" err="1" smtClean="0"/>
              <a:t>adventices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17</a:t>
            </a:fld>
            <a:endParaRPr lang="fr-FR" alt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899004" y="1037345"/>
            <a:ext cx="7140096" cy="1528055"/>
            <a:chOff x="1267304" y="1189745"/>
            <a:chExt cx="5211748" cy="908921"/>
          </a:xfrm>
        </p:grpSpPr>
        <p:grpSp>
          <p:nvGrpSpPr>
            <p:cNvPr id="5" name="Groupe 4"/>
            <p:cNvGrpSpPr/>
            <p:nvPr/>
          </p:nvGrpSpPr>
          <p:grpSpPr>
            <a:xfrm>
              <a:off x="3061671" y="1208203"/>
              <a:ext cx="1626236" cy="786704"/>
              <a:chOff x="1224461" y="4051158"/>
              <a:chExt cx="2168315" cy="10489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224461" y="4074288"/>
                <a:ext cx="2168315" cy="1025808"/>
              </a:xfrm>
              <a:prstGeom prst="rect">
                <a:avLst/>
              </a:prstGeom>
              <a:noFill/>
              <a:ln w="9525">
                <a:solidFill>
                  <a:srgbClr val="B1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591" y="4513015"/>
                <a:ext cx="570438" cy="523934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858597" y="4386641"/>
                <a:ext cx="497224" cy="689251"/>
                <a:chOff x="-4857" y="5184695"/>
                <a:chExt cx="1068029" cy="1534221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57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143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326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422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127" y="5875427"/>
                  <a:ext cx="285080" cy="792757"/>
                </a:xfrm>
                <a:prstGeom prst="rect">
                  <a:avLst/>
                </a:prstGeom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177" y="6049113"/>
                  <a:ext cx="164589" cy="669803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352" y="5234213"/>
                  <a:ext cx="228952" cy="1465859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593" y="5988957"/>
                  <a:ext cx="258984" cy="720189"/>
                </a:xfrm>
                <a:prstGeom prst="rect">
                  <a:avLst/>
                </a:prstGeom>
              </p:spPr>
            </p:pic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447" y="4475111"/>
                <a:ext cx="749039" cy="577472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4461" y="4051158"/>
                <a:ext cx="2168315" cy="244097"/>
              </a:xfrm>
              <a:prstGeom prst="rect">
                <a:avLst/>
              </a:prstGeom>
              <a:solidFill>
                <a:srgbClr val="B1000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Dommages</a:t>
                </a:r>
                <a:endPara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Émoticône 10"/>
              <p:cNvSpPr/>
              <p:nvPr/>
            </p:nvSpPr>
            <p:spPr>
              <a:xfrm>
                <a:off x="1295185" y="4067139"/>
                <a:ext cx="246309" cy="227408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02419" y="1220189"/>
              <a:ext cx="1676633" cy="878477"/>
              <a:chOff x="7878309" y="2610306"/>
              <a:chExt cx="2235510" cy="11713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78309" y="2699528"/>
                <a:ext cx="2231902" cy="10820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878668" y="2610306"/>
                <a:ext cx="2231543" cy="244097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Biodiversité</a:t>
                </a:r>
                <a:endPara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Émoticône 22"/>
              <p:cNvSpPr/>
              <p:nvPr/>
            </p:nvSpPr>
            <p:spPr>
              <a:xfrm>
                <a:off x="7893408" y="2613437"/>
                <a:ext cx="315225" cy="26138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961" y="3226077"/>
                <a:ext cx="1560075" cy="54572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67" y="2924317"/>
                <a:ext cx="515114" cy="4265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3793" y="2917635"/>
                <a:ext cx="274840" cy="210837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101" y="2920723"/>
                <a:ext cx="231263" cy="274625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0457" y="2946351"/>
                <a:ext cx="267425" cy="272884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72" y="2909406"/>
                <a:ext cx="617816" cy="338802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2219" y="3222282"/>
                <a:ext cx="731600" cy="545722"/>
              </a:xfrm>
              <a:prstGeom prst="rect">
                <a:avLst/>
              </a:prstGeom>
            </p:spPr>
          </p:pic>
        </p:grpSp>
        <p:grpSp>
          <p:nvGrpSpPr>
            <p:cNvPr id="31" name="Groupe 30"/>
            <p:cNvGrpSpPr/>
            <p:nvPr/>
          </p:nvGrpSpPr>
          <p:grpSpPr>
            <a:xfrm>
              <a:off x="1267304" y="1189745"/>
              <a:ext cx="1656297" cy="738076"/>
              <a:chOff x="1335906" y="2771517"/>
              <a:chExt cx="2208396" cy="984101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002" y="3188130"/>
                <a:ext cx="545300" cy="523488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35906" y="2784353"/>
                <a:ext cx="2205375" cy="971265"/>
              </a:xfrm>
              <a:prstGeom prst="rect">
                <a:avLst/>
              </a:prstGeom>
              <a:noFill/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83" y="3132711"/>
                <a:ext cx="525415" cy="55117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694" y="3147952"/>
                <a:ext cx="430096" cy="4427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913" y="3195209"/>
                <a:ext cx="540633" cy="46503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335906" y="2771517"/>
                <a:ext cx="2205375" cy="244097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2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Rendement</a:t>
                </a:r>
                <a:endParaRPr lang="fr-F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Émoticône 37"/>
              <p:cNvSpPr/>
              <p:nvPr/>
            </p:nvSpPr>
            <p:spPr>
              <a:xfrm>
                <a:off x="1391662" y="2796128"/>
                <a:ext cx="299665" cy="25855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</p:grp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CB717C2B-EDD1-459F-B85A-B380B9452845}"/>
              </a:ext>
            </a:extLst>
          </p:cNvPr>
          <p:cNvSpPr txBox="1"/>
          <p:nvPr/>
        </p:nvSpPr>
        <p:spPr>
          <a:xfrm>
            <a:off x="2819400" y="2575376"/>
            <a:ext cx="1772273" cy="83099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Perte de rendement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3352161" y="1430982"/>
            <a:ext cx="946296" cy="1134418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B717C2B-EDD1-459F-B85A-B380B9452845}"/>
              </a:ext>
            </a:extLst>
          </p:cNvPr>
          <p:cNvSpPr txBox="1"/>
          <p:nvPr/>
        </p:nvSpPr>
        <p:spPr>
          <a:xfrm>
            <a:off x="5799122" y="2651870"/>
            <a:ext cx="2340551" cy="83099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Offre trophique pour abeilles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506634" y="1394383"/>
            <a:ext cx="946296" cy="127464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1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15"/>
    </mc:Choice>
    <mc:Fallback>
      <p:transition spd="slow" advTm="2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19" x="1724025" y="2452688"/>
          <p14:tracePt t="13586" x="1719263" y="2452688"/>
          <p14:tracePt t="13595" x="1738313" y="2462213"/>
          <p14:tracePt t="13605" x="1757363" y="2471738"/>
          <p14:tracePt t="13612" x="1771650" y="2476500"/>
          <p14:tracePt t="13620" x="1795463" y="2481263"/>
          <p14:tracePt t="13627" x="1824038" y="2490788"/>
          <p14:tracePt t="13635" x="1838325" y="2490788"/>
          <p14:tracePt t="13644" x="1866900" y="2500313"/>
          <p14:tracePt t="13652" x="1890713" y="2505075"/>
          <p14:tracePt t="13660" x="1919288" y="2519363"/>
          <p14:tracePt t="13668" x="1938338" y="2519363"/>
          <p14:tracePt t="13676" x="1952625" y="2524125"/>
          <p14:tracePt t="13684" x="1981200" y="2524125"/>
          <p14:tracePt t="13691" x="1990725" y="2528888"/>
          <p14:tracePt t="13702" x="2014538" y="2528888"/>
          <p14:tracePt t="13712" x="2057400" y="2528888"/>
          <p14:tracePt t="13724" x="2114550" y="2528888"/>
          <p14:tracePt t="13734" x="2143125" y="2528888"/>
          <p14:tracePt t="13741" x="2176463" y="2528888"/>
          <p14:tracePt t="13751" x="2219325" y="2528888"/>
          <p14:tracePt t="13763" x="2266950" y="2533650"/>
          <p14:tracePt t="13773" x="2290763" y="2533650"/>
          <p14:tracePt t="13784" x="2305050" y="2533650"/>
          <p14:tracePt t="13791" x="2328863" y="2533650"/>
          <p14:tracePt t="13795" x="2347913" y="2533650"/>
          <p14:tracePt t="13803" x="2371725" y="2533650"/>
          <p14:tracePt t="13812" x="2386013" y="2533650"/>
          <p14:tracePt t="13821" x="2419350" y="2533650"/>
          <p14:tracePt t="13832" x="2443163" y="2533650"/>
          <p14:tracePt t="13838" x="2476500" y="2533650"/>
          <p14:tracePt t="13847" x="2514600" y="2533650"/>
          <p14:tracePt t="13857" x="2547938" y="2533650"/>
          <p14:tracePt t="13860" x="2581275" y="2533650"/>
          <p14:tracePt t="13867" x="2605088" y="2533650"/>
          <p14:tracePt t="13876" x="2624138" y="2533650"/>
          <p14:tracePt t="13884" x="2652713" y="2514600"/>
          <p14:tracePt t="13892" x="2662238" y="2509838"/>
          <p14:tracePt t="13900" x="2676525" y="2505075"/>
          <p14:tracePt t="13911" x="2695575" y="2490788"/>
          <p14:tracePt t="13921" x="2714625" y="2486025"/>
          <p14:tracePt t="13927" x="2724150" y="2471738"/>
          <p14:tracePt t="13933" x="2743200" y="2471738"/>
          <p14:tracePt t="13939" x="2762250" y="2447925"/>
          <p14:tracePt t="13948" x="2776538" y="2438400"/>
          <p14:tracePt t="13956" x="2800350" y="2419350"/>
          <p14:tracePt t="13968" x="2824163" y="2395538"/>
          <p14:tracePt t="13976" x="2847975" y="2362200"/>
          <p14:tracePt t="13988" x="2895600" y="2295525"/>
          <p14:tracePt t="13995" x="2919413" y="2266950"/>
          <p14:tracePt t="14004" x="2933700" y="2238375"/>
          <p14:tracePt t="14015" x="2943225" y="2214563"/>
          <p14:tracePt t="14025" x="2962275" y="2185988"/>
          <p14:tracePt t="14031" x="2971800" y="2166938"/>
          <p14:tracePt t="14037" x="2981325" y="2128838"/>
          <p14:tracePt t="14044" x="2990850" y="2109788"/>
          <p14:tracePt t="14053" x="3005138" y="2085975"/>
          <p14:tracePt t="14059" x="3014663" y="2057400"/>
          <p14:tracePt t="14070" x="3019425" y="2033588"/>
          <p14:tracePt t="14079" x="3024188" y="2005013"/>
          <p14:tracePt t="14093" x="3048000" y="1938338"/>
          <p14:tracePt t="14099" x="3052763" y="1919288"/>
          <p14:tracePt t="14112" x="3067050" y="1890713"/>
          <p14:tracePt t="14118" x="3081338" y="1871663"/>
          <p14:tracePt t="14125" x="3081338" y="1852613"/>
          <p14:tracePt t="14134" x="3095625" y="1824038"/>
          <p14:tracePt t="14140" x="3100388" y="1809750"/>
          <p14:tracePt t="14148" x="3105150" y="1790700"/>
          <p14:tracePt t="14155" x="3109913" y="1771650"/>
          <p14:tracePt t="14164" x="3109913" y="1752600"/>
          <p14:tracePt t="14172" x="3109913" y="1728788"/>
          <p14:tracePt t="14181" x="3119438" y="1709738"/>
          <p14:tracePt t="14191" x="3119438" y="1685925"/>
          <p14:tracePt t="14201" x="3119438" y="1662113"/>
          <p14:tracePt t="14207" x="3119438" y="1638300"/>
          <p14:tracePt t="14215" x="3119438" y="1619250"/>
          <p14:tracePt t="14222" x="3119438" y="1595438"/>
          <p14:tracePt t="14227" x="3119438" y="1581150"/>
          <p14:tracePt t="14235" x="3119438" y="1562100"/>
          <p14:tracePt t="14244" x="3105150" y="1538288"/>
          <p14:tracePt t="14251" x="3090863" y="1514475"/>
          <p14:tracePt t="14263" x="3081338" y="1495425"/>
          <p14:tracePt t="14271" x="3062288" y="1476375"/>
          <p14:tracePt t="14286" x="3005138" y="1428750"/>
          <p14:tracePt t="14291" x="2981325" y="1409700"/>
          <p14:tracePt t="14303" x="2952750" y="1385888"/>
          <p14:tracePt t="14311" x="2919413" y="1362075"/>
          <p14:tracePt t="14318" x="2890838" y="1338263"/>
          <p14:tracePt t="14323" x="2862263" y="1314450"/>
          <p14:tracePt t="14335" x="2809875" y="1290638"/>
          <p14:tracePt t="14343" x="2757488" y="1271588"/>
          <p14:tracePt t="14355" x="2667000" y="1219200"/>
          <p14:tracePt t="14364" x="2624138" y="1209675"/>
          <p14:tracePt t="14371" x="2581275" y="1190625"/>
          <p14:tracePt t="14380" x="2514600" y="1166813"/>
          <p14:tracePt t="14387" x="2452688" y="1143000"/>
          <p14:tracePt t="14395" x="2376488" y="1123950"/>
          <p14:tracePt t="14404" x="2305050" y="1114425"/>
          <p14:tracePt t="14420" x="2176463" y="1081088"/>
          <p14:tracePt t="14427" x="2119313" y="1066800"/>
          <p14:tracePt t="14436" x="2062163" y="1062038"/>
          <p14:tracePt t="14444" x="2005013" y="1052513"/>
          <p14:tracePt t="14452" x="1952625" y="1047750"/>
          <p14:tracePt t="14460" x="1909763" y="1047750"/>
          <p14:tracePt t="14469" x="1852613" y="1033463"/>
          <p14:tracePt t="14485" x="1771650" y="1023938"/>
          <p14:tracePt t="14495" x="1738313" y="1019175"/>
          <p14:tracePt t="14501" x="1695450" y="1004888"/>
          <p14:tracePt t="14509" x="1657350" y="1004888"/>
          <p14:tracePt t="14516" x="1633538" y="1004888"/>
          <p14:tracePt t="14523" x="1609725" y="1004888"/>
          <p14:tracePt t="14532" x="1581150" y="1000125"/>
          <p14:tracePt t="14542" x="1566863" y="1000125"/>
          <p14:tracePt t="14558" x="1538288" y="1000125"/>
          <p14:tracePt t="14563" x="1519238" y="1000125"/>
          <p14:tracePt t="14573" x="1509713" y="1000125"/>
          <p14:tracePt t="14581" x="1495425" y="1000125"/>
          <p14:tracePt t="14588" x="1476375" y="1000125"/>
          <p14:tracePt t="14596" x="1471613" y="1000125"/>
          <p14:tracePt t="14604" x="1447800" y="1000125"/>
          <p14:tracePt t="14614" x="1419225" y="1004888"/>
          <p14:tracePt t="14620" x="1395413" y="1014413"/>
          <p14:tracePt t="14628" x="1352550" y="1014413"/>
          <p14:tracePt t="14638" x="1319213" y="1019175"/>
          <p14:tracePt t="14655" x="1238250" y="1042988"/>
          <p14:tracePt t="14659" x="1204913" y="1047750"/>
          <p14:tracePt t="14674" x="1166813" y="1066800"/>
          <p14:tracePt t="14682" x="1143000" y="1071563"/>
          <p14:tracePt t="14685" x="1114425" y="1076325"/>
          <p14:tracePt t="14692" x="1095375" y="1090613"/>
          <p14:tracePt t="14699" x="1076325" y="1100138"/>
          <p14:tracePt t="14707" x="1057275" y="1109663"/>
          <p14:tracePt t="14717" x="1042988" y="1123950"/>
          <p14:tracePt t="14724" x="1033463" y="1133475"/>
          <p14:tracePt t="14732" x="1033463" y="1152525"/>
          <p14:tracePt t="14747" x="1023938" y="1171575"/>
          <p14:tracePt t="14751" x="1014413" y="1176338"/>
          <p14:tracePt t="14755" x="1014413" y="1195388"/>
          <p14:tracePt t="14765" x="1009650" y="1204913"/>
          <p14:tracePt t="14773" x="1009650" y="1219200"/>
          <p14:tracePt t="14780" x="1009650" y="1228725"/>
          <p14:tracePt t="14789" x="1009650" y="1243013"/>
          <p14:tracePt t="14795" x="1000125" y="1252538"/>
          <p14:tracePt t="14803" x="1000125" y="1266825"/>
          <p14:tracePt t="14811" x="995363" y="1295400"/>
          <p14:tracePt t="14832" x="995363" y="1314450"/>
          <p14:tracePt t="14847" x="995363" y="1338263"/>
          <p14:tracePt t="14851" x="995363" y="1352550"/>
          <p14:tracePt t="14860" x="995363" y="1362075"/>
          <p14:tracePt t="14868" x="995363" y="1381125"/>
          <p14:tracePt t="14877" x="995363" y="1395413"/>
          <p14:tracePt t="14884" x="995363" y="1409700"/>
          <p14:tracePt t="14892" x="995363" y="1423988"/>
          <p14:tracePt t="14900" x="995363" y="1447800"/>
          <p14:tracePt t="14908" x="995363" y="1471613"/>
          <p14:tracePt t="14915" x="995363" y="1490663"/>
          <p14:tracePt t="14925" x="995363" y="1514475"/>
          <p14:tracePt t="14932" x="995363" y="1538288"/>
          <p14:tracePt t="14944" x="995363" y="1562100"/>
          <p14:tracePt t="14952" x="995363" y="1581150"/>
          <p14:tracePt t="14958" x="995363" y="1604963"/>
          <p14:tracePt t="14969" x="995363" y="1628775"/>
          <p14:tracePt t="14981" x="995363" y="1657350"/>
          <p14:tracePt t="14989" x="995363" y="1676400"/>
          <p14:tracePt t="14996" x="995363" y="1690688"/>
          <p14:tracePt t="15004" x="995363" y="1704975"/>
          <p14:tracePt t="15012" x="995363" y="1719263"/>
          <p14:tracePt t="15020" x="995363" y="1733550"/>
          <p14:tracePt t="15027" x="995363" y="1743075"/>
          <p14:tracePt t="15036" x="995363" y="1757363"/>
          <p14:tracePt t="15052" x="1004888" y="1785938"/>
          <p14:tracePt t="15064" x="1004888" y="1800225"/>
          <p14:tracePt t="15072" x="1014413" y="1809750"/>
          <p14:tracePt t="15077" x="1019175" y="1824038"/>
          <p14:tracePt t="15085" x="1028700" y="1843088"/>
          <p14:tracePt t="15092" x="1038225" y="1857375"/>
          <p14:tracePt t="15102" x="1042988" y="1871663"/>
          <p14:tracePt t="15112" x="1052513" y="1881188"/>
          <p14:tracePt t="15121" x="1062038" y="1900238"/>
          <p14:tracePt t="15126" x="1071563" y="1905000"/>
          <p14:tracePt t="15141" x="1090613" y="1928813"/>
          <p14:tracePt t="15149" x="1095375" y="1938338"/>
          <p14:tracePt t="15155" x="1104900" y="1952625"/>
          <p14:tracePt t="15167" x="1109663" y="1966913"/>
          <p14:tracePt t="15171" x="1123950" y="1990725"/>
          <p14:tracePt t="15181" x="1143000" y="2019300"/>
          <p14:tracePt t="15191" x="1166813" y="2047875"/>
          <p14:tracePt t="15200" x="1181100" y="2071688"/>
          <p14:tracePt t="15209" x="1204913" y="2090738"/>
          <p14:tracePt t="15221" x="1252538" y="2133600"/>
          <p14:tracePt t="15228" x="1276350" y="2152650"/>
          <p14:tracePt t="15236" x="1304925" y="2181225"/>
          <p14:tracePt t="15245" x="1323975" y="2190750"/>
          <p14:tracePt t="15251" x="1352550" y="2214563"/>
          <p14:tracePt t="15260" x="1371600" y="2224088"/>
          <p14:tracePt t="15268" x="1409700" y="2247900"/>
          <p14:tracePt t="15275" x="1438275" y="2262188"/>
          <p14:tracePt t="15283" x="1471613" y="2281238"/>
          <p14:tracePt t="15292" x="1500188" y="2295525"/>
          <p14:tracePt t="15301" x="1533525" y="2314575"/>
          <p14:tracePt t="15310" x="1562100" y="2333625"/>
          <p14:tracePt t="15316" x="1600200" y="2357438"/>
          <p14:tracePt t="15324" x="1643063" y="2381250"/>
          <p14:tracePt t="15332" x="1666875" y="2390775"/>
          <p14:tracePt t="15340" x="1709738" y="2409825"/>
          <p14:tracePt t="15353" x="1752600" y="2419350"/>
          <p14:tracePt t="15356" x="1800225" y="2438400"/>
          <p14:tracePt t="15364" x="1857375" y="2452688"/>
          <p14:tracePt t="15372" x="1914525" y="2471738"/>
          <p14:tracePt t="15380" x="1981200" y="2486025"/>
          <p14:tracePt t="15388" x="2024063" y="2505075"/>
          <p14:tracePt t="15396" x="2081213" y="2509838"/>
          <p14:tracePt t="15405" x="2119313" y="2514600"/>
          <p14:tracePt t="15412" x="2162175" y="2519363"/>
          <p14:tracePt t="15420" x="2205038" y="2533650"/>
          <p14:tracePt t="15427" x="2247900" y="2543175"/>
          <p14:tracePt t="15436" x="2271713" y="2543175"/>
          <p14:tracePt t="15443" x="2309813" y="2552700"/>
          <p14:tracePt t="15453" x="2328863" y="2552700"/>
          <p14:tracePt t="15460" x="2366963" y="2557463"/>
          <p14:tracePt t="15468" x="2400300" y="2566988"/>
          <p14:tracePt t="15475" x="2447925" y="2566988"/>
          <p14:tracePt t="15487" x="2486025" y="2566988"/>
          <p14:tracePt t="15498" x="2533650" y="2566988"/>
          <p14:tracePt t="15508" x="2609850" y="2566988"/>
          <p14:tracePt t="15516" x="2638425" y="2566988"/>
          <p14:tracePt t="15524" x="2671763" y="2566988"/>
          <p14:tracePt t="15532" x="2695575" y="2566988"/>
          <p14:tracePt t="15540" x="2714625" y="2566988"/>
          <p14:tracePt t="15548" x="2733675" y="2566988"/>
          <p14:tracePt t="15560" x="2747963" y="2566988"/>
          <p14:tracePt t="15568" x="2757488" y="2566988"/>
          <p14:tracePt t="15581" x="2790825" y="2543175"/>
          <p14:tracePt t="15590" x="2809875" y="2533650"/>
          <p14:tracePt t="15597" x="2819400" y="2524125"/>
          <p14:tracePt t="15605" x="2838450" y="2509838"/>
          <p14:tracePt t="15612" x="2867025" y="2490788"/>
          <p14:tracePt t="15620" x="2905125" y="2466975"/>
          <p14:tracePt t="15628" x="2919413" y="2457450"/>
          <p14:tracePt t="15636" x="2947988" y="2433638"/>
          <p14:tracePt t="15646" x="2971800" y="2414588"/>
          <p14:tracePt t="15655" x="2986088" y="2386013"/>
          <p14:tracePt t="15664" x="3009900" y="2357438"/>
          <p14:tracePt t="15674" x="3024188" y="2333625"/>
          <p14:tracePt t="15680" x="3043238" y="2295525"/>
          <p14:tracePt t="15685" x="3062288" y="2266950"/>
          <p14:tracePt t="15692" x="3086100" y="2224088"/>
          <p14:tracePt t="15700" x="3090863" y="2190750"/>
          <p14:tracePt t="15711" x="3109913" y="2152650"/>
          <p14:tracePt t="15719" x="3119438" y="2109788"/>
          <p14:tracePt t="15728" x="3138488" y="2071688"/>
          <p14:tracePt t="15736" x="3143250" y="2033588"/>
          <p14:tracePt t="15740" x="3143250" y="2005013"/>
          <p14:tracePt t="15749" x="3148013" y="1976438"/>
          <p14:tracePt t="15755" x="3148013" y="1952625"/>
          <p14:tracePt t="15765" x="3152775" y="1928813"/>
          <p14:tracePt t="15773" x="3152775" y="1905000"/>
          <p14:tracePt t="15780" x="3152775" y="1876425"/>
          <p14:tracePt t="15788" x="3152775" y="1852613"/>
          <p14:tracePt t="15796" x="3152775" y="1828800"/>
          <p14:tracePt t="15804" x="3152775" y="1790700"/>
          <p14:tracePt t="15812" x="3152775" y="1747838"/>
          <p14:tracePt t="15821" x="3152775" y="1709738"/>
          <p14:tracePt t="15829" x="3152775" y="1666875"/>
          <p14:tracePt t="15835" x="3152775" y="1638300"/>
          <p14:tracePt t="15844" x="3152775" y="1609725"/>
          <p14:tracePt t="15852" x="3152775" y="1585913"/>
          <p14:tracePt t="15859" x="3143250" y="1566863"/>
          <p14:tracePt t="15869" x="3138488" y="1543050"/>
          <p14:tracePt t="15876" x="3133725" y="1533525"/>
          <p14:tracePt t="15884" x="3128963" y="1514475"/>
          <p14:tracePt t="15892" x="3124200" y="1500188"/>
          <p14:tracePt t="15905" x="3119438" y="1490663"/>
          <p14:tracePt t="15912" x="3114675" y="1476375"/>
          <p14:tracePt t="15921" x="3109913" y="1466850"/>
          <p14:tracePt t="15924" x="3090863" y="1447800"/>
          <p14:tracePt t="15934" x="3067050" y="1423988"/>
          <p14:tracePt t="15942" x="3052763" y="1409700"/>
          <p14:tracePt t="15950" x="3024188" y="1381125"/>
          <p14:tracePt t="15958" x="3005138" y="1366838"/>
          <p14:tracePt t="15967" x="2976563" y="1347788"/>
          <p14:tracePt t="15971" x="2938463" y="1323975"/>
          <p14:tracePt t="15981" x="2905125" y="1309688"/>
          <p14:tracePt t="15988" x="2871788" y="1290638"/>
          <p14:tracePt t="15995" x="2843213" y="1266825"/>
          <p14:tracePt t="16004" x="2805113" y="1252538"/>
          <p14:tracePt t="16011" x="2781300" y="1238250"/>
          <p14:tracePt t="16020" x="2752725" y="1223963"/>
          <p14:tracePt t="16027" x="2733675" y="1219200"/>
          <p14:tracePt t="16036" x="2705100" y="1209675"/>
          <p14:tracePt t="16046" x="2676525" y="1190625"/>
          <p14:tracePt t="16057" x="2643188" y="1185863"/>
          <p14:tracePt t="16068" x="2547938" y="1166813"/>
          <p14:tracePt t="16076" x="2500313" y="1162050"/>
          <p14:tracePt t="16084" x="2443163" y="1152525"/>
          <p14:tracePt t="16093" x="2386013" y="1147763"/>
          <p14:tracePt t="16100" x="2343150" y="1138238"/>
          <p14:tracePt t="16107" x="2290763" y="1138238"/>
          <p14:tracePt t="16116" x="2238375" y="1128713"/>
          <p14:tracePt t="16124" x="2190750" y="1123950"/>
          <p14:tracePt t="16132" x="2143125" y="1119188"/>
          <p14:tracePt t="16140" x="2100263" y="1104900"/>
          <p14:tracePt t="16158" x="2019300" y="1104900"/>
          <p14:tracePt t="16169" x="1990725" y="1104900"/>
          <p14:tracePt t="16173" x="1947863" y="1104900"/>
          <p14:tracePt t="16184" x="1909763" y="1100138"/>
          <p14:tracePt t="16190" x="1876425" y="1095375"/>
          <p14:tracePt t="16200" x="1824038" y="1095375"/>
          <p14:tracePt t="16204" x="1790700" y="1090613"/>
          <p14:tracePt t="16215" x="1752600" y="1076325"/>
          <p14:tracePt t="16222" x="1724025" y="1071563"/>
          <p14:tracePt t="16233" x="1700213" y="1071563"/>
          <p14:tracePt t="16240" x="1681163" y="1066800"/>
          <p14:tracePt t="16245" x="1666875" y="1066800"/>
          <p14:tracePt t="16252" x="1638300" y="1062038"/>
          <p14:tracePt t="16260" x="1614488" y="1062038"/>
          <p14:tracePt t="16268" x="1595438" y="1062038"/>
          <p14:tracePt t="16276" x="1576388" y="1062038"/>
          <p14:tracePt t="16283" x="1557338" y="1062038"/>
          <p14:tracePt t="16291" x="1533525" y="1062038"/>
          <p14:tracePt t="16300" x="1514475" y="1062038"/>
          <p14:tracePt t="16308" x="1490663" y="1062038"/>
          <p14:tracePt t="16318" x="1466850" y="1062038"/>
          <p14:tracePt t="16326" x="1438275" y="1062038"/>
          <p14:tracePt t="16340" x="1371600" y="1085850"/>
          <p14:tracePt t="16348" x="1343025" y="1100138"/>
          <p14:tracePt t="16357" x="1300163" y="1133475"/>
          <p14:tracePt t="16364" x="1266825" y="1143000"/>
          <p14:tracePt t="16372" x="1238250" y="1162050"/>
          <p14:tracePt t="16380" x="1209675" y="1176338"/>
          <p14:tracePt t="16387" x="1176338" y="1200150"/>
          <p14:tracePt t="16397" x="1147763" y="1223963"/>
          <p14:tracePt t="16406" x="1123950" y="1233488"/>
          <p14:tracePt t="16415" x="1109663" y="1257300"/>
          <p14:tracePt t="16423" x="1095375" y="1276350"/>
          <p14:tracePt t="16433" x="1081088" y="1295400"/>
          <p14:tracePt t="16435" x="1066800" y="1323975"/>
          <p14:tracePt t="16446" x="1052513" y="1352550"/>
          <p14:tracePt t="16456" x="1042988" y="1376363"/>
          <p14:tracePt t="16468" x="1014413" y="1443038"/>
          <p14:tracePt t="16476" x="995363" y="1476375"/>
          <p14:tracePt t="16483" x="985838" y="1519238"/>
          <p14:tracePt t="16492" x="971550" y="1552575"/>
          <p14:tracePt t="16499" x="962025" y="1595438"/>
          <p14:tracePt t="16508" x="962025" y="1609725"/>
          <p14:tracePt t="16517" x="962025" y="1652588"/>
          <p14:tracePt t="16525" x="962025" y="1695450"/>
          <p14:tracePt t="16531" x="962025" y="1747838"/>
          <p14:tracePt t="16539" x="962025" y="1790700"/>
          <p14:tracePt t="16548" x="962025" y="1838325"/>
          <p14:tracePt t="16562" x="962025" y="1895475"/>
          <p14:tracePt t="16568" x="962025" y="1933575"/>
          <p14:tracePt t="16588" x="962025" y="2052638"/>
          <p14:tracePt t="16595" x="962025" y="2076450"/>
          <p14:tracePt t="16603" x="962025" y="2119313"/>
          <p14:tracePt t="16612" x="966788" y="2143125"/>
          <p14:tracePt t="16621" x="971550" y="2171700"/>
          <p14:tracePt t="16628" x="981075" y="2195513"/>
          <p14:tracePt t="16635" x="1000125" y="2219325"/>
          <p14:tracePt t="16644" x="1009650" y="2238375"/>
          <p14:tracePt t="16651" x="1023938" y="2257425"/>
          <p14:tracePt t="16665" x="1038225" y="2286000"/>
          <p14:tracePt t="16667" x="1052513" y="2300288"/>
          <p14:tracePt t="16675" x="1076325" y="2328863"/>
          <p14:tracePt t="16684" x="1100138" y="2352675"/>
          <p14:tracePt t="16692" x="1128713" y="2371725"/>
          <p14:tracePt t="16699" x="1162050" y="2390775"/>
          <p14:tracePt t="16708" x="1176338" y="2405063"/>
          <p14:tracePt t="16716" x="1204913" y="2419350"/>
          <p14:tracePt t="16725" x="1238250" y="2433638"/>
          <p14:tracePt t="16732" x="1257300" y="2433638"/>
          <p14:tracePt t="16742" x="1285875" y="2447925"/>
          <p14:tracePt t="16751" x="1314450" y="2452688"/>
          <p14:tracePt t="16756" x="1343025" y="2471738"/>
          <p14:tracePt t="16765" x="1376363" y="2476500"/>
          <p14:tracePt t="16773" x="1400175" y="2476500"/>
          <p14:tracePt t="16780" x="1438275" y="2481263"/>
          <p14:tracePt t="16791" x="1481138" y="2481263"/>
          <p14:tracePt t="16801" x="1538288" y="2486025"/>
          <p14:tracePt t="16809" x="1585913" y="2486025"/>
          <p14:tracePt t="16813" x="1638300" y="2486025"/>
          <p14:tracePt t="16819" x="1695450" y="2486025"/>
          <p14:tracePt t="16828" x="1757363" y="2486025"/>
          <p14:tracePt t="16836" x="1819275" y="2486025"/>
          <p14:tracePt t="16844" x="1885950" y="2486025"/>
          <p14:tracePt t="16855" x="1933575" y="2486025"/>
          <p14:tracePt t="16859" x="1971675" y="2486025"/>
          <p14:tracePt t="16870" x="2014538" y="2486025"/>
          <p14:tracePt t="16880" x="2052638" y="2486025"/>
          <p14:tracePt t="16887" x="2085975" y="2486025"/>
          <p14:tracePt t="16895" x="2124075" y="2486025"/>
          <p14:tracePt t="16900" x="2166938" y="2486025"/>
          <p14:tracePt t="16910" x="2195513" y="2486025"/>
          <p14:tracePt t="16918" x="2228850" y="2486025"/>
          <p14:tracePt t="16927" x="2271713" y="2486025"/>
          <p14:tracePt t="16933" x="2319338" y="2486025"/>
          <p14:tracePt t="16939" x="2381250" y="2486025"/>
          <p14:tracePt t="16948" x="2438400" y="2486025"/>
          <p14:tracePt t="16956" x="2490788" y="2486025"/>
          <p14:tracePt t="16964" x="2552700" y="2486025"/>
          <p14:tracePt t="16971" x="2605088" y="2486025"/>
          <p14:tracePt t="16981" x="2657475" y="2486025"/>
          <p14:tracePt t="16988" x="2705100" y="2486025"/>
          <p14:tracePt t="16996" x="2738438" y="2486025"/>
          <p14:tracePt t="17004" x="2762250" y="2486025"/>
          <p14:tracePt t="17012" x="2781300" y="2486025"/>
          <p14:tracePt t="17019" x="2795588" y="2486025"/>
          <p14:tracePt t="17028" x="2814638" y="2471738"/>
          <p14:tracePt t="17037" x="2838450" y="2462213"/>
          <p14:tracePt t="17047" x="2876550" y="2447925"/>
          <p14:tracePt t="17056" x="2890838" y="2438400"/>
          <p14:tracePt t="17064" x="2914650" y="2419350"/>
          <p14:tracePt t="17071" x="2928938" y="2409825"/>
          <p14:tracePt t="17077" x="2957513" y="2390775"/>
          <p14:tracePt t="17084" x="2967038" y="2381250"/>
          <p14:tracePt t="17092" x="2976563" y="2366963"/>
          <p14:tracePt t="17100" x="2986088" y="2357438"/>
          <p14:tracePt t="17108" x="2995613" y="2343150"/>
          <p14:tracePt t="17116" x="2995613" y="2333625"/>
          <p14:tracePt t="17124" x="3000375" y="2328863"/>
          <p14:tracePt t="17131" x="3005138" y="2319338"/>
          <p14:tracePt t="17143" x="3005138" y="2309813"/>
          <p14:tracePt t="17157" x="3005138" y="2290763"/>
          <p14:tracePt t="17164" x="3005138" y="2276475"/>
          <p14:tracePt t="17172" x="3005138" y="2271713"/>
          <p14:tracePt t="17181" x="3005138" y="2257425"/>
          <p14:tracePt t="17188" x="3005138" y="2252663"/>
          <p14:tracePt t="17196" x="3005138" y="2238375"/>
          <p14:tracePt t="17207" x="3005138" y="2228850"/>
          <p14:tracePt t="17215" x="3000375" y="2219325"/>
          <p14:tracePt t="17228" x="2981325" y="2209800"/>
          <p14:tracePt t="17263" x="2976563" y="2209800"/>
          <p14:tracePt t="17412" x="0" y="0"/>
        </p14:tracePtLst>
        <p14:tracePtLst>
          <p14:tracePt t="18253" x="5067300" y="1552575"/>
          <p14:tracePt t="18260" x="5076825" y="1547813"/>
          <p14:tracePt t="18287" x="5081588" y="1543050"/>
          <p14:tracePt t="18297" x="5091113" y="1533525"/>
          <p14:tracePt t="18312" x="5100638" y="1519238"/>
          <p14:tracePt t="18320" x="5105400" y="1509713"/>
          <p14:tracePt t="18327" x="5114925" y="1500188"/>
          <p14:tracePt t="18334" x="5119688" y="1485900"/>
          <p14:tracePt t="18340" x="5119688" y="1471613"/>
          <p14:tracePt t="18348" x="5119688" y="1447800"/>
          <p14:tracePt t="18356" x="5119688" y="1428750"/>
          <p14:tracePt t="18364" x="5119688" y="1423988"/>
          <p14:tracePt t="18373" x="5119688" y="1400175"/>
          <p14:tracePt t="18380" x="5114925" y="1371600"/>
          <p14:tracePt t="18390" x="5110163" y="1362075"/>
          <p14:tracePt t="18406" x="5086350" y="1328738"/>
          <p14:tracePt t="18412" x="5072063" y="1300163"/>
          <p14:tracePt t="18419" x="5062538" y="1285875"/>
          <p14:tracePt t="18432" x="5038725" y="1266825"/>
          <p14:tracePt t="18439" x="5019675" y="1247775"/>
          <p14:tracePt t="18447" x="4981575" y="1219200"/>
          <p14:tracePt t="18454" x="4938713" y="1195388"/>
          <p14:tracePt t="18461" x="4891088" y="1181100"/>
          <p14:tracePt t="18469" x="4848225" y="1162050"/>
          <p14:tracePt t="18484" x="4724400" y="1133475"/>
          <p14:tracePt t="18495" x="4667250" y="1119188"/>
          <p14:tracePt t="18503" x="4624388" y="1100138"/>
          <p14:tracePt t="18510" x="4576763" y="1090613"/>
          <p14:tracePt t="18517" x="4524375" y="1071563"/>
          <p14:tracePt t="18524" x="4486275" y="1062038"/>
          <p14:tracePt t="18533" x="4443413" y="1047750"/>
          <p14:tracePt t="18541" x="4414838" y="1042988"/>
          <p14:tracePt t="18548" x="4391025" y="1033463"/>
          <p14:tracePt t="18555" x="4348163" y="1019175"/>
          <p14:tracePt t="18571" x="4324350" y="1019175"/>
          <p14:tracePt t="18581" x="4267200" y="1014413"/>
          <p14:tracePt t="18588" x="4233863" y="1004888"/>
          <p14:tracePt t="18600" x="4205288" y="1004888"/>
          <p14:tracePt t="18608" x="4171950" y="1000125"/>
          <p14:tracePt t="18615" x="4148138" y="990600"/>
          <p14:tracePt t="18621" x="4105275" y="985838"/>
          <p14:tracePt t="18628" x="4081463" y="985838"/>
          <p14:tracePt t="18636" x="4057650" y="985838"/>
          <p14:tracePt t="18644" x="4033838" y="985838"/>
          <p14:tracePt t="18652" x="4010025" y="985838"/>
          <p14:tracePt t="18666" x="3990975" y="985838"/>
          <p14:tracePt t="18673" x="3957638" y="985838"/>
          <p14:tracePt t="18685" x="3886200" y="985838"/>
          <p14:tracePt t="18691" x="3843338" y="995363"/>
          <p14:tracePt t="18699" x="3805238" y="1004888"/>
          <p14:tracePt t="18708" x="3776663" y="1019175"/>
          <p14:tracePt t="18717" x="3733800" y="1033463"/>
          <p14:tracePt t="18724" x="3700463" y="1047750"/>
          <p14:tracePt t="18732" x="3667125" y="1062038"/>
          <p14:tracePt t="18740" x="3638550" y="1076325"/>
          <p14:tracePt t="18748" x="3609975" y="1090613"/>
          <p14:tracePt t="18755" x="3581400" y="1109663"/>
          <p14:tracePt t="18764" x="3571875" y="1123950"/>
          <p14:tracePt t="18773" x="3557588" y="1143000"/>
          <p14:tracePt t="18781" x="3552825" y="1171575"/>
          <p14:tracePt t="18788" x="3548063" y="1195388"/>
          <p14:tracePt t="18797" x="3543300" y="1228725"/>
          <p14:tracePt t="18806" x="3529013" y="1257300"/>
          <p14:tracePt t="18816" x="3529013" y="1295400"/>
          <p14:tracePt t="18826" x="3529013" y="1319213"/>
          <p14:tracePt t="18836" x="3529013" y="1371600"/>
          <p14:tracePt t="18844" x="3533775" y="1395413"/>
          <p14:tracePt t="18851" x="3543300" y="1423988"/>
          <p14:tracePt t="18859" x="3557588" y="1452563"/>
          <p14:tracePt t="18868" x="3567113" y="1471613"/>
          <p14:tracePt t="18877" x="3590925" y="1490663"/>
          <p14:tracePt t="18885" x="3605213" y="1504950"/>
          <p14:tracePt t="18891" x="3633788" y="1528763"/>
          <p14:tracePt t="18899" x="3662363" y="1552575"/>
          <p14:tracePt t="18908" x="3695700" y="1562100"/>
          <p14:tracePt t="18917" x="3748088" y="1581150"/>
          <p14:tracePt t="18924" x="3790950" y="1604963"/>
          <p14:tracePt t="18932" x="3824288" y="1619250"/>
          <p14:tracePt t="18940" x="3871913" y="1638300"/>
          <p14:tracePt t="18948" x="3929063" y="1657350"/>
          <p14:tracePt t="18955" x="3981450" y="1681163"/>
          <p14:tracePt t="18964" x="4038600" y="1700213"/>
          <p14:tracePt t="18974" x="4095750" y="1714500"/>
          <p14:tracePt t="18985" x="4152900" y="1733550"/>
          <p14:tracePt t="18992" x="4200525" y="1738313"/>
          <p14:tracePt t="18999" x="4257675" y="1743075"/>
          <p14:tracePt t="19003" x="4314825" y="1747838"/>
          <p14:tracePt t="19016" x="4376738" y="1747838"/>
          <p14:tracePt t="19023" x="4438650" y="1747838"/>
          <p14:tracePt t="19033" x="4510088" y="1747838"/>
          <p14:tracePt t="19039" x="4576763" y="1762125"/>
          <p14:tracePt t="19044" x="4633913" y="1762125"/>
          <p14:tracePt t="19052" x="4686300" y="1762125"/>
          <p14:tracePt t="19066" x="4733925" y="1762125"/>
          <p14:tracePt t="19072" x="4791075" y="1762125"/>
          <p14:tracePt t="19079" x="4838700" y="1762125"/>
          <p14:tracePt t="19086" x="4881563" y="1757363"/>
          <p14:tracePt t="19094" x="4929188" y="1747838"/>
          <p14:tracePt t="19100" x="4972050" y="1738313"/>
          <p14:tracePt t="19108" x="4995863" y="1733550"/>
          <p14:tracePt t="19116" x="5024438" y="1724025"/>
          <p14:tracePt t="19123" x="5053013" y="1704975"/>
          <p14:tracePt t="19131" x="5086350" y="1695450"/>
          <p14:tracePt t="19140" x="5114925" y="1676400"/>
          <p14:tracePt t="19149" x="5133975" y="1666875"/>
          <p14:tracePt t="19156" x="5153025" y="1652588"/>
          <p14:tracePt t="19165" x="5172075" y="1643063"/>
          <p14:tracePt t="19172" x="5195888" y="1628775"/>
          <p14:tracePt t="19180" x="5200650" y="1619250"/>
          <p14:tracePt t="19193" x="5214938" y="1609725"/>
          <p14:tracePt t="19207" x="5233988" y="1585913"/>
          <p14:tracePt t="19216" x="5243513" y="1571625"/>
          <p14:tracePt t="19221" x="5253038" y="1566863"/>
          <p14:tracePt t="19228" x="5262563" y="1552575"/>
          <p14:tracePt t="19236" x="5272088" y="1538288"/>
          <p14:tracePt t="19244" x="5281613" y="1519238"/>
          <p14:tracePt t="19252" x="5291138" y="1509713"/>
          <p14:tracePt t="19259" x="5300663" y="1495425"/>
          <p14:tracePt t="19270" x="5310188" y="1490663"/>
          <p14:tracePt t="19282" x="5324475" y="1476375"/>
          <p14:tracePt t="19290" x="5324475" y="1466850"/>
          <p14:tracePt t="19301" x="5334000" y="1452563"/>
          <p14:tracePt t="19308" x="5338763" y="1443038"/>
          <p14:tracePt t="19318" x="5338763" y="1433513"/>
          <p14:tracePt t="19330" x="5338763" y="1428750"/>
          <p14:tracePt t="19340" x="5338763" y="1414463"/>
          <p14:tracePt t="19348" x="5338763" y="1409700"/>
          <p14:tracePt t="19357" x="5338763" y="1395413"/>
          <p14:tracePt t="19379" x="5338763" y="1381125"/>
          <p14:tracePt t="19388" x="5338763" y="1366838"/>
          <p14:tracePt t="19395" x="5334000" y="1357313"/>
          <p14:tracePt t="19405" x="5329238" y="1347788"/>
          <p14:tracePt t="19414" x="5314950" y="1338263"/>
          <p14:tracePt t="19420" x="5300663" y="1323975"/>
          <p14:tracePt t="19427" x="5272088" y="1300163"/>
          <p14:tracePt t="19436" x="5229225" y="1276350"/>
          <p14:tracePt t="19444" x="5186363" y="1252538"/>
          <p14:tracePt t="19452" x="5133975" y="1233488"/>
          <p14:tracePt t="19460" x="5067300" y="1204913"/>
          <p14:tracePt t="19468" x="4995863" y="1171575"/>
          <p14:tracePt t="19476" x="4929188" y="1147763"/>
          <p14:tracePt t="19483" x="4862513" y="1119188"/>
          <p14:tracePt t="19492" x="4814888" y="1114425"/>
          <p14:tracePt t="19499" x="4772025" y="1100138"/>
          <p14:tracePt t="19507" x="4733925" y="1090613"/>
          <p14:tracePt t="19516" x="4691063" y="1076325"/>
          <p14:tracePt t="19524" x="4667250" y="1076325"/>
          <p14:tracePt t="19532" x="4638675" y="1071563"/>
          <p14:tracePt t="19539" x="4614863" y="1071563"/>
          <p14:tracePt t="19548" x="4586288" y="1062038"/>
          <p14:tracePt t="19555" x="4562475" y="1062038"/>
          <p14:tracePt t="19564" x="4529138" y="1062038"/>
          <p14:tracePt t="19573" x="4505325" y="1062038"/>
          <p14:tracePt t="19583" x="4467225" y="1062038"/>
          <p14:tracePt t="19592" x="4424363" y="1062038"/>
          <p14:tracePt t="19601" x="4391025" y="1057275"/>
          <p14:tracePt t="19607" x="4352925" y="1057275"/>
          <p14:tracePt t="19616" x="4314825" y="1057275"/>
          <p14:tracePt t="19624" x="4271963" y="1047750"/>
          <p14:tracePt t="19628" x="4233863" y="1047750"/>
          <p14:tracePt t="19636" x="4200525" y="1047750"/>
          <p14:tracePt t="19644" x="4176713" y="1047750"/>
          <p14:tracePt t="19651" x="4143375" y="1047750"/>
          <p14:tracePt t="19659" x="4119563" y="1047750"/>
          <p14:tracePt t="19667" x="4095750" y="1047750"/>
          <p14:tracePt t="19677" x="4076700" y="1047750"/>
          <p14:tracePt t="19684" x="4057650" y="1047750"/>
          <p14:tracePt t="19691" x="4038600" y="1047750"/>
          <p14:tracePt t="19700" x="4029075" y="1047750"/>
          <p14:tracePt t="19708" x="4010025" y="1047750"/>
          <p14:tracePt t="19716" x="3990975" y="1052513"/>
          <p14:tracePt t="19724" x="3981450" y="1057275"/>
          <p14:tracePt t="19732" x="3971925" y="1062038"/>
          <p14:tracePt t="19743" x="3957638" y="1066800"/>
          <p14:tracePt t="19754" x="3943350" y="1071563"/>
          <p14:tracePt t="19762" x="3933825" y="1081088"/>
          <p14:tracePt t="19766" x="3924300" y="1090613"/>
          <p14:tracePt t="19773" x="3924300" y="1095375"/>
          <p14:tracePt t="19781" x="3914775" y="1104900"/>
          <p14:tracePt t="19787" x="3910013" y="1119188"/>
          <p14:tracePt t="19799" x="3900488" y="1128713"/>
          <p14:tracePt t="19809" x="3895725" y="1138238"/>
          <p14:tracePt t="19811" x="3890963" y="1147763"/>
          <p14:tracePt t="19819" x="3881438" y="1171575"/>
          <p14:tracePt t="19828" x="3876675" y="1185863"/>
          <p14:tracePt t="19837" x="3871913" y="1204913"/>
          <p14:tracePt t="19844" x="3871913" y="1219200"/>
          <p14:tracePt t="19852" x="3867150" y="1233488"/>
          <p14:tracePt t="19859" x="3867150" y="1262063"/>
          <p14:tracePt t="19871" x="3867150" y="1285875"/>
          <p14:tracePt t="19879" x="3867150" y="1300163"/>
          <p14:tracePt t="19890" x="3867150" y="1333500"/>
          <p14:tracePt t="19896" x="3867150" y="1352550"/>
          <p14:tracePt t="19902" x="3867150" y="1376363"/>
          <p14:tracePt t="19907" x="3867150" y="1400175"/>
          <p14:tracePt t="19917" x="3867150" y="1404938"/>
          <p14:tracePt t="19924" x="3867150" y="1423988"/>
          <p14:tracePt t="19931" x="3886200" y="1462088"/>
          <p14:tracePt t="19940" x="3890963" y="1476375"/>
          <p14:tracePt t="19948" x="3910013" y="1504950"/>
          <p14:tracePt t="19955" x="3914775" y="1519238"/>
          <p14:tracePt t="19964" x="3929063" y="1533525"/>
          <p14:tracePt t="19972" x="3943350" y="1547813"/>
          <p14:tracePt t="19981" x="3967163" y="1566863"/>
          <p14:tracePt t="19988" x="3995738" y="1590675"/>
          <p14:tracePt t="19996" x="4014788" y="1604963"/>
          <p14:tracePt t="20004" x="4048125" y="1624013"/>
          <p14:tracePt t="20012" x="4076700" y="1643063"/>
          <p14:tracePt t="20020" x="4129088" y="1657350"/>
          <p14:tracePt t="20028" x="4152900" y="1671638"/>
          <p14:tracePt t="20035" x="4186238" y="1676400"/>
          <p14:tracePt t="20045" x="4224338" y="1695450"/>
          <p14:tracePt t="20052" x="4248150" y="1700213"/>
          <p14:tracePt t="20059" x="4291013" y="1704975"/>
          <p14:tracePt t="20068" x="4324350" y="1704975"/>
          <p14:tracePt t="20075" x="4352925" y="1704975"/>
          <p14:tracePt t="20084" x="4395788" y="1704975"/>
          <p14:tracePt t="20091" x="4443413" y="1704975"/>
          <p14:tracePt t="20101" x="4476750" y="1704975"/>
          <p14:tracePt t="20107" x="4500563" y="1704975"/>
          <p14:tracePt t="20117" x="4538663" y="1704975"/>
          <p14:tracePt t="20124" x="4567238" y="1704975"/>
          <p14:tracePt t="20131" x="4581525" y="1690688"/>
          <p14:tracePt t="20141" x="4595813" y="1685925"/>
          <p14:tracePt t="20158" x="4619625" y="1671638"/>
          <p14:tracePt t="20172" x="4624388" y="1666875"/>
          <p14:tracePt t="20188" x="4624388" y="1657350"/>
          <p14:tracePt t="20197" x="4629150" y="1657350"/>
          <p14:tracePt t="20205" x="4633913" y="1652588"/>
          <p14:tracePt t="20219" x="4633913" y="1647825"/>
          <p14:tracePt t="20340" x="0" y="0"/>
        </p14:tracePtLst>
        <p14:tracePtLst>
          <p14:tracePt t="21091" x="4386263" y="1990725"/>
          <p14:tracePt t="21184" x="4381500" y="1990725"/>
          <p14:tracePt t="21193" x="4381500" y="1976438"/>
          <p14:tracePt t="21201" x="4376738" y="1957388"/>
          <p14:tracePt t="21206" x="4371975" y="1938338"/>
          <p14:tracePt t="21213" x="4367213" y="1914525"/>
          <p14:tracePt t="21222" x="4357688" y="1881188"/>
          <p14:tracePt t="21231" x="4343400" y="1843088"/>
          <p14:tracePt t="21239" x="4338638" y="1819275"/>
          <p14:tracePt t="21247" x="4324350" y="1790700"/>
          <p14:tracePt t="21253" x="4314825" y="1762125"/>
          <p14:tracePt t="21261" x="4295775" y="1728788"/>
          <p14:tracePt t="21268" x="4286250" y="1709738"/>
          <p14:tracePt t="21276" x="4271963" y="1695450"/>
          <p14:tracePt t="21286" x="4262438" y="1681163"/>
          <p14:tracePt t="21295" x="4243388" y="1662113"/>
          <p14:tracePt t="21305" x="4233863" y="1633538"/>
          <p14:tracePt t="21311" x="4224338" y="1628775"/>
          <p14:tracePt t="21317" x="4195763" y="1604963"/>
          <p14:tracePt t="21324" x="4186238" y="1590675"/>
          <p14:tracePt t="21332" x="4167188" y="1571625"/>
          <p14:tracePt t="21339" x="4152900" y="1543050"/>
          <p14:tracePt t="21348" x="4138613" y="1528763"/>
          <p14:tracePt t="21356" x="4114800" y="1509713"/>
          <p14:tracePt t="21369" x="4086225" y="1481138"/>
          <p14:tracePt t="21377" x="4057650" y="1457325"/>
          <p14:tracePt t="21386" x="4029075" y="1433513"/>
          <p14:tracePt t="21392" x="3976688" y="1409700"/>
          <p14:tracePt t="21402" x="3933825" y="1385888"/>
          <p14:tracePt t="21407" x="3895725" y="1371600"/>
          <p14:tracePt t="21412" x="3852863" y="1352550"/>
          <p14:tracePt t="21420" x="3819525" y="1347788"/>
          <p14:tracePt t="21427" x="3790950" y="1343025"/>
          <p14:tracePt t="21436" x="3767138" y="1343025"/>
          <p14:tracePt t="21444" x="3743325" y="1343025"/>
          <p14:tracePt t="21451" x="3709988" y="1343025"/>
          <p14:tracePt t="21460" x="3676650" y="1343025"/>
          <p14:tracePt t="21469" x="3671888" y="1343025"/>
          <p14:tracePt t="21476" x="3648075" y="1343025"/>
          <p14:tracePt t="21484" x="3619500" y="1362075"/>
          <p14:tracePt t="21491" x="3581400" y="1376363"/>
          <p14:tracePt t="21500" x="3552825" y="1400175"/>
          <p14:tracePt t="21508" x="3529013" y="1419225"/>
          <p14:tracePt t="21520" x="3486150" y="1443038"/>
          <p14:tracePt t="21529" x="3448050" y="1466850"/>
          <p14:tracePt t="21532" x="3424238" y="1485900"/>
          <p14:tracePt t="21541" x="3390900" y="1519238"/>
          <p14:tracePt t="21548" x="3362325" y="1543050"/>
          <p14:tracePt t="21556" x="3338513" y="1576388"/>
          <p14:tracePt t="21564" x="3314700" y="1619250"/>
          <p14:tracePt t="21574" x="3290888" y="1657350"/>
          <p14:tracePt t="21580" x="3267075" y="1690688"/>
          <p14:tracePt t="21588" x="3252788" y="1733550"/>
          <p14:tracePt t="21596" x="3228975" y="1776413"/>
          <p14:tracePt t="21603" x="3224213" y="1824038"/>
          <p14:tracePt t="21611" x="3209925" y="1866900"/>
          <p14:tracePt t="21620" x="3200400" y="1914525"/>
          <p14:tracePt t="21631" x="3200400" y="1957388"/>
          <p14:tracePt t="21642" x="3200400" y="2005013"/>
          <p14:tracePt t="21648" x="3200400" y="2043113"/>
          <p14:tracePt t="21656" x="3200400" y="2090738"/>
          <p14:tracePt t="21665" x="3200400" y="2114550"/>
          <p14:tracePt t="21669" x="3200400" y="2147888"/>
          <p14:tracePt t="21676" x="3200400" y="2171700"/>
          <p14:tracePt t="21684" x="3200400" y="2190750"/>
          <p14:tracePt t="21691" x="3200400" y="2214563"/>
          <p14:tracePt t="21700" x="3200400" y="2238375"/>
          <p14:tracePt t="21708" x="3200400" y="2262188"/>
          <p14:tracePt t="21716" x="3205163" y="2305050"/>
          <p14:tracePt t="21724" x="3214688" y="2338388"/>
          <p14:tracePt t="21733" x="3228975" y="2395538"/>
          <p14:tracePt t="21742" x="3252788" y="2433638"/>
          <p14:tracePt t="21750" x="3281363" y="2466975"/>
          <p14:tracePt t="21762" x="3305175" y="2495550"/>
          <p14:tracePt t="21768" x="3333750" y="2528888"/>
          <p14:tracePt t="21773" x="3367088" y="2562225"/>
          <p14:tracePt t="21780" x="3395663" y="2600325"/>
          <p14:tracePt t="21789" x="3433763" y="2628900"/>
          <p14:tracePt t="21795" x="3462338" y="2647950"/>
          <p14:tracePt t="21804" x="3495675" y="2671763"/>
          <p14:tracePt t="21812" x="3533775" y="2690813"/>
          <p14:tracePt t="21821" x="3567113" y="2700338"/>
          <p14:tracePt t="21828" x="3614738" y="2719388"/>
          <p14:tracePt t="21836" x="3667125" y="2728913"/>
          <p14:tracePt t="21847" x="3714750" y="2738438"/>
          <p14:tracePt t="21856" x="3771900" y="2738438"/>
          <p14:tracePt t="21865" x="3819525" y="2738438"/>
          <p14:tracePt t="21876" x="3900488" y="2738438"/>
          <p14:tracePt t="21883" x="3933825" y="2728913"/>
          <p14:tracePt t="21891" x="3952875" y="2714625"/>
          <p14:tracePt t="21903" x="3990975" y="2686050"/>
          <p14:tracePt t="21911" x="4000500" y="2671763"/>
          <p14:tracePt t="21919" x="4019550" y="2643188"/>
          <p14:tracePt t="21923" x="4038600" y="2600325"/>
          <p14:tracePt t="21931" x="4048125" y="2552700"/>
          <p14:tracePt t="21940" x="4062413" y="2500313"/>
          <p14:tracePt t="21948" x="4067175" y="2428875"/>
          <p14:tracePt t="21956" x="4076700" y="2366963"/>
          <p14:tracePt t="21964" x="4081463" y="2300288"/>
          <p14:tracePt t="21974" x="4100513" y="2252663"/>
          <p14:tracePt t="21982" x="4114800" y="2195513"/>
          <p14:tracePt t="21991" x="4124325" y="2162175"/>
          <p14:tracePt t="22000" x="4138613" y="2119313"/>
          <p14:tracePt t="22007" x="4143375" y="2085975"/>
          <p14:tracePt t="22018" x="4152900" y="2066925"/>
          <p14:tracePt t="22023" x="4152900" y="2043113"/>
          <p14:tracePt t="22030" x="4157663" y="2014538"/>
          <p14:tracePt t="22036" x="4157663" y="2005013"/>
          <p14:tracePt t="22044" x="4157663" y="1981200"/>
          <p14:tracePt t="22053" x="4157663" y="1962150"/>
          <p14:tracePt t="22060" x="4157663" y="1947863"/>
          <p14:tracePt t="22068" x="4157663" y="1938338"/>
          <p14:tracePt t="22075" x="4152900" y="1924050"/>
          <p14:tracePt t="22083" x="4143375" y="1905000"/>
          <p14:tracePt t="22092" x="4133850" y="1890713"/>
          <p14:tracePt t="22100" x="4124325" y="1881188"/>
          <p14:tracePt t="22107" x="4119563" y="1866900"/>
          <p14:tracePt t="22115" x="4110038" y="1862138"/>
          <p14:tracePt t="22124" x="4105275" y="1857375"/>
          <p14:tracePt t="22124" x="0" y="0"/>
        </p14:tracePtLst>
        <p14:tracePtLst>
          <p14:tracePt t="23124" x="7067550" y="1033463"/>
          <p14:tracePt t="23132" x="7053263" y="1033463"/>
          <p14:tracePt t="23140" x="7029450" y="1028700"/>
          <p14:tracePt t="23148" x="7000875" y="1019175"/>
          <p14:tracePt t="23156" x="6977063" y="1019175"/>
          <p14:tracePt t="23172" x="6929438" y="1014413"/>
          <p14:tracePt t="23189" x="6862763" y="1004888"/>
          <p14:tracePt t="23197" x="6819900" y="1000125"/>
          <p14:tracePt t="23206" x="6772275" y="1000125"/>
          <p14:tracePt t="23213" x="6738938" y="990600"/>
          <p14:tracePt t="23220" x="6705600" y="985838"/>
          <p14:tracePt t="23228" x="6657975" y="985838"/>
          <p14:tracePt t="23235" x="6624638" y="985838"/>
          <p14:tracePt t="23244" x="6591300" y="985838"/>
          <p14:tracePt t="23252" x="6562725" y="985838"/>
          <p14:tracePt t="23265" x="6534150" y="985838"/>
          <p14:tracePt t="23271" x="6510338" y="985838"/>
          <p14:tracePt t="23290" x="6462713" y="985838"/>
          <p14:tracePt t="23297" x="6438900" y="985838"/>
          <p14:tracePt t="23302" x="6405563" y="985838"/>
          <p14:tracePt t="23309" x="6372225" y="990600"/>
          <p14:tracePt t="23317" x="6343650" y="1000125"/>
          <p14:tracePt t="23324" x="6310313" y="1014413"/>
          <p14:tracePt t="23332" x="6281738" y="1023938"/>
          <p14:tracePt t="23340" x="6248400" y="1033463"/>
          <p14:tracePt t="23347" x="6215063" y="1052513"/>
          <p14:tracePt t="23361" x="6186488" y="1062038"/>
          <p14:tracePt t="23374" x="6138863" y="1085850"/>
          <p14:tracePt t="23386" x="6119813" y="1100138"/>
          <p14:tracePt t="23387" x="6110288" y="1109663"/>
          <p14:tracePt t="23396" x="6096000" y="1123950"/>
          <p14:tracePt t="23404" x="6091238" y="1138238"/>
          <p14:tracePt t="23412" x="6091238" y="1143000"/>
          <p14:tracePt t="23423" x="6086475" y="1157288"/>
          <p14:tracePt t="23431" x="6086475" y="1162050"/>
          <p14:tracePt t="23438" x="6086475" y="1176338"/>
          <p14:tracePt t="23448" x="6086475" y="1185863"/>
          <p14:tracePt t="23453" x="6086475" y="1195388"/>
          <p14:tracePt t="23463" x="6086475" y="1204913"/>
          <p14:tracePt t="23468" x="6086475" y="1219200"/>
          <p14:tracePt t="23475" x="6086475" y="1228725"/>
          <p14:tracePt t="23484" x="6086475" y="1243013"/>
          <p14:tracePt t="23491" x="6086475" y="1252538"/>
          <p14:tracePt t="23500" x="6096000" y="1276350"/>
          <p14:tracePt t="23509" x="6105525" y="1290638"/>
          <p14:tracePt t="23516" x="6115050" y="1304925"/>
          <p14:tracePt t="23524" x="6129338" y="1319213"/>
          <p14:tracePt t="23531" x="6148388" y="1333500"/>
          <p14:tracePt t="23542" x="6162675" y="1343025"/>
          <p14:tracePt t="23553" x="6181725" y="1352550"/>
          <p14:tracePt t="23566" x="6234113" y="1376363"/>
          <p14:tracePt t="23573" x="6262688" y="1390650"/>
          <p14:tracePt t="23581" x="6296025" y="1400175"/>
          <p14:tracePt t="23587" x="6338888" y="1423988"/>
          <p14:tracePt t="23595" x="6381750" y="1428750"/>
          <p14:tracePt t="23604" x="6429375" y="1447800"/>
          <p14:tracePt t="23611" x="6472238" y="1457325"/>
          <p14:tracePt t="23620" x="6529388" y="1462088"/>
          <p14:tracePt t="23629" x="6581775" y="1466850"/>
          <p14:tracePt t="23637" x="6648450" y="1481138"/>
          <p14:tracePt t="23644" x="6719888" y="1485900"/>
          <p14:tracePt t="23652" x="6781800" y="1485900"/>
          <p14:tracePt t="23662" x="6853238" y="1485900"/>
          <p14:tracePt t="23671" x="6934200" y="1495425"/>
          <p14:tracePt t="23683" x="7067550" y="1500188"/>
          <p14:tracePt t="23692" x="7129463" y="1500188"/>
          <p14:tracePt t="23702" x="7186613" y="1500188"/>
          <p14:tracePt t="23711" x="7248525" y="1500188"/>
          <p14:tracePt t="23716" x="7315200" y="1500188"/>
          <p14:tracePt t="23723" x="7367588" y="1500188"/>
          <p14:tracePt t="23733" x="7410450" y="1500188"/>
          <p14:tracePt t="23740" x="7462838" y="1500188"/>
          <p14:tracePt t="23748" x="7505700" y="1500188"/>
          <p14:tracePt t="23761" x="7543800" y="1500188"/>
          <p14:tracePt t="23772" x="7615238" y="1500188"/>
          <p14:tracePt t="23780" x="7648575" y="1500188"/>
          <p14:tracePt t="23791" x="7691438" y="1500188"/>
          <p14:tracePt t="23795" x="7724775" y="1485900"/>
          <p14:tracePt t="23806" x="7743825" y="1476375"/>
          <p14:tracePt t="23815" x="7762875" y="1462088"/>
          <p14:tracePt t="23820" x="7777163" y="1452563"/>
          <p14:tracePt t="23827" x="7781925" y="1443038"/>
          <p14:tracePt t="23837" x="7796213" y="1433513"/>
          <p14:tracePt t="23843" x="7805738" y="1419225"/>
          <p14:tracePt t="23852" x="7805738" y="1414463"/>
          <p14:tracePt t="23859" x="7810500" y="1404938"/>
          <p14:tracePt t="23868" x="7810500" y="1395413"/>
          <p14:tracePt t="23875" x="7810500" y="1381125"/>
          <p14:tracePt t="23885" x="7815263" y="1371600"/>
          <p14:tracePt t="23895" x="7815263" y="1357313"/>
          <p14:tracePt t="23903" x="7815263" y="1347788"/>
          <p14:tracePt t="23911" x="7815263" y="1328738"/>
          <p14:tracePt t="23919" x="7815263" y="1319213"/>
          <p14:tracePt t="23924" x="7810500" y="1304925"/>
          <p14:tracePt t="23933" x="7786688" y="1276350"/>
          <p14:tracePt t="23941" x="7772400" y="1262063"/>
          <p14:tracePt t="23951" x="7748588" y="1257300"/>
          <p14:tracePt t="23958" x="7720013" y="1247775"/>
          <p14:tracePt t="23967" x="7686675" y="1228725"/>
          <p14:tracePt t="23976" x="7643813" y="1223963"/>
          <p14:tracePt t="23980" x="7596188" y="1219200"/>
          <p14:tracePt t="23988" x="7539038" y="1204913"/>
          <p14:tracePt t="23997" x="7491413" y="1200150"/>
          <p14:tracePt t="24004" x="7448550" y="1195388"/>
          <p14:tracePt t="24005" x="0" y="0"/>
        </p14:tracePtLst>
        <p14:tracePtLst>
          <p14:tracePt t="24838" x="7548563" y="2909888"/>
          <p14:tracePt t="24843" x="7543800" y="2900363"/>
          <p14:tracePt t="24852" x="7543800" y="2890838"/>
          <p14:tracePt t="24859" x="7539038" y="2886075"/>
          <p14:tracePt t="24868" x="7534275" y="2881313"/>
          <p14:tracePt t="24876" x="7519988" y="2862263"/>
          <p14:tracePt t="24884" x="7515225" y="2857500"/>
          <p14:tracePt t="24892" x="7500938" y="2843213"/>
          <p14:tracePt t="24900" x="7486650" y="2833688"/>
          <p14:tracePt t="24908" x="7467600" y="2819400"/>
          <p14:tracePt t="24916" x="7453313" y="2814638"/>
          <p14:tracePt t="24924" x="7434263" y="2800350"/>
          <p14:tracePt t="24932" x="7424738" y="2795588"/>
          <p14:tracePt t="24941" x="7400925" y="2786063"/>
          <p14:tracePt t="24948" x="7386638" y="2776538"/>
          <p14:tracePt t="24956" x="7372350" y="2771775"/>
          <p14:tracePt t="24964" x="7362825" y="2767013"/>
          <p14:tracePt t="24971" x="7334250" y="2762250"/>
          <p14:tracePt t="24981" x="7319963" y="2762250"/>
          <p14:tracePt t="24988" x="7300913" y="2747963"/>
          <p14:tracePt t="24997" x="7281863" y="2747963"/>
          <p14:tracePt t="25003" x="7258050" y="2747963"/>
          <p14:tracePt t="25012" x="7229475" y="2743200"/>
          <p14:tracePt t="25021" x="7191375" y="2738438"/>
          <p14:tracePt t="25028" x="7167563" y="2738438"/>
          <p14:tracePt t="25035" x="7134225" y="2724150"/>
          <p14:tracePt t="25044" x="7100888" y="2719388"/>
          <p14:tracePt t="25052" x="7072313" y="2719388"/>
          <p14:tracePt t="25060" x="7048500" y="2714625"/>
          <p14:tracePt t="25068" x="7015163" y="2709863"/>
          <p14:tracePt t="25076" x="6977063" y="2709863"/>
          <p14:tracePt t="25083" x="6948488" y="2700338"/>
          <p14:tracePt t="25091" x="6905625" y="2690813"/>
          <p14:tracePt t="25100" x="6858000" y="2686050"/>
          <p14:tracePt t="25108" x="6819900" y="2686050"/>
          <p14:tracePt t="25116" x="6777038" y="2676525"/>
          <p14:tracePt t="25123" x="6729413" y="2667000"/>
          <p14:tracePt t="25132" x="6696075" y="2662238"/>
          <p14:tracePt t="25139" x="6638925" y="2657475"/>
          <p14:tracePt t="25149" x="6596063" y="2652713"/>
          <p14:tracePt t="25155" x="6562725" y="2652713"/>
          <p14:tracePt t="25165" x="6538913" y="2638425"/>
          <p14:tracePt t="25171" x="6505575" y="2638425"/>
          <p14:tracePt t="25181" x="6481763" y="2638425"/>
          <p14:tracePt t="25188" x="6462713" y="2638425"/>
          <p14:tracePt t="25196" x="6448425" y="2638425"/>
          <p14:tracePt t="25204" x="6434138" y="2638425"/>
          <p14:tracePt t="25212" x="6419850" y="2638425"/>
          <p14:tracePt t="25220" x="6410325" y="2638425"/>
          <p14:tracePt t="25228" x="6400800" y="2638425"/>
          <p14:tracePt t="25235" x="6386513" y="2638425"/>
          <p14:tracePt t="25244" x="6367463" y="2638425"/>
          <p14:tracePt t="25251" x="6357938" y="2638425"/>
          <p14:tracePt t="25260" x="6343650" y="2638425"/>
          <p14:tracePt t="25268" x="6319838" y="2638425"/>
          <p14:tracePt t="25276" x="6305550" y="2638425"/>
          <p14:tracePt t="25284" x="6281738" y="2638425"/>
          <p14:tracePt t="25293" x="6262688" y="2643188"/>
          <p14:tracePt t="25299" x="6238875" y="2647950"/>
          <p14:tracePt t="25311" x="6219825" y="2652713"/>
          <p14:tracePt t="25321" x="6200775" y="2662238"/>
          <p14:tracePt t="25328" x="6176963" y="2667000"/>
          <p14:tracePt t="25334" x="6148388" y="2676525"/>
          <p14:tracePt t="25341" x="6119813" y="2686050"/>
          <p14:tracePt t="25348" x="6096000" y="2695575"/>
          <p14:tracePt t="25359" x="6076950" y="2700338"/>
          <p14:tracePt t="25372" x="6019800" y="2728913"/>
          <p14:tracePt t="25384" x="6000750" y="2743200"/>
          <p14:tracePt t="25391" x="5981700" y="2752725"/>
          <p14:tracePt t="25398" x="5962650" y="2767013"/>
          <p14:tracePt t="25405" x="5934075" y="2786063"/>
          <p14:tracePt t="25412" x="5905500" y="2809875"/>
          <p14:tracePt t="25420" x="5881688" y="2824163"/>
          <p14:tracePt t="25428" x="5853113" y="2847975"/>
          <p14:tracePt t="25436" x="5834063" y="2862263"/>
          <p14:tracePt t="25444" x="5810250" y="2890838"/>
          <p14:tracePt t="25451" x="5795963" y="2909888"/>
          <p14:tracePt t="25460" x="5772150" y="2933700"/>
          <p14:tracePt t="25468" x="5772150" y="2952750"/>
          <p14:tracePt t="25487" x="5729288" y="3000375"/>
          <p14:tracePt t="25491" x="5729288" y="3014663"/>
          <p14:tracePt t="25502" x="5724525" y="3024188"/>
          <p14:tracePt t="25511" x="5719763" y="3043238"/>
          <p14:tracePt t="25521" x="5715000" y="3057525"/>
          <p14:tracePt t="25532" x="5710238" y="3090863"/>
          <p14:tracePt t="25539" x="5710238" y="3114675"/>
          <p14:tracePt t="25547" x="5710238" y="3138488"/>
          <p14:tracePt t="25560" x="5710238" y="3162300"/>
          <p14:tracePt t="25568" x="5710238" y="3171825"/>
          <p14:tracePt t="25583" x="5715000" y="3224213"/>
          <p14:tracePt t="25587" x="5729288" y="3252788"/>
          <p14:tracePt t="25599" x="5743575" y="3281363"/>
          <p14:tracePt t="25607" x="5748338" y="3295650"/>
          <p14:tracePt t="25620" x="5772150" y="3352800"/>
          <p14:tracePt t="25627" x="5791200" y="3371850"/>
          <p14:tracePt t="25636" x="5805488" y="3386138"/>
          <p14:tracePt t="25644" x="5824538" y="3409950"/>
          <p14:tracePt t="25654" x="5853113" y="3443288"/>
          <p14:tracePt t="25662" x="5876925" y="3462338"/>
          <p14:tracePt t="25672" x="5924550" y="3481388"/>
          <p14:tracePt t="25680" x="5962650" y="3495675"/>
          <p14:tracePt t="25687" x="6010275" y="3524250"/>
          <p14:tracePt t="25692" x="6062663" y="3533775"/>
          <p14:tracePt t="25700" x="6119813" y="3552825"/>
          <p14:tracePt t="25707" x="6181725" y="3567113"/>
          <p14:tracePt t="25715" x="6248400" y="3586163"/>
          <p14:tracePt t="25727" x="6319838" y="3600450"/>
          <p14:tracePt t="25735" x="6400800" y="3619500"/>
          <p14:tracePt t="25743" x="6472238" y="3643313"/>
          <p14:tracePt t="25752" x="6553200" y="3652838"/>
          <p14:tracePt t="25761" x="6624638" y="3657600"/>
          <p14:tracePt t="25764" x="6724650" y="3671888"/>
          <p14:tracePt t="25773" x="6805613" y="3686175"/>
          <p14:tracePt t="25781" x="6886575" y="3700463"/>
          <p14:tracePt t="25788" x="6972300" y="3714750"/>
          <p14:tracePt t="25796" x="7053263" y="3719513"/>
          <p14:tracePt t="25809" x="7138988" y="3719513"/>
          <p14:tracePt t="25811" x="7229475" y="3729038"/>
          <p14:tracePt t="25820" x="7305675" y="3729038"/>
          <p14:tracePt t="25828" x="7377113" y="3748088"/>
          <p14:tracePt t="25836" x="7443788" y="3752850"/>
          <p14:tracePt t="25845" x="7515225" y="3757613"/>
          <p14:tracePt t="25852" x="7572375" y="3767138"/>
          <p14:tracePt t="25859" x="7634288" y="3767138"/>
          <p14:tracePt t="25868" x="7681913" y="3767138"/>
          <p14:tracePt t="25876" x="7739063" y="3767138"/>
          <p14:tracePt t="25884" x="7786688" y="3767138"/>
          <p14:tracePt t="25895" x="7824788" y="3762375"/>
          <p14:tracePt t="25906" x="7881938" y="3743325"/>
          <p14:tracePt t="25911" x="7934325" y="3733800"/>
          <p14:tracePt t="25921" x="7972425" y="3719513"/>
          <p14:tracePt t="25925" x="8010525" y="3705225"/>
          <p14:tracePt t="25933" x="8067675" y="3676650"/>
          <p14:tracePt t="25941" x="8101013" y="3662363"/>
          <p14:tracePt t="25947" x="8129588" y="3648075"/>
          <p14:tracePt t="25955" x="8158163" y="3629025"/>
          <p14:tracePt t="25963" x="8177213" y="3609975"/>
          <p14:tracePt t="25972" x="8201025" y="3581400"/>
          <p14:tracePt t="25981" x="8220075" y="3538538"/>
          <p14:tracePt t="25988" x="8239125" y="3495675"/>
          <p14:tracePt t="25996" x="8243888" y="3443288"/>
          <p14:tracePt t="26005" x="8262938" y="3376613"/>
          <p14:tracePt t="26018" x="8272463" y="3309938"/>
          <p14:tracePt t="26023" x="8277225" y="3238500"/>
          <p14:tracePt t="26031" x="8277225" y="3186113"/>
          <p14:tracePt t="26039" x="8277225" y="3124200"/>
          <p14:tracePt t="26049" x="8277225" y="3067050"/>
          <p14:tracePt t="26055" x="8277225" y="3024188"/>
          <p14:tracePt t="26060" x="8277225" y="2976563"/>
          <p14:tracePt t="26068" x="8277225" y="2947988"/>
          <p14:tracePt t="26076" x="8277225" y="2919413"/>
          <p14:tracePt t="26084" x="8277225" y="2905125"/>
          <p14:tracePt t="26092" x="8277225" y="2890838"/>
          <p14:tracePt t="26100" x="8277225" y="2881313"/>
          <p14:tracePt t="26108" x="8272463" y="2871788"/>
          <p14:tracePt t="26116" x="8267700" y="2857500"/>
          <p14:tracePt t="26123" x="8262938" y="2847975"/>
          <p14:tracePt t="26132" x="8258175" y="2843213"/>
          <p14:tracePt t="26140" x="8258175" y="2838450"/>
          <p14:tracePt t="26148" x="8253413" y="2833688"/>
          <p14:tracePt t="26156" x="8243888" y="2824163"/>
          <p14:tracePt t="26165" x="8239125" y="2824163"/>
          <p14:tracePt t="26172" x="8229600" y="2819400"/>
          <p14:tracePt t="26181" x="8229600" y="2814638"/>
          <p14:tracePt t="26187" x="8220075" y="2814638"/>
          <p14:tracePt t="26197" x="8210550" y="2814638"/>
          <p14:tracePt t="26205" x="8201025" y="2805113"/>
          <p14:tracePt t="26205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 smtClean="0"/>
              <a:t>étapes</a:t>
            </a:r>
            <a:r>
              <a:rPr lang="de-DE" dirty="0" smtClean="0"/>
              <a:t> </a:t>
            </a:r>
            <a:r>
              <a:rPr lang="de-DE" dirty="0" err="1" smtClean="0"/>
              <a:t>dans</a:t>
            </a:r>
            <a:r>
              <a:rPr lang="de-DE" dirty="0" smtClean="0"/>
              <a:t> </a:t>
            </a:r>
            <a:r>
              <a:rPr lang="de-DE" dirty="0" err="1" smtClean="0"/>
              <a:t>l'interface</a:t>
            </a:r>
            <a:r>
              <a:rPr lang="de-DE" dirty="0" smtClean="0"/>
              <a:t> </a:t>
            </a:r>
            <a:r>
              <a:rPr lang="de-DE" dirty="0" err="1" smtClean="0"/>
              <a:t>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Choix</a:t>
            </a:r>
            <a:r>
              <a:rPr lang="de-DE" sz="2000" dirty="0" smtClean="0"/>
              <a:t> des </a:t>
            </a:r>
            <a:r>
              <a:rPr lang="de-DE" sz="2000" dirty="0" err="1" smtClean="0"/>
              <a:t>indicateurs</a:t>
            </a:r>
            <a:r>
              <a:rPr lang="de-DE" sz="2000" dirty="0" smtClean="0"/>
              <a:t> </a:t>
            </a:r>
            <a:r>
              <a:rPr lang="de-DE" sz="2000" dirty="0" err="1" smtClean="0"/>
              <a:t>d'impact</a:t>
            </a:r>
            <a:r>
              <a:rPr lang="de-DE" sz="2000" dirty="0" smtClean="0"/>
              <a:t> des </a:t>
            </a:r>
            <a:r>
              <a:rPr lang="de-DE" sz="2000" dirty="0" err="1" smtClean="0"/>
              <a:t>adventices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Renseigner</a:t>
            </a:r>
            <a:r>
              <a:rPr lang="de-DE" dirty="0" smtClean="0"/>
              <a:t> variables </a:t>
            </a:r>
            <a:r>
              <a:rPr lang="de-DE" dirty="0" err="1" smtClean="0"/>
              <a:t>pédoclimatiques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Situation de </a:t>
            </a:r>
            <a:r>
              <a:rPr lang="de-DE" dirty="0" err="1" smtClean="0">
                <a:sym typeface="Wingdings" panose="05000000000000000000" pitchFamily="2" charset="2"/>
              </a:rPr>
              <a:t>production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18</a:t>
            </a:fld>
            <a:endParaRPr lang="fr-FR" alt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7515704" y="458672"/>
            <a:ext cx="3711096" cy="677155"/>
            <a:chOff x="1267304" y="1189745"/>
            <a:chExt cx="5211748" cy="908921"/>
          </a:xfrm>
        </p:grpSpPr>
        <p:grpSp>
          <p:nvGrpSpPr>
            <p:cNvPr id="5" name="Groupe 4"/>
            <p:cNvGrpSpPr/>
            <p:nvPr/>
          </p:nvGrpSpPr>
          <p:grpSpPr>
            <a:xfrm>
              <a:off x="3061671" y="1208203"/>
              <a:ext cx="1626236" cy="786704"/>
              <a:chOff x="1224461" y="4051158"/>
              <a:chExt cx="2168315" cy="10489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224461" y="4074288"/>
                <a:ext cx="2168315" cy="1025808"/>
              </a:xfrm>
              <a:prstGeom prst="rect">
                <a:avLst/>
              </a:prstGeom>
              <a:noFill/>
              <a:ln w="9525">
                <a:solidFill>
                  <a:srgbClr val="B1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591" y="4513015"/>
                <a:ext cx="570438" cy="523934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858597" y="4386641"/>
                <a:ext cx="497224" cy="689251"/>
                <a:chOff x="-4857" y="5184695"/>
                <a:chExt cx="1068029" cy="1534221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57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143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326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422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127" y="5875427"/>
                  <a:ext cx="285080" cy="792757"/>
                </a:xfrm>
                <a:prstGeom prst="rect">
                  <a:avLst/>
                </a:prstGeom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177" y="6049113"/>
                  <a:ext cx="164589" cy="669803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352" y="5234213"/>
                  <a:ext cx="228952" cy="1465859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593" y="5988957"/>
                  <a:ext cx="258984" cy="720189"/>
                </a:xfrm>
                <a:prstGeom prst="rect">
                  <a:avLst/>
                </a:prstGeom>
              </p:spPr>
            </p:pic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447" y="4475111"/>
                <a:ext cx="749039" cy="577472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4461" y="4051158"/>
                <a:ext cx="2168315" cy="256192"/>
              </a:xfrm>
              <a:prstGeom prst="rect">
                <a:avLst/>
              </a:prstGeom>
              <a:solidFill>
                <a:srgbClr val="B1000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Dommages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Émoticône 10"/>
              <p:cNvSpPr/>
              <p:nvPr/>
            </p:nvSpPr>
            <p:spPr>
              <a:xfrm>
                <a:off x="1295185" y="4067139"/>
                <a:ext cx="246309" cy="227408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02419" y="1220189"/>
              <a:ext cx="1676633" cy="878477"/>
              <a:chOff x="7878309" y="2610306"/>
              <a:chExt cx="2235510" cy="11713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78309" y="2699528"/>
                <a:ext cx="2231902" cy="10820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878668" y="2610306"/>
                <a:ext cx="2231543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Biodiversité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Émoticône 22"/>
              <p:cNvSpPr/>
              <p:nvPr/>
            </p:nvSpPr>
            <p:spPr>
              <a:xfrm>
                <a:off x="7893408" y="2613437"/>
                <a:ext cx="315225" cy="26138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961" y="3226077"/>
                <a:ext cx="1560075" cy="54572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67" y="2924317"/>
                <a:ext cx="515114" cy="4265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3793" y="2917635"/>
                <a:ext cx="274840" cy="210837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101" y="2920723"/>
                <a:ext cx="231263" cy="274625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0457" y="2946351"/>
                <a:ext cx="267425" cy="272884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72" y="2909406"/>
                <a:ext cx="617816" cy="338802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2219" y="3222282"/>
                <a:ext cx="731600" cy="545722"/>
              </a:xfrm>
              <a:prstGeom prst="rect">
                <a:avLst/>
              </a:prstGeom>
            </p:spPr>
          </p:pic>
        </p:grpSp>
        <p:grpSp>
          <p:nvGrpSpPr>
            <p:cNvPr id="31" name="Groupe 30"/>
            <p:cNvGrpSpPr/>
            <p:nvPr/>
          </p:nvGrpSpPr>
          <p:grpSpPr>
            <a:xfrm>
              <a:off x="1267304" y="1189745"/>
              <a:ext cx="1656297" cy="738076"/>
              <a:chOff x="1335906" y="2771517"/>
              <a:chExt cx="2208396" cy="984101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002" y="3188130"/>
                <a:ext cx="545300" cy="523488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35906" y="2784353"/>
                <a:ext cx="2205375" cy="971265"/>
              </a:xfrm>
              <a:prstGeom prst="rect">
                <a:avLst/>
              </a:prstGeom>
              <a:noFill/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83" y="3132711"/>
                <a:ext cx="525415" cy="55117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694" y="3147952"/>
                <a:ext cx="430096" cy="4427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913" y="3195209"/>
                <a:ext cx="540633" cy="46503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335906" y="2771517"/>
                <a:ext cx="2205374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Rendement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Émoticône 37"/>
              <p:cNvSpPr/>
              <p:nvPr/>
            </p:nvSpPr>
            <p:spPr>
              <a:xfrm>
                <a:off x="1391662" y="2796128"/>
                <a:ext cx="299665" cy="25855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</p:grpSp>
      <p:pic>
        <p:nvPicPr>
          <p:cNvPr id="74" name="Image 7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98" y="1862387"/>
            <a:ext cx="1051597" cy="757470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749" l="455" r="100000">
                        <a14:foregroundMark x1="75455" y1="32581" x2="75455" y2="32581"/>
                        <a14:foregroundMark x1="73636" y1="22306" x2="73636" y2="22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2" y="1610281"/>
            <a:ext cx="695665" cy="1261683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39" y="1662756"/>
            <a:ext cx="3661415" cy="3756025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96" y="1662756"/>
            <a:ext cx="2603697" cy="173857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552929D2-F4A5-4D12-AEDA-996B46335896}"/>
              </a:ext>
            </a:extLst>
          </p:cNvPr>
          <p:cNvSpPr txBox="1"/>
          <p:nvPr/>
        </p:nvSpPr>
        <p:spPr>
          <a:xfrm>
            <a:off x="1590454" y="4340731"/>
            <a:ext cx="3591145" cy="830997"/>
          </a:xfrm>
          <a:prstGeom prst="rect">
            <a:avLst/>
          </a:prstGeom>
          <a:solidFill>
            <a:srgbClr val="D4130E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Variables 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demandées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= f(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indicateurs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choisis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3F6D087-F20F-4C51-A03E-D90D90F0FCDB}"/>
              </a:ext>
            </a:extLst>
          </p:cNvPr>
          <p:cNvGrpSpPr/>
          <p:nvPr/>
        </p:nvGrpSpPr>
        <p:grpSpPr>
          <a:xfrm>
            <a:off x="734526" y="4450183"/>
            <a:ext cx="711994" cy="721545"/>
            <a:chOff x="1812884" y="729722"/>
            <a:chExt cx="711994" cy="721545"/>
          </a:xfrm>
        </p:grpSpPr>
        <p:sp>
          <p:nvSpPr>
            <p:cNvPr id="46" name="Triangle isocèle 45">
              <a:extLst>
                <a:ext uri="{FF2B5EF4-FFF2-40B4-BE49-F238E27FC236}">
                  <a16:creationId xmlns:a16="http://schemas.microsoft.com/office/drawing/2014/main" id="{D6508C9D-15DA-49A9-BE17-88445C782683}"/>
                </a:ext>
              </a:extLst>
            </p:cNvPr>
            <p:cNvSpPr/>
            <p:nvPr/>
          </p:nvSpPr>
          <p:spPr>
            <a:xfrm>
              <a:off x="1812884" y="729722"/>
              <a:ext cx="711994" cy="629337"/>
            </a:xfrm>
            <a:prstGeom prst="triangle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FDCC4949-BF28-4E51-8A2A-CBD0E10E47AF}"/>
                </a:ext>
              </a:extLst>
            </p:cNvPr>
            <p:cNvSpPr txBox="1"/>
            <p:nvPr/>
          </p:nvSpPr>
          <p:spPr>
            <a:xfrm>
              <a:off x="2001003" y="743381"/>
              <a:ext cx="335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88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55"/>
    </mc:Choice>
    <mc:Fallback>
      <p:transition spd="slow" advTm="2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 smtClean="0"/>
              <a:t>étapes</a:t>
            </a:r>
            <a:r>
              <a:rPr lang="de-DE" dirty="0" smtClean="0"/>
              <a:t> </a:t>
            </a:r>
            <a:r>
              <a:rPr lang="de-DE" dirty="0" err="1" smtClean="0"/>
              <a:t>dans</a:t>
            </a:r>
            <a:r>
              <a:rPr lang="de-DE" dirty="0" smtClean="0"/>
              <a:t> </a:t>
            </a:r>
            <a:r>
              <a:rPr lang="de-DE" dirty="0" err="1" smtClean="0"/>
              <a:t>l'interface</a:t>
            </a:r>
            <a:r>
              <a:rPr lang="de-DE" dirty="0" smtClean="0"/>
              <a:t> </a:t>
            </a:r>
            <a:r>
              <a:rPr lang="de-DE" dirty="0" err="1" smtClean="0"/>
              <a:t>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Choix</a:t>
            </a:r>
            <a:r>
              <a:rPr lang="de-DE" sz="2000" dirty="0" smtClean="0"/>
              <a:t> des </a:t>
            </a:r>
            <a:r>
              <a:rPr lang="de-DE" sz="2000" dirty="0" err="1" smtClean="0"/>
              <a:t>indicateurs</a:t>
            </a:r>
            <a:r>
              <a:rPr lang="de-DE" sz="2000" dirty="0" smtClean="0"/>
              <a:t> </a:t>
            </a:r>
            <a:r>
              <a:rPr lang="de-DE" sz="2000" dirty="0" err="1" smtClean="0"/>
              <a:t>d'impact</a:t>
            </a:r>
            <a:r>
              <a:rPr lang="de-DE" sz="2000" dirty="0" smtClean="0"/>
              <a:t> des </a:t>
            </a:r>
            <a:r>
              <a:rPr lang="de-DE" sz="2000" dirty="0" err="1" smtClean="0"/>
              <a:t>adventices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Renseigner</a:t>
            </a:r>
            <a:r>
              <a:rPr lang="de-DE" sz="2000" dirty="0" smtClean="0"/>
              <a:t> variables </a:t>
            </a:r>
            <a:r>
              <a:rPr lang="de-DE" sz="2000" dirty="0" err="1" smtClean="0"/>
              <a:t>pédoclimatiques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 Situation de </a:t>
            </a:r>
            <a:r>
              <a:rPr lang="de-DE" sz="2000" dirty="0" err="1" smtClean="0">
                <a:sym typeface="Wingdings" panose="05000000000000000000" pitchFamily="2" charset="2"/>
              </a:rPr>
              <a:t>production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ym typeface="Wingdings" panose="05000000000000000000" pitchFamily="2" charset="2"/>
              </a:rPr>
              <a:t>Saisir</a:t>
            </a:r>
            <a:r>
              <a:rPr lang="de-DE" dirty="0" smtClean="0">
                <a:sym typeface="Wingdings" panose="05000000000000000000" pitchFamily="2" charset="2"/>
              </a:rPr>
              <a:t> le </a:t>
            </a:r>
            <a:r>
              <a:rPr lang="de-DE" dirty="0" err="1" smtClean="0">
                <a:sym typeface="Wingdings" panose="05000000000000000000" pitchFamily="2" charset="2"/>
              </a:rPr>
              <a:t>système</a:t>
            </a:r>
            <a:r>
              <a:rPr lang="de-DE" dirty="0" smtClean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culture</a:t>
            </a:r>
            <a:r>
              <a:rPr lang="de-DE" dirty="0" smtClean="0">
                <a:sym typeface="Wingdings" panose="05000000000000000000" pitchFamily="2" charset="2"/>
              </a:rPr>
              <a:t> de </a:t>
            </a:r>
            <a:r>
              <a:rPr lang="de-DE" dirty="0" err="1" smtClean="0">
                <a:sym typeface="Wingdings" panose="05000000000000000000" pitchFamily="2" charset="2"/>
              </a:rPr>
              <a:t>référence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19</a:t>
            </a:fld>
            <a:endParaRPr lang="fr-FR" alt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7515704" y="458672"/>
            <a:ext cx="3711096" cy="677155"/>
            <a:chOff x="1267304" y="1189745"/>
            <a:chExt cx="5211748" cy="908921"/>
          </a:xfrm>
        </p:grpSpPr>
        <p:grpSp>
          <p:nvGrpSpPr>
            <p:cNvPr id="5" name="Groupe 4"/>
            <p:cNvGrpSpPr/>
            <p:nvPr/>
          </p:nvGrpSpPr>
          <p:grpSpPr>
            <a:xfrm>
              <a:off x="3061671" y="1208203"/>
              <a:ext cx="1626236" cy="786704"/>
              <a:chOff x="1224461" y="4051158"/>
              <a:chExt cx="2168315" cy="10489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224461" y="4074288"/>
                <a:ext cx="2168315" cy="1025808"/>
              </a:xfrm>
              <a:prstGeom prst="rect">
                <a:avLst/>
              </a:prstGeom>
              <a:noFill/>
              <a:ln w="9525">
                <a:solidFill>
                  <a:srgbClr val="B1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591" y="4513015"/>
                <a:ext cx="570438" cy="523934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858597" y="4386641"/>
                <a:ext cx="497224" cy="689251"/>
                <a:chOff x="-4857" y="5184695"/>
                <a:chExt cx="1068029" cy="1534221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57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143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326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422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127" y="5875427"/>
                  <a:ext cx="285080" cy="792757"/>
                </a:xfrm>
                <a:prstGeom prst="rect">
                  <a:avLst/>
                </a:prstGeom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177" y="6049113"/>
                  <a:ext cx="164589" cy="669803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352" y="5234213"/>
                  <a:ext cx="228952" cy="1465859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593" y="5988957"/>
                  <a:ext cx="258984" cy="720189"/>
                </a:xfrm>
                <a:prstGeom prst="rect">
                  <a:avLst/>
                </a:prstGeom>
              </p:spPr>
            </p:pic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447" y="4475111"/>
                <a:ext cx="749039" cy="577472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4461" y="4051158"/>
                <a:ext cx="2168315" cy="256192"/>
              </a:xfrm>
              <a:prstGeom prst="rect">
                <a:avLst/>
              </a:prstGeom>
              <a:solidFill>
                <a:srgbClr val="B1000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Dommages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Émoticône 10"/>
              <p:cNvSpPr/>
              <p:nvPr/>
            </p:nvSpPr>
            <p:spPr>
              <a:xfrm>
                <a:off x="1295185" y="4067139"/>
                <a:ext cx="246309" cy="227408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02419" y="1220189"/>
              <a:ext cx="1676633" cy="878477"/>
              <a:chOff x="7878309" y="2610306"/>
              <a:chExt cx="2235510" cy="11713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78309" y="2699528"/>
                <a:ext cx="2231902" cy="10820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878668" y="2610306"/>
                <a:ext cx="2231543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Biodiversité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Émoticône 22"/>
              <p:cNvSpPr/>
              <p:nvPr/>
            </p:nvSpPr>
            <p:spPr>
              <a:xfrm>
                <a:off x="7893408" y="2613437"/>
                <a:ext cx="315225" cy="26138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961" y="3226077"/>
                <a:ext cx="1560075" cy="54572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67" y="2924317"/>
                <a:ext cx="515114" cy="4265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3793" y="2917635"/>
                <a:ext cx="274840" cy="210837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101" y="2920723"/>
                <a:ext cx="231263" cy="274625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0457" y="2946351"/>
                <a:ext cx="267425" cy="272884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72" y="2909406"/>
                <a:ext cx="617816" cy="338802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2219" y="3222282"/>
                <a:ext cx="731600" cy="545722"/>
              </a:xfrm>
              <a:prstGeom prst="rect">
                <a:avLst/>
              </a:prstGeom>
            </p:spPr>
          </p:pic>
        </p:grpSp>
        <p:grpSp>
          <p:nvGrpSpPr>
            <p:cNvPr id="31" name="Groupe 30"/>
            <p:cNvGrpSpPr/>
            <p:nvPr/>
          </p:nvGrpSpPr>
          <p:grpSpPr>
            <a:xfrm>
              <a:off x="1267304" y="1189745"/>
              <a:ext cx="1656297" cy="738076"/>
              <a:chOff x="1335906" y="2771517"/>
              <a:chExt cx="2208396" cy="984101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002" y="3188130"/>
                <a:ext cx="545300" cy="523488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35906" y="2784353"/>
                <a:ext cx="2205375" cy="971265"/>
              </a:xfrm>
              <a:prstGeom prst="rect">
                <a:avLst/>
              </a:prstGeom>
              <a:noFill/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83" y="3132711"/>
                <a:ext cx="525415" cy="55117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694" y="3147952"/>
                <a:ext cx="430096" cy="4427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913" y="3195209"/>
                <a:ext cx="540633" cy="46503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335906" y="2771517"/>
                <a:ext cx="2205374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Rendement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Émoticône 37"/>
              <p:cNvSpPr/>
              <p:nvPr/>
            </p:nvSpPr>
            <p:spPr>
              <a:xfrm>
                <a:off x="1391662" y="2796128"/>
                <a:ext cx="299665" cy="25855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</p:grpSp>
      <p:pic>
        <p:nvPicPr>
          <p:cNvPr id="74" name="Imag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50" y="1149882"/>
            <a:ext cx="623455" cy="44907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749" l="455" r="100000">
                        <a14:foregroundMark x1="75455" y1="32581" x2="75455" y2="32581"/>
                        <a14:foregroundMark x1="73636" y1="22306" x2="73636" y2="22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31" y="1173108"/>
            <a:ext cx="242555" cy="439906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022" y="1222738"/>
            <a:ext cx="486293" cy="404678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03" y="1235148"/>
            <a:ext cx="493210" cy="3293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45" y="2020154"/>
            <a:ext cx="7164270" cy="406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udio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6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8"/>
    </mc:Choice>
    <mc:Fallback>
      <p:transition spd="slow" advTm="14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Espace réservé du contenu 182"/>
          <p:cNvSpPr>
            <a:spLocks noGrp="1"/>
          </p:cNvSpPr>
          <p:nvPr>
            <p:ph/>
          </p:nvPr>
        </p:nvSpPr>
        <p:spPr>
          <a:xfrm>
            <a:off x="279400" y="1539672"/>
            <a:ext cx="11915310" cy="5714364"/>
          </a:xfrm>
        </p:spPr>
        <p:txBody>
          <a:bodyPr/>
          <a:lstStyle/>
          <a:p>
            <a:r>
              <a:rPr lang="de-DE" dirty="0" smtClean="0"/>
              <a:t>Il </a:t>
            </a:r>
            <a:r>
              <a:rPr lang="de-DE" dirty="0" err="1" smtClean="0"/>
              <a:t>existe</a:t>
            </a:r>
            <a:r>
              <a:rPr lang="de-DE" dirty="0" smtClean="0"/>
              <a:t>   </a:t>
            </a:r>
            <a:r>
              <a:rPr lang="de-DE" sz="2000" dirty="0" smtClean="0">
                <a:solidFill>
                  <a:schemeClr val="tx1"/>
                </a:solidFill>
              </a:rPr>
              <a:t>- De </a:t>
            </a:r>
            <a:r>
              <a:rPr lang="de-DE" sz="2000" dirty="0" err="1" smtClean="0">
                <a:solidFill>
                  <a:schemeClr val="tx1"/>
                </a:solidFill>
              </a:rPr>
              <a:t>nombreux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modèles</a:t>
            </a:r>
            <a:r>
              <a:rPr lang="de-DE" sz="2000" dirty="0" smtClean="0">
                <a:solidFill>
                  <a:schemeClr val="tx1"/>
                </a:solidFill>
              </a:rPr>
              <a:t> de </a:t>
            </a:r>
            <a:r>
              <a:rPr lang="de-DE" sz="2000" dirty="0" err="1" smtClean="0">
                <a:solidFill>
                  <a:schemeClr val="tx1"/>
                </a:solidFill>
              </a:rPr>
              <a:t>recherche</a:t>
            </a:r>
            <a:r>
              <a:rPr lang="de-DE" sz="2000" dirty="0" smtClean="0">
                <a:solidFill>
                  <a:schemeClr val="tx1"/>
                </a:solidFill>
              </a:rPr>
              <a:t>, </a:t>
            </a:r>
            <a:r>
              <a:rPr lang="de-DE" sz="2000" dirty="0" err="1" smtClean="0">
                <a:solidFill>
                  <a:schemeClr val="tx1"/>
                </a:solidFill>
              </a:rPr>
              <a:t>dynamique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adventices</a:t>
            </a:r>
            <a:endParaRPr lang="de-DE" sz="2000" dirty="0" smtClean="0">
              <a:solidFill>
                <a:schemeClr val="tx1"/>
              </a:solidFill>
            </a:endParaRPr>
          </a:p>
          <a:p>
            <a:pPr marL="1670050" lvl="1" indent="0">
              <a:spcBef>
                <a:spcPts val="0"/>
              </a:spcBef>
              <a:buNone/>
            </a:pPr>
            <a:r>
              <a:rPr lang="de-DE" dirty="0" smtClean="0"/>
              <a:t>- Des </a:t>
            </a:r>
            <a:r>
              <a:rPr lang="de-DE" dirty="0" err="1" smtClean="0"/>
              <a:t>OAD</a:t>
            </a:r>
            <a:r>
              <a:rPr lang="de-DE" dirty="0" smtClean="0"/>
              <a:t> "</a:t>
            </a:r>
            <a:r>
              <a:rPr lang="de-DE" dirty="0" err="1" smtClean="0"/>
              <a:t>traiter</a:t>
            </a:r>
            <a:r>
              <a:rPr lang="de-DE" dirty="0" smtClean="0"/>
              <a:t> </a:t>
            </a:r>
            <a:r>
              <a:rPr lang="de-DE" dirty="0" err="1" smtClean="0"/>
              <a:t>ou</a:t>
            </a:r>
            <a:r>
              <a:rPr lang="de-DE" dirty="0" smtClean="0"/>
              <a:t> ne </a:t>
            </a:r>
            <a:r>
              <a:rPr lang="de-DE" dirty="0" err="1" smtClean="0"/>
              <a:t>pas</a:t>
            </a:r>
            <a:r>
              <a:rPr lang="de-DE" dirty="0" smtClean="0"/>
              <a:t> </a:t>
            </a:r>
            <a:r>
              <a:rPr lang="de-DE" dirty="0" err="1" smtClean="0"/>
              <a:t>traiter</a:t>
            </a:r>
            <a:r>
              <a:rPr lang="de-DE" dirty="0" smtClean="0"/>
              <a:t>"</a:t>
            </a:r>
          </a:p>
          <a:p>
            <a:r>
              <a:rPr lang="de-DE" dirty="0" smtClean="0"/>
              <a:t>Les </a:t>
            </a:r>
            <a:r>
              <a:rPr lang="de-DE" dirty="0" err="1" smtClean="0"/>
              <a:t>deux</a:t>
            </a:r>
            <a:r>
              <a:rPr lang="de-DE" dirty="0" smtClean="0"/>
              <a:t> les + </a:t>
            </a:r>
            <a:r>
              <a:rPr lang="de-DE" dirty="0" err="1" smtClean="0"/>
              <a:t>appropriés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79400" y="-73025"/>
            <a:ext cx="11912600" cy="765175"/>
          </a:xfrm>
        </p:spPr>
        <p:txBody>
          <a:bodyPr/>
          <a:lstStyle/>
          <a:p>
            <a:r>
              <a:rPr lang="de-DE" dirty="0" err="1" smtClean="0"/>
              <a:t>Constat</a:t>
            </a:r>
            <a:r>
              <a:rPr lang="de-DE" dirty="0" smtClean="0"/>
              <a:t>: </a:t>
            </a:r>
            <a:r>
              <a:rPr lang="de-DE" dirty="0" err="1" smtClean="0"/>
              <a:t>pas</a:t>
            </a:r>
            <a:r>
              <a:rPr lang="de-DE" dirty="0" smtClean="0"/>
              <a:t> </a:t>
            </a:r>
            <a:r>
              <a:rPr lang="de-DE" dirty="0" err="1" smtClean="0"/>
              <a:t>d'OAD</a:t>
            </a:r>
            <a:r>
              <a:rPr lang="de-DE" dirty="0" smtClean="0"/>
              <a:t> </a:t>
            </a:r>
            <a:r>
              <a:rPr lang="de-DE" dirty="0" err="1" smtClean="0"/>
              <a:t>pour</a:t>
            </a:r>
            <a:r>
              <a:rPr lang="de-DE" dirty="0" smtClean="0"/>
              <a:t> la </a:t>
            </a:r>
            <a:r>
              <a:rPr lang="de-DE" dirty="0" err="1" smtClean="0"/>
              <a:t>gestion</a:t>
            </a:r>
            <a:r>
              <a:rPr lang="de-DE" dirty="0" smtClean="0"/>
              <a:t> </a:t>
            </a:r>
            <a:r>
              <a:rPr lang="de-DE" dirty="0" err="1" smtClean="0"/>
              <a:t>agroécologique</a:t>
            </a:r>
            <a:r>
              <a:rPr lang="de-DE" dirty="0" smtClean="0"/>
              <a:t> des </a:t>
            </a:r>
            <a:r>
              <a:rPr lang="de-DE" dirty="0" err="1" smtClean="0"/>
              <a:t>adventices</a:t>
            </a:r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9431626" y="6122342"/>
            <a:ext cx="273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smtClean="0"/>
              <a:t>Agro-</a:t>
            </a:r>
            <a:r>
              <a:rPr lang="de-DE" i="1" dirty="0" err="1" smtClean="0"/>
              <a:t>Transfert</a:t>
            </a:r>
            <a:r>
              <a:rPr lang="de-DE" i="1" dirty="0" smtClean="0"/>
              <a:t> </a:t>
            </a:r>
            <a:r>
              <a:rPr lang="de-DE" i="1" dirty="0" err="1" smtClean="0"/>
              <a:t>Ressources</a:t>
            </a:r>
            <a:r>
              <a:rPr lang="de-DE" i="1" dirty="0" smtClean="0"/>
              <a:t> et </a:t>
            </a:r>
            <a:r>
              <a:rPr lang="de-DE" i="1" dirty="0" err="1" smtClean="0"/>
              <a:t>Territoires</a:t>
            </a:r>
            <a:endParaRPr lang="en-GB" i="1" dirty="0"/>
          </a:p>
        </p:txBody>
      </p:sp>
      <p:grpSp>
        <p:nvGrpSpPr>
          <p:cNvPr id="46" name="Groupe 45"/>
          <p:cNvGrpSpPr/>
          <p:nvPr/>
        </p:nvGrpSpPr>
        <p:grpSpPr>
          <a:xfrm>
            <a:off x="261510" y="620698"/>
            <a:ext cx="711994" cy="721545"/>
            <a:chOff x="1812884" y="729722"/>
            <a:chExt cx="711994" cy="721545"/>
          </a:xfrm>
        </p:grpSpPr>
        <p:sp>
          <p:nvSpPr>
            <p:cNvPr id="47" name="Triangle isocèle 46"/>
            <p:cNvSpPr/>
            <p:nvPr/>
          </p:nvSpPr>
          <p:spPr>
            <a:xfrm>
              <a:off x="1812884" y="729722"/>
              <a:ext cx="711994" cy="629337"/>
            </a:xfrm>
            <a:prstGeom prst="triangle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001003" y="743381"/>
              <a:ext cx="335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1061134" y="641546"/>
            <a:ext cx="9081264" cy="898126"/>
          </a:xfrm>
          <a:prstGeom prst="rect">
            <a:avLst/>
          </a:prstGeom>
          <a:solidFill>
            <a:srgbClr val="C80005"/>
          </a:soli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P</a:t>
            </a:r>
            <a:r>
              <a:rPr lang="de-DE" sz="2800" dirty="0" err="1" smtClean="0">
                <a:solidFill>
                  <a:schemeClr val="bg1"/>
                </a:solidFill>
              </a:rPr>
              <a:t>as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d'</a:t>
            </a:r>
            <a:r>
              <a:rPr lang="de-DE" sz="2800" b="1" dirty="0" err="1" smtClean="0">
                <a:solidFill>
                  <a:schemeClr val="bg1"/>
                </a:solidFill>
              </a:rPr>
              <a:t>outil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d'aide</a:t>
            </a:r>
            <a:r>
              <a:rPr lang="de-DE" sz="2800" b="1" dirty="0" smtClean="0">
                <a:solidFill>
                  <a:schemeClr val="bg1"/>
                </a:solidFill>
              </a:rPr>
              <a:t> à la </a:t>
            </a:r>
            <a:r>
              <a:rPr lang="de-DE" sz="2800" b="1" dirty="0" err="1" smtClean="0">
                <a:solidFill>
                  <a:schemeClr val="bg1"/>
                </a:solidFill>
              </a:rPr>
              <a:t>décision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dirty="0" err="1" smtClean="0">
                <a:solidFill>
                  <a:schemeClr val="bg1"/>
                </a:solidFill>
              </a:rPr>
              <a:t>pour</a:t>
            </a:r>
            <a:r>
              <a:rPr lang="de-DE" sz="2800" dirty="0" smtClean="0">
                <a:solidFill>
                  <a:schemeClr val="bg1"/>
                </a:solidFill>
              </a:rPr>
              <a:t> la </a:t>
            </a:r>
            <a:br>
              <a:rPr lang="de-DE" sz="2800" dirty="0" smtClean="0">
                <a:solidFill>
                  <a:schemeClr val="bg1"/>
                </a:solidFill>
              </a:rPr>
            </a:br>
            <a:r>
              <a:rPr lang="de-DE" sz="2800" dirty="0" err="1" smtClean="0">
                <a:solidFill>
                  <a:schemeClr val="bg1"/>
                </a:solidFill>
              </a:rPr>
              <a:t>gestion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stratégique</a:t>
            </a:r>
            <a:r>
              <a:rPr lang="de-DE" sz="2800" dirty="0" smtClean="0">
                <a:solidFill>
                  <a:schemeClr val="bg1"/>
                </a:solidFill>
              </a:rPr>
              <a:t> &amp; </a:t>
            </a:r>
            <a:r>
              <a:rPr lang="de-DE" sz="2800" b="1" dirty="0" err="1" smtClean="0">
                <a:solidFill>
                  <a:schemeClr val="bg1"/>
                </a:solidFill>
              </a:rPr>
              <a:t>agroécologique</a:t>
            </a:r>
            <a:r>
              <a:rPr lang="de-DE" sz="2800" dirty="0" smtClean="0">
                <a:solidFill>
                  <a:schemeClr val="bg1"/>
                </a:solidFill>
              </a:rPr>
              <a:t> des </a:t>
            </a:r>
            <a:r>
              <a:rPr lang="de-DE" sz="2800" b="1" dirty="0" err="1" smtClean="0">
                <a:solidFill>
                  <a:schemeClr val="bg1"/>
                </a:solidFill>
              </a:rPr>
              <a:t>adventices</a:t>
            </a:r>
            <a:endParaRPr lang="de-DE" sz="2800" b="1" dirty="0" smtClean="0">
              <a:solidFill>
                <a:schemeClr val="bg1"/>
              </a:solidFill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7" y="4315001"/>
            <a:ext cx="2601129" cy="2063563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2943177" y="4949968"/>
            <a:ext cx="6488449" cy="683597"/>
          </a:xfrm>
          <a:prstGeom prst="leftArrow">
            <a:avLst/>
          </a:prstGeom>
          <a:gradFill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de-DE" sz="2000" dirty="0" err="1" smtClean="0"/>
              <a:t>Processus</a:t>
            </a:r>
            <a:endParaRPr lang="de-DE" sz="2000" dirty="0" smtClean="0"/>
          </a:p>
        </p:txBody>
      </p:sp>
      <p:sp>
        <p:nvSpPr>
          <p:cNvPr id="53" name="ZoneTexte 52"/>
          <p:cNvSpPr txBox="1"/>
          <p:nvPr/>
        </p:nvSpPr>
        <p:spPr>
          <a:xfrm>
            <a:off x="2970693" y="4556950"/>
            <a:ext cx="6488449" cy="34412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002060"/>
              </a:gs>
            </a:gsLst>
            <a:lin ang="0" scaled="0"/>
          </a:gra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de-DE" sz="2000" dirty="0" err="1" smtClean="0"/>
              <a:t>Expérimentation</a:t>
            </a:r>
            <a:r>
              <a:rPr lang="de-DE" sz="2000" dirty="0" smtClean="0"/>
              <a:t>                                                 </a:t>
            </a:r>
            <a:r>
              <a:rPr lang="de-DE" sz="2000" dirty="0" smtClean="0">
                <a:solidFill>
                  <a:schemeClr val="bg1"/>
                </a:solidFill>
              </a:rPr>
              <a:t>Expertise</a:t>
            </a:r>
          </a:p>
        </p:txBody>
      </p:sp>
      <p:grpSp>
        <p:nvGrpSpPr>
          <p:cNvPr id="54" name="Groupe 53"/>
          <p:cNvGrpSpPr/>
          <p:nvPr/>
        </p:nvGrpSpPr>
        <p:grpSpPr>
          <a:xfrm>
            <a:off x="9970852" y="2184590"/>
            <a:ext cx="2215867" cy="2580894"/>
            <a:chOff x="8590911" y="2973127"/>
            <a:chExt cx="2469046" cy="2723709"/>
          </a:xfrm>
        </p:grpSpPr>
        <p:grpSp>
          <p:nvGrpSpPr>
            <p:cNvPr id="55" name="Groupe 54"/>
            <p:cNvGrpSpPr/>
            <p:nvPr/>
          </p:nvGrpSpPr>
          <p:grpSpPr>
            <a:xfrm>
              <a:off x="8590911" y="2973127"/>
              <a:ext cx="2469046" cy="2723709"/>
              <a:chOff x="6236804" y="2988599"/>
              <a:chExt cx="2469046" cy="2723709"/>
            </a:xfrm>
          </p:grpSpPr>
          <p:grpSp>
            <p:nvGrpSpPr>
              <p:cNvPr id="58" name="Groupe 57"/>
              <p:cNvGrpSpPr/>
              <p:nvPr/>
            </p:nvGrpSpPr>
            <p:grpSpPr>
              <a:xfrm>
                <a:off x="6502729" y="4407048"/>
                <a:ext cx="2134237" cy="1305260"/>
                <a:chOff x="5694008" y="3214356"/>
                <a:chExt cx="2601519" cy="1549449"/>
              </a:xfrm>
            </p:grpSpPr>
            <p:sp>
              <p:nvSpPr>
                <p:cNvPr id="64" name="Ellipse 63"/>
                <p:cNvSpPr/>
                <p:nvPr/>
              </p:nvSpPr>
              <p:spPr>
                <a:xfrm>
                  <a:off x="5694008" y="3214356"/>
                  <a:ext cx="2512092" cy="1111704"/>
                </a:xfrm>
                <a:prstGeom prst="ellipse">
                  <a:avLst/>
                </a:prstGeom>
                <a:solidFill>
                  <a:srgbClr val="1F3905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65" name="Groupe 64"/>
                <p:cNvGrpSpPr/>
                <p:nvPr/>
              </p:nvGrpSpPr>
              <p:grpSpPr>
                <a:xfrm>
                  <a:off x="6566575" y="3502686"/>
                  <a:ext cx="681922" cy="1237673"/>
                  <a:chOff x="6631289" y="3725883"/>
                  <a:chExt cx="581651" cy="1154297"/>
                </a:xfrm>
                <a:solidFill>
                  <a:srgbClr val="92CF34"/>
                </a:solidFill>
              </p:grpSpPr>
              <p:sp>
                <p:nvSpPr>
                  <p:cNvPr id="73" name="Ellipse 72"/>
                  <p:cNvSpPr/>
                  <p:nvPr/>
                </p:nvSpPr>
                <p:spPr>
                  <a:xfrm>
                    <a:off x="6631289" y="4146778"/>
                    <a:ext cx="581651" cy="733402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4" name="Ellipse 73"/>
                  <p:cNvSpPr/>
                  <p:nvPr/>
                </p:nvSpPr>
                <p:spPr>
                  <a:xfrm>
                    <a:off x="6687296" y="3725883"/>
                    <a:ext cx="434683" cy="432776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6" name="Groupe 65"/>
                <p:cNvGrpSpPr/>
                <p:nvPr/>
              </p:nvGrpSpPr>
              <p:grpSpPr>
                <a:xfrm>
                  <a:off x="5923102" y="3509123"/>
                  <a:ext cx="581651" cy="1154352"/>
                  <a:chOff x="7427854" y="2544183"/>
                  <a:chExt cx="581651" cy="1154352"/>
                </a:xfrm>
                <a:solidFill>
                  <a:srgbClr val="3D6F0B"/>
                </a:solidFill>
              </p:grpSpPr>
              <p:sp>
                <p:nvSpPr>
                  <p:cNvPr id="71" name="Ellipse 70"/>
                  <p:cNvSpPr/>
                  <p:nvPr/>
                </p:nvSpPr>
                <p:spPr>
                  <a:xfrm>
                    <a:off x="7427854" y="2965133"/>
                    <a:ext cx="581651" cy="733402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" name="Ellipse 71"/>
                  <p:cNvSpPr/>
                  <p:nvPr/>
                </p:nvSpPr>
                <p:spPr>
                  <a:xfrm rot="18823879">
                    <a:off x="7527187" y="2540931"/>
                    <a:ext cx="446629" cy="453134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67" name="Groupe 66"/>
                <p:cNvGrpSpPr/>
                <p:nvPr/>
              </p:nvGrpSpPr>
              <p:grpSpPr>
                <a:xfrm>
                  <a:off x="7315193" y="3469034"/>
                  <a:ext cx="581651" cy="1154352"/>
                  <a:chOff x="6017963" y="2504726"/>
                  <a:chExt cx="581651" cy="1154352"/>
                </a:xfrm>
                <a:solidFill>
                  <a:srgbClr val="1C6E26"/>
                </a:solidFill>
              </p:grpSpPr>
              <p:sp>
                <p:nvSpPr>
                  <p:cNvPr id="69" name="Ellipse 68"/>
                  <p:cNvSpPr/>
                  <p:nvPr/>
                </p:nvSpPr>
                <p:spPr>
                  <a:xfrm flipH="1">
                    <a:off x="6017963" y="2925676"/>
                    <a:ext cx="581651" cy="733402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" name="Ellipse 69"/>
                  <p:cNvSpPr/>
                  <p:nvPr/>
                </p:nvSpPr>
                <p:spPr>
                  <a:xfrm rot="2776121" flipH="1">
                    <a:off x="6117296" y="2501474"/>
                    <a:ext cx="446629" cy="453134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68" name="Rectangle 67"/>
                <p:cNvSpPr/>
                <p:nvPr/>
              </p:nvSpPr>
              <p:spPr>
                <a:xfrm>
                  <a:off x="5745857" y="4400164"/>
                  <a:ext cx="2549670" cy="3636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>
                <a:off x="6236804" y="3019398"/>
                <a:ext cx="2469046" cy="16167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0" name="Groupe 59"/>
              <p:cNvGrpSpPr/>
              <p:nvPr/>
            </p:nvGrpSpPr>
            <p:grpSpPr>
              <a:xfrm>
                <a:off x="6427950" y="2988599"/>
                <a:ext cx="2209016" cy="1655367"/>
                <a:chOff x="2092939" y="3313440"/>
                <a:chExt cx="2643525" cy="1768634"/>
              </a:xfrm>
            </p:grpSpPr>
            <p:pic>
              <p:nvPicPr>
                <p:cNvPr id="61" name="Image 6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891" b="21154"/>
                <a:stretch/>
              </p:blipFill>
              <p:spPr>
                <a:xfrm>
                  <a:off x="2092941" y="3400426"/>
                  <a:ext cx="2643523" cy="1619250"/>
                </a:xfrm>
                <a:prstGeom prst="rect">
                  <a:avLst/>
                </a:prstGeom>
              </p:spPr>
            </p:pic>
            <p:pic>
              <p:nvPicPr>
                <p:cNvPr id="62" name="Image 61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716" b="18862"/>
                <a:stretch/>
              </p:blipFill>
              <p:spPr>
                <a:xfrm>
                  <a:off x="2092940" y="3338027"/>
                  <a:ext cx="2643523" cy="1744047"/>
                </a:xfrm>
                <a:prstGeom prst="rect">
                  <a:avLst/>
                </a:prstGeom>
              </p:spPr>
            </p:pic>
            <p:pic>
              <p:nvPicPr>
                <p:cNvPr id="63" name="Imag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53" b="90047" l="9763" r="8994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092939" y="3313440"/>
                  <a:ext cx="2643523" cy="1744047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48799" y="3109101"/>
              <a:ext cx="1147963" cy="872349"/>
            </a:xfrm>
            <a:prstGeom prst="rect">
              <a:avLst/>
            </a:prstGeom>
          </p:spPr>
        </p:pic>
        <p:sp>
          <p:nvSpPr>
            <p:cNvPr id="57" name="Trapèze 43"/>
            <p:cNvSpPr/>
            <p:nvPr/>
          </p:nvSpPr>
          <p:spPr>
            <a:xfrm>
              <a:off x="9097860" y="4219680"/>
              <a:ext cx="1766196" cy="379837"/>
            </a:xfrm>
            <a:custGeom>
              <a:avLst/>
              <a:gdLst>
                <a:gd name="connsiteX0" fmla="*/ 0 w 1766196"/>
                <a:gd name="connsiteY0" fmla="*/ 360787 h 360787"/>
                <a:gd name="connsiteX1" fmla="*/ 90197 w 1766196"/>
                <a:gd name="connsiteY1" fmla="*/ 0 h 360787"/>
                <a:gd name="connsiteX2" fmla="*/ 1675999 w 1766196"/>
                <a:gd name="connsiteY2" fmla="*/ 0 h 360787"/>
                <a:gd name="connsiteX3" fmla="*/ 1766196 w 1766196"/>
                <a:gd name="connsiteY3" fmla="*/ 360787 h 360787"/>
                <a:gd name="connsiteX4" fmla="*/ 0 w 1766196"/>
                <a:gd name="connsiteY4" fmla="*/ 360787 h 360787"/>
                <a:gd name="connsiteX0" fmla="*/ 0 w 1766196"/>
                <a:gd name="connsiteY0" fmla="*/ 370312 h 370312"/>
                <a:gd name="connsiteX1" fmla="*/ 233072 w 1766196"/>
                <a:gd name="connsiteY1" fmla="*/ 0 h 370312"/>
                <a:gd name="connsiteX2" fmla="*/ 1675999 w 1766196"/>
                <a:gd name="connsiteY2" fmla="*/ 9525 h 370312"/>
                <a:gd name="connsiteX3" fmla="*/ 1766196 w 1766196"/>
                <a:gd name="connsiteY3" fmla="*/ 370312 h 370312"/>
                <a:gd name="connsiteX4" fmla="*/ 0 w 1766196"/>
                <a:gd name="connsiteY4" fmla="*/ 370312 h 370312"/>
                <a:gd name="connsiteX0" fmla="*/ 0 w 1766196"/>
                <a:gd name="connsiteY0" fmla="*/ 370312 h 370312"/>
                <a:gd name="connsiteX1" fmla="*/ 233072 w 1766196"/>
                <a:gd name="connsiteY1" fmla="*/ 0 h 370312"/>
                <a:gd name="connsiteX2" fmla="*/ 1599799 w 1766196"/>
                <a:gd name="connsiteY2" fmla="*/ 9525 h 370312"/>
                <a:gd name="connsiteX3" fmla="*/ 1766196 w 1766196"/>
                <a:gd name="connsiteY3" fmla="*/ 370312 h 370312"/>
                <a:gd name="connsiteX4" fmla="*/ 0 w 1766196"/>
                <a:gd name="connsiteY4" fmla="*/ 370312 h 370312"/>
                <a:gd name="connsiteX0" fmla="*/ 0 w 1766196"/>
                <a:gd name="connsiteY0" fmla="*/ 379837 h 379837"/>
                <a:gd name="connsiteX1" fmla="*/ 194972 w 1766196"/>
                <a:gd name="connsiteY1" fmla="*/ 0 h 379837"/>
                <a:gd name="connsiteX2" fmla="*/ 1599799 w 1766196"/>
                <a:gd name="connsiteY2" fmla="*/ 19050 h 379837"/>
                <a:gd name="connsiteX3" fmla="*/ 1766196 w 1766196"/>
                <a:gd name="connsiteY3" fmla="*/ 379837 h 379837"/>
                <a:gd name="connsiteX4" fmla="*/ 0 w 1766196"/>
                <a:gd name="connsiteY4" fmla="*/ 379837 h 37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196" h="379837">
                  <a:moveTo>
                    <a:pt x="0" y="379837"/>
                  </a:moveTo>
                  <a:lnTo>
                    <a:pt x="194972" y="0"/>
                  </a:lnTo>
                  <a:lnTo>
                    <a:pt x="1599799" y="19050"/>
                  </a:lnTo>
                  <a:lnTo>
                    <a:pt x="1766196" y="379837"/>
                  </a:lnTo>
                  <a:lnTo>
                    <a:pt x="0" y="379837"/>
                  </a:lnTo>
                  <a:close/>
                </a:path>
              </a:pathLst>
            </a:custGeom>
            <a:solidFill>
              <a:srgbClr val="D2E4AD"/>
            </a:solidFill>
            <a:ln w="38100">
              <a:solidFill>
                <a:schemeClr val="tx1"/>
              </a:solidFill>
            </a:ln>
          </p:spPr>
          <p:txBody>
            <a:bodyPr wrap="none" lIns="91440" tIns="45720" rIns="91440" bIns="45720">
              <a:prstTxWarp prst="textFadeUp">
                <a:avLst>
                  <a:gd name="adj" fmla="val 12896"/>
                </a:avLst>
              </a:prstTxWarp>
              <a:spAutoFit/>
            </a:bodyPr>
            <a:lstStyle/>
            <a:p>
              <a:pPr algn="ctr"/>
              <a:r>
                <a:rPr lang="fr-FR" sz="4800" dirty="0" err="1" smtClean="0">
                  <a:ln w="0">
                    <a:solidFill>
                      <a:srgbClr val="006600"/>
                    </a:solidFill>
                  </a:ln>
                  <a:solidFill>
                    <a:srgbClr val="0B6F0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OdERA</a:t>
              </a:r>
              <a:endParaRPr lang="fr-FR" sz="4400" b="0" cap="none" spc="0" dirty="0">
                <a:ln w="0">
                  <a:solidFill>
                    <a:srgbClr val="006600"/>
                  </a:solidFill>
                </a:ln>
                <a:solidFill>
                  <a:srgbClr val="0B6F0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468396" y="2612482"/>
            <a:ext cx="2414505" cy="1873958"/>
            <a:chOff x="635852" y="3619368"/>
            <a:chExt cx="2414505" cy="1873958"/>
          </a:xfrm>
        </p:grpSpPr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1949"/>
            <a:stretch/>
          </p:blipFill>
          <p:spPr>
            <a:xfrm>
              <a:off x="635852" y="3619368"/>
              <a:ext cx="2298620" cy="1841470"/>
            </a:xfrm>
            <a:prstGeom prst="rect">
              <a:avLst/>
            </a:prstGeom>
          </p:spPr>
        </p:pic>
        <p:sp>
          <p:nvSpPr>
            <p:cNvPr id="77" name="Trapèze 43"/>
            <p:cNvSpPr/>
            <p:nvPr/>
          </p:nvSpPr>
          <p:spPr>
            <a:xfrm>
              <a:off x="1143000" y="5113489"/>
              <a:ext cx="1907357" cy="379837"/>
            </a:xfrm>
            <a:custGeom>
              <a:avLst/>
              <a:gdLst>
                <a:gd name="connsiteX0" fmla="*/ 0 w 1766196"/>
                <a:gd name="connsiteY0" fmla="*/ 360787 h 360787"/>
                <a:gd name="connsiteX1" fmla="*/ 90197 w 1766196"/>
                <a:gd name="connsiteY1" fmla="*/ 0 h 360787"/>
                <a:gd name="connsiteX2" fmla="*/ 1675999 w 1766196"/>
                <a:gd name="connsiteY2" fmla="*/ 0 h 360787"/>
                <a:gd name="connsiteX3" fmla="*/ 1766196 w 1766196"/>
                <a:gd name="connsiteY3" fmla="*/ 360787 h 360787"/>
                <a:gd name="connsiteX4" fmla="*/ 0 w 1766196"/>
                <a:gd name="connsiteY4" fmla="*/ 360787 h 360787"/>
                <a:gd name="connsiteX0" fmla="*/ 0 w 1766196"/>
                <a:gd name="connsiteY0" fmla="*/ 370312 h 370312"/>
                <a:gd name="connsiteX1" fmla="*/ 233072 w 1766196"/>
                <a:gd name="connsiteY1" fmla="*/ 0 h 370312"/>
                <a:gd name="connsiteX2" fmla="*/ 1675999 w 1766196"/>
                <a:gd name="connsiteY2" fmla="*/ 9525 h 370312"/>
                <a:gd name="connsiteX3" fmla="*/ 1766196 w 1766196"/>
                <a:gd name="connsiteY3" fmla="*/ 370312 h 370312"/>
                <a:gd name="connsiteX4" fmla="*/ 0 w 1766196"/>
                <a:gd name="connsiteY4" fmla="*/ 370312 h 370312"/>
                <a:gd name="connsiteX0" fmla="*/ 0 w 1766196"/>
                <a:gd name="connsiteY0" fmla="*/ 370312 h 370312"/>
                <a:gd name="connsiteX1" fmla="*/ 233072 w 1766196"/>
                <a:gd name="connsiteY1" fmla="*/ 0 h 370312"/>
                <a:gd name="connsiteX2" fmla="*/ 1599799 w 1766196"/>
                <a:gd name="connsiteY2" fmla="*/ 9525 h 370312"/>
                <a:gd name="connsiteX3" fmla="*/ 1766196 w 1766196"/>
                <a:gd name="connsiteY3" fmla="*/ 370312 h 370312"/>
                <a:gd name="connsiteX4" fmla="*/ 0 w 1766196"/>
                <a:gd name="connsiteY4" fmla="*/ 370312 h 370312"/>
                <a:gd name="connsiteX0" fmla="*/ 0 w 1766196"/>
                <a:gd name="connsiteY0" fmla="*/ 379837 h 379837"/>
                <a:gd name="connsiteX1" fmla="*/ 194972 w 1766196"/>
                <a:gd name="connsiteY1" fmla="*/ 0 h 379837"/>
                <a:gd name="connsiteX2" fmla="*/ 1599799 w 1766196"/>
                <a:gd name="connsiteY2" fmla="*/ 19050 h 379837"/>
                <a:gd name="connsiteX3" fmla="*/ 1766196 w 1766196"/>
                <a:gd name="connsiteY3" fmla="*/ 379837 h 379837"/>
                <a:gd name="connsiteX4" fmla="*/ 0 w 1766196"/>
                <a:gd name="connsiteY4" fmla="*/ 379837 h 37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196" h="379837">
                  <a:moveTo>
                    <a:pt x="0" y="379837"/>
                  </a:moveTo>
                  <a:lnTo>
                    <a:pt x="194972" y="0"/>
                  </a:lnTo>
                  <a:lnTo>
                    <a:pt x="1599799" y="19050"/>
                  </a:lnTo>
                  <a:lnTo>
                    <a:pt x="1766196" y="379837"/>
                  </a:lnTo>
                  <a:lnTo>
                    <a:pt x="0" y="379837"/>
                  </a:lnTo>
                  <a:close/>
                </a:path>
              </a:pathLst>
            </a:custGeom>
            <a:solidFill>
              <a:srgbClr val="DFDFF5"/>
            </a:solidFill>
            <a:ln w="38100">
              <a:solidFill>
                <a:schemeClr val="tx1"/>
              </a:solidFill>
            </a:ln>
          </p:spPr>
          <p:txBody>
            <a:bodyPr wrap="none" lIns="91440" tIns="45720" rIns="91440" bIns="45720">
              <a:prstTxWarp prst="textFadeUp">
                <a:avLst>
                  <a:gd name="adj" fmla="val 12896"/>
                </a:avLst>
              </a:prstTxWarp>
              <a:spAutoFit/>
            </a:bodyPr>
            <a:lstStyle/>
            <a:p>
              <a:pPr algn="ctr"/>
              <a:r>
                <a:rPr lang="fr-FR" sz="48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  <a:r>
                <a:rPr lang="fr-FR" sz="44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LOR</a:t>
              </a:r>
              <a:r>
                <a:rPr lang="fr-FR" sz="48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  <a:r>
                <a:rPr lang="fr-FR" sz="44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YS</a:t>
              </a:r>
              <a:endParaRPr lang="fr-FR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8" name="ZoneTexte 77"/>
          <p:cNvSpPr txBox="1"/>
          <p:nvPr/>
        </p:nvSpPr>
        <p:spPr>
          <a:xfrm>
            <a:off x="2859659" y="2752812"/>
            <a:ext cx="4119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Tx/>
              <a:buChar char="-"/>
            </a:pPr>
            <a:r>
              <a:rPr lang="de-DE" sz="2000" dirty="0" err="1" smtClean="0">
                <a:solidFill>
                  <a:srgbClr val="00603B"/>
                </a:solidFill>
              </a:rPr>
              <a:t>Utilisable</a:t>
            </a:r>
            <a:r>
              <a:rPr lang="de-DE" sz="2000" dirty="0" smtClean="0">
                <a:solidFill>
                  <a:srgbClr val="00603B"/>
                </a:solidFill>
              </a:rPr>
              <a:t> </a:t>
            </a:r>
            <a:r>
              <a:rPr lang="de-DE" sz="2000" dirty="0" err="1" smtClean="0">
                <a:solidFill>
                  <a:srgbClr val="00603B"/>
                </a:solidFill>
              </a:rPr>
              <a:t>largement</a:t>
            </a:r>
            <a:r>
              <a:rPr lang="de-DE" sz="2000" dirty="0" smtClean="0">
                <a:solidFill>
                  <a:srgbClr val="00603B"/>
                </a:solidFill>
              </a:rPr>
              <a:t> </a:t>
            </a:r>
            <a:r>
              <a:rPr lang="de-DE" sz="2000" dirty="0" err="1" smtClean="0">
                <a:solidFill>
                  <a:srgbClr val="00603B"/>
                </a:solidFill>
              </a:rPr>
              <a:t>sans</a:t>
            </a:r>
            <a:r>
              <a:rPr lang="de-DE" sz="2000" dirty="0" smtClean="0">
                <a:solidFill>
                  <a:srgbClr val="00603B"/>
                </a:solidFill>
              </a:rPr>
              <a:t> </a:t>
            </a:r>
            <a:r>
              <a:rPr lang="de-DE" sz="2000" dirty="0" err="1" smtClean="0">
                <a:solidFill>
                  <a:srgbClr val="00603B"/>
                </a:solidFill>
              </a:rPr>
              <a:t>reparamétrage</a:t>
            </a:r>
            <a:endParaRPr lang="de-DE" sz="2000" dirty="0">
              <a:solidFill>
                <a:srgbClr val="00603B"/>
              </a:solidFill>
            </a:endParaRPr>
          </a:p>
          <a:p>
            <a:pPr marL="87313" indent="-87313">
              <a:buFontTx/>
              <a:buChar char="-"/>
            </a:pPr>
            <a:r>
              <a:rPr lang="de-DE" sz="2000" dirty="0" smtClean="0">
                <a:solidFill>
                  <a:srgbClr val="00603B"/>
                </a:solidFill>
                <a:sym typeface="Wingdings" panose="05000000000000000000" pitchFamily="2" charset="2"/>
              </a:rPr>
              <a:t>Interactions (</a:t>
            </a:r>
            <a:r>
              <a:rPr lang="de-DE" sz="2000" dirty="0" err="1" smtClean="0">
                <a:solidFill>
                  <a:srgbClr val="00603B"/>
                </a:solidFill>
                <a:sym typeface="Wingdings" panose="05000000000000000000" pitchFamily="2" charset="2"/>
              </a:rPr>
              <a:t>techniques</a:t>
            </a:r>
            <a:r>
              <a:rPr lang="de-DE" sz="2000" dirty="0" smtClean="0">
                <a:solidFill>
                  <a:srgbClr val="00603B"/>
                </a:solidFill>
                <a:sym typeface="Wingdings" panose="05000000000000000000" pitchFamily="2" charset="2"/>
              </a:rPr>
              <a:t>, </a:t>
            </a:r>
            <a:r>
              <a:rPr lang="de-DE" sz="2000" dirty="0" err="1" smtClean="0">
                <a:solidFill>
                  <a:srgbClr val="00603B"/>
                </a:solidFill>
                <a:sym typeface="Wingdings" panose="05000000000000000000" pitchFamily="2" charset="2"/>
              </a:rPr>
              <a:t>climat</a:t>
            </a:r>
            <a:r>
              <a:rPr lang="de-DE" sz="2000" dirty="0" smtClean="0">
                <a:solidFill>
                  <a:srgbClr val="00603B"/>
                </a:solidFill>
                <a:sym typeface="Wingdings" panose="05000000000000000000" pitchFamily="2" charset="2"/>
              </a:rPr>
              <a:t>)</a:t>
            </a:r>
          </a:p>
          <a:p>
            <a:pPr marL="87313" indent="-87313">
              <a:buFontTx/>
              <a:buChar char="-"/>
            </a:pPr>
            <a:r>
              <a:rPr lang="de-DE" sz="2000" dirty="0" err="1" smtClean="0">
                <a:solidFill>
                  <a:srgbClr val="00603B"/>
                </a:solidFill>
                <a:sym typeface="Wingdings" panose="05000000000000000000" pitchFamily="2" charset="2"/>
              </a:rPr>
              <a:t>Diagnostic</a:t>
            </a:r>
            <a:endParaRPr lang="de-DE" sz="2000" dirty="0" smtClean="0">
              <a:solidFill>
                <a:srgbClr val="00603B"/>
              </a:solidFill>
              <a:sym typeface="Wingdings" panose="05000000000000000000" pitchFamily="2" charset="2"/>
            </a:endParaRPr>
          </a:p>
          <a:p>
            <a:pPr marL="87313" indent="-87313">
              <a:buFontTx/>
              <a:buChar char="-"/>
            </a:pPr>
            <a:r>
              <a:rPr lang="de-DE" sz="2000" dirty="0" smtClean="0">
                <a:solidFill>
                  <a:srgbClr val="00603B"/>
                </a:solidFill>
                <a:sym typeface="Wingdings" panose="05000000000000000000" pitchFamily="2" charset="2"/>
              </a:rPr>
              <a:t>Impact </a:t>
            </a:r>
            <a:r>
              <a:rPr lang="de-DE" sz="2000" dirty="0" err="1" smtClean="0">
                <a:solidFill>
                  <a:srgbClr val="00603B"/>
                </a:solidFill>
                <a:sym typeface="Wingdings" panose="05000000000000000000" pitchFamily="2" charset="2"/>
              </a:rPr>
              <a:t>multicritère</a:t>
            </a:r>
            <a:r>
              <a:rPr lang="de-DE" sz="2000" dirty="0" smtClean="0">
                <a:solidFill>
                  <a:srgbClr val="00603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0603B"/>
                </a:solidFill>
                <a:sym typeface="Wingdings" panose="05000000000000000000" pitchFamily="2" charset="2"/>
              </a:rPr>
              <a:t>adventices</a:t>
            </a:r>
            <a:r>
              <a:rPr lang="de-DE" sz="2000" dirty="0" smtClean="0">
                <a:solidFill>
                  <a:srgbClr val="00603B"/>
                </a:solidFill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4388875" y="2357026"/>
            <a:ext cx="4374125" cy="405683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</a:rPr>
              <a:t>Évaluation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systèmes</a:t>
            </a:r>
            <a:r>
              <a:rPr lang="de-DE" sz="2400" dirty="0" smtClean="0">
                <a:solidFill>
                  <a:schemeClr val="bg1"/>
                </a:solidFill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</a:rPr>
              <a:t>culture</a:t>
            </a:r>
            <a:endParaRPr lang="de-DE" sz="2400" dirty="0" smtClean="0">
              <a:solidFill>
                <a:schemeClr val="bg1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7540668" y="2777285"/>
            <a:ext cx="2707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Tx/>
              <a:buChar char="-"/>
            </a:pPr>
            <a:r>
              <a:rPr lang="de-DE" sz="2000" dirty="0" smtClean="0">
                <a:solidFill>
                  <a:srgbClr val="00603B"/>
                </a:solidFill>
              </a:rPr>
              <a:t>Ergonomie</a:t>
            </a:r>
          </a:p>
          <a:p>
            <a:pPr marL="87313" indent="-87313">
              <a:buFontTx/>
              <a:buChar char="-"/>
            </a:pPr>
            <a:r>
              <a:rPr lang="de-DE" sz="2000" dirty="0" err="1" smtClean="0">
                <a:solidFill>
                  <a:srgbClr val="00603B"/>
                </a:solidFill>
                <a:sym typeface="Wingdings" panose="05000000000000000000" pitchFamily="2" charset="2"/>
              </a:rPr>
              <a:t>Utilisation</a:t>
            </a:r>
            <a:r>
              <a:rPr lang="de-DE" sz="2000" dirty="0" smtClean="0">
                <a:solidFill>
                  <a:srgbClr val="00603B"/>
                </a:solidFill>
                <a:sym typeface="Wingdings" panose="05000000000000000000" pitchFamily="2" charset="2"/>
              </a:rPr>
              <a:t> en </a:t>
            </a:r>
            <a:r>
              <a:rPr lang="de-DE" sz="2000" dirty="0" err="1" smtClean="0">
                <a:solidFill>
                  <a:srgbClr val="00603B"/>
                </a:solidFill>
                <a:sym typeface="Wingdings" panose="05000000000000000000" pitchFamily="2" charset="2"/>
              </a:rPr>
              <a:t>ateliers</a:t>
            </a:r>
            <a:endParaRPr lang="de-DE" sz="2000" dirty="0" smtClean="0">
              <a:solidFill>
                <a:srgbClr val="00603B"/>
              </a:solidFill>
              <a:sym typeface="Wingdings" panose="05000000000000000000" pitchFamily="2" charset="2"/>
            </a:endParaRPr>
          </a:p>
        </p:txBody>
      </p:sp>
      <p:grpSp>
        <p:nvGrpSpPr>
          <p:cNvPr id="81" name="Groupe 80"/>
          <p:cNvGrpSpPr/>
          <p:nvPr/>
        </p:nvGrpSpPr>
        <p:grpSpPr>
          <a:xfrm>
            <a:off x="9630180" y="4467662"/>
            <a:ext cx="2429057" cy="1731366"/>
            <a:chOff x="9436313" y="4531161"/>
            <a:chExt cx="2620482" cy="1987765"/>
          </a:xfrm>
        </p:grpSpPr>
        <p:pic>
          <p:nvPicPr>
            <p:cNvPr id="82" name="Image 8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12"/>
            <a:stretch/>
          </p:blipFill>
          <p:spPr>
            <a:xfrm>
              <a:off x="9436313" y="4539242"/>
              <a:ext cx="2620482" cy="1979684"/>
            </a:xfrm>
            <a:prstGeom prst="rect">
              <a:avLst/>
            </a:prstGeom>
          </p:spPr>
        </p:pic>
        <p:sp>
          <p:nvSpPr>
            <p:cNvPr id="83" name="Émoticône 82"/>
            <p:cNvSpPr/>
            <p:nvPr/>
          </p:nvSpPr>
          <p:spPr>
            <a:xfrm>
              <a:off x="9843271" y="4608677"/>
              <a:ext cx="468125" cy="449438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4" name="Émoticône 83"/>
            <p:cNvSpPr/>
            <p:nvPr/>
          </p:nvSpPr>
          <p:spPr>
            <a:xfrm>
              <a:off x="10389998" y="4531161"/>
              <a:ext cx="468125" cy="449438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5" name="Émoticône 84"/>
            <p:cNvSpPr/>
            <p:nvPr/>
          </p:nvSpPr>
          <p:spPr>
            <a:xfrm>
              <a:off x="11031018" y="4572001"/>
              <a:ext cx="468125" cy="449438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6" name="Émoticône 85"/>
            <p:cNvSpPr/>
            <p:nvPr/>
          </p:nvSpPr>
          <p:spPr>
            <a:xfrm>
              <a:off x="9768423" y="5640058"/>
              <a:ext cx="468125" cy="449438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7" name="Émoticône 86"/>
            <p:cNvSpPr/>
            <p:nvPr/>
          </p:nvSpPr>
          <p:spPr>
            <a:xfrm>
              <a:off x="10389998" y="5640058"/>
              <a:ext cx="468125" cy="449438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88" name="Émoticône 87"/>
            <p:cNvSpPr/>
            <p:nvPr/>
          </p:nvSpPr>
          <p:spPr>
            <a:xfrm>
              <a:off x="11119952" y="5584676"/>
              <a:ext cx="468125" cy="449438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</p:grpSp>
      <p:sp>
        <p:nvSpPr>
          <p:cNvPr id="89" name="ZoneTexte 88"/>
          <p:cNvSpPr txBox="1"/>
          <p:nvPr/>
        </p:nvSpPr>
        <p:spPr>
          <a:xfrm>
            <a:off x="3087458" y="5515430"/>
            <a:ext cx="6488449" cy="683597"/>
          </a:xfrm>
          <a:prstGeom prst="rightArrow">
            <a:avLst/>
          </a:prstGeom>
          <a:gradFill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FF0000"/>
              </a:gs>
            </a:gsLst>
            <a:lin ang="10800000" scaled="0"/>
          </a:gradFill>
          <a:ln>
            <a:solidFill>
              <a:schemeClr val="tx1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de-DE" sz="2000" dirty="0" err="1" smtClean="0"/>
              <a:t>Utilisateurs</a:t>
            </a:r>
            <a:endParaRPr lang="de-DE" sz="2000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61044" y="6107339"/>
            <a:ext cx="29701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i="1" dirty="0" err="1" smtClean="0"/>
              <a:t>INRAE</a:t>
            </a:r>
            <a:r>
              <a:rPr lang="de-DE" i="1" dirty="0" smtClean="0"/>
              <a:t> </a:t>
            </a:r>
            <a:r>
              <a:rPr lang="de-DE" i="1" dirty="0" err="1" smtClean="0"/>
              <a:t>Agroécologie</a:t>
            </a:r>
            <a:r>
              <a:rPr lang="de-DE" i="1" dirty="0" smtClean="0"/>
              <a:t> Dijon</a:t>
            </a:r>
            <a:endParaRPr lang="en-GB" i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94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98"/>
    </mc:Choice>
    <mc:Fallback>
      <p:transition spd="slow" advTm="15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5" grpId="0"/>
      <p:bldP spid="52" grpId="0" animBg="1"/>
      <p:bldP spid="53" grpId="0" animBg="1"/>
      <p:bldP spid="78" grpId="0"/>
      <p:bldP spid="79" grpId="0" animBg="1"/>
      <p:bldP spid="80" grpId="0"/>
      <p:bldP spid="89" grpId="0" animBg="1"/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46503" x="2005013" y="2776538"/>
          <p14:tracePt t="47424" x="1290638" y="3386138"/>
          <p14:tracePt t="48799" x="995363" y="4186238"/>
          <p14:tracePt t="48805" x="0" y="0"/>
        </p14:tracePtLst>
        <p14:tracePtLst>
          <p14:tracePt t="54753" x="10387013" y="2938463"/>
          <p14:tracePt t="55214" x="11115675" y="4157663"/>
          <p14:tracePt t="55686" x="11811000" y="3505200"/>
          <p14:tracePt t="55887" x="11806238" y="3505200"/>
          <p14:tracePt t="55903" x="11796713" y="3505200"/>
          <p14:tracePt t="55912" x="11782425" y="3505200"/>
          <p14:tracePt t="55947" x="11739563" y="3505200"/>
          <p14:tracePt t="55950" x="11725275" y="3495675"/>
          <p14:tracePt t="55994" x="11658600" y="3467100"/>
          <p14:tracePt t="56036" x="11606213" y="3448050"/>
          <p14:tracePt t="56038" x="11596688" y="3438525"/>
          <p14:tracePt t="56224" x="11253788" y="3400425"/>
          <p14:tracePt t="56306" x="11129963" y="3500438"/>
          <p14:tracePt t="56311" x="11120438" y="3509963"/>
          <p14:tracePt t="56411" x="11049000" y="3667125"/>
          <p14:tracePt t="56417" x="11039475" y="3690938"/>
          <p14:tracePt t="56427" x="11039475" y="3719513"/>
          <p14:tracePt t="56434" x="11029950" y="3743325"/>
          <p14:tracePt t="56439" x="11029950" y="3762375"/>
          <p14:tracePt t="56449" x="11029950" y="3781425"/>
          <p14:tracePt t="56474" x="11029950" y="3829050"/>
          <p14:tracePt t="56478" x="11029950" y="3843338"/>
          <p14:tracePt t="56526" x="11029950" y="3910013"/>
          <p14:tracePt t="56597" x="11115675" y="4043363"/>
          <p14:tracePt t="56600" x="11125200" y="4052888"/>
          <p14:tracePt t="56661" x="11182350" y="4124325"/>
          <p14:tracePt t="56664" x="11187113" y="4129088"/>
          <p14:tracePt t="56710" x="11258550" y="4143375"/>
          <p14:tracePt t="56775" x="11410950" y="4143375"/>
          <p14:tracePt t="56828" x="11572875" y="4143375"/>
          <p14:tracePt t="56830" x="11587163" y="4143375"/>
          <p14:tracePt t="56897" x="11653838" y="3976688"/>
          <p14:tracePt t="56946" x="11677650" y="3757613"/>
          <p14:tracePt t="56951" x="11677650" y="3724275"/>
          <p14:tracePt t="57000" x="11620500" y="3500438"/>
          <p14:tracePt t="57007" x="11610975" y="3481388"/>
          <p14:tracePt t="57060" x="11506200" y="3324225"/>
          <p14:tracePt t="57062" x="11487150" y="3305175"/>
          <p14:tracePt t="57070" x="11472863" y="3290888"/>
          <p14:tracePt t="57080" x="11453813" y="3276600"/>
          <p14:tracePt t="57087" x="11425238" y="3252788"/>
          <p14:tracePt t="57095" x="11396663" y="3233738"/>
          <p14:tracePt t="57103" x="11358563" y="3205163"/>
          <p14:tracePt t="57113" x="11315700" y="3186113"/>
          <p14:tracePt t="57122" x="11282363" y="3167063"/>
          <p14:tracePt t="57131" x="11239500" y="3152775"/>
          <p14:tracePt t="57136" x="11196638" y="3133725"/>
          <p14:tracePt t="57144" x="11168063" y="3128963"/>
          <p14:tracePt t="57153" x="11134725" y="3109913"/>
          <p14:tracePt t="57163" x="11110913" y="3105150"/>
          <p14:tracePt t="57168" x="11082338" y="3100388"/>
          <p14:tracePt t="57183" x="11034713" y="3100388"/>
          <p14:tracePt t="57191" x="11010900" y="3100388"/>
          <p14:tracePt t="57198" x="10991850" y="3100388"/>
          <p14:tracePt t="57211" x="10963275" y="3100388"/>
          <p14:tracePt t="57219" x="10939463" y="3100388"/>
          <p14:tracePt t="57228" x="10906125" y="3100388"/>
          <p14:tracePt t="57232" x="10872788" y="3100388"/>
          <p14:tracePt t="57239" x="10834688" y="3100388"/>
          <p14:tracePt t="57247" x="10806113" y="3100388"/>
          <p14:tracePt t="57255" x="10777538" y="3100388"/>
          <p14:tracePt t="57263" x="10748963" y="3100388"/>
          <p14:tracePt t="57271" x="10734675" y="3100388"/>
          <p14:tracePt t="57279" x="10701338" y="3109913"/>
          <p14:tracePt t="57288" x="10687050" y="3124200"/>
          <p14:tracePt t="57295" x="10672763" y="3133725"/>
          <p14:tracePt t="57303" x="10653713" y="3167063"/>
          <p14:tracePt t="57310" x="10648950" y="3186113"/>
          <p14:tracePt t="57319" x="10625138" y="3205163"/>
          <p14:tracePt t="57328" x="10620375" y="3219450"/>
          <p14:tracePt t="57335" x="10615613" y="3243263"/>
          <p14:tracePt t="57343" x="10601325" y="3271838"/>
          <p14:tracePt t="57351" x="10596563" y="3290888"/>
          <p14:tracePt t="57358" x="10591800" y="3309938"/>
          <p14:tracePt t="57367" x="10591800" y="3333750"/>
          <p14:tracePt t="57379" x="10591800" y="3348038"/>
          <p14:tracePt t="57388" x="10591800" y="3362325"/>
          <p14:tracePt t="57395" x="10591800" y="3381375"/>
          <p14:tracePt t="57401" x="10591800" y="3405188"/>
          <p14:tracePt t="57409" x="10591800" y="3424238"/>
          <p14:tracePt t="57415" x="10591800" y="3448050"/>
          <p14:tracePt t="57423" x="10591800" y="3471863"/>
          <p14:tracePt t="57431" x="10591800" y="3486150"/>
          <p14:tracePt t="57439" x="10591800" y="3509963"/>
          <p14:tracePt t="57447" x="10591800" y="3538538"/>
          <p14:tracePt t="57455" x="10601325" y="3571875"/>
          <p14:tracePt t="57462" x="10615613" y="3605213"/>
          <p14:tracePt t="57472" x="10620375" y="3638550"/>
          <p14:tracePt t="57478" x="10644188" y="3690938"/>
          <p14:tracePt t="57487" x="10663238" y="3724275"/>
          <p14:tracePt t="57495" x="10682288" y="3776663"/>
          <p14:tracePt t="57504" x="10701338" y="3810000"/>
          <p14:tracePt t="57510" x="10729913" y="3852863"/>
          <p14:tracePt t="57519" x="10758488" y="3905250"/>
          <p14:tracePt t="57527" x="10782300" y="3938588"/>
          <p14:tracePt t="57535" x="10801350" y="3962400"/>
          <p14:tracePt t="57544" x="10820400" y="3976688"/>
          <p14:tracePt t="57552" x="10848975" y="3995738"/>
          <p14:tracePt t="57559" x="10868025" y="4005263"/>
          <p14:tracePt t="57566" x="10896600" y="4014788"/>
          <p14:tracePt t="57575" x="10915650" y="4019550"/>
          <p14:tracePt t="57583" x="10934700" y="4024313"/>
          <p14:tracePt t="57592" x="10944225" y="4024313"/>
          <p14:tracePt t="57600" x="10968038" y="4024313"/>
          <p14:tracePt t="57608" x="10982325" y="4024313"/>
          <p14:tracePt t="57614" x="11006138" y="4024313"/>
          <p14:tracePt t="57623" x="11025188" y="4024313"/>
          <p14:tracePt t="57630" x="11029950" y="4024313"/>
          <p14:tracePt t="57641" x="11044238" y="4019550"/>
          <p14:tracePt t="57641" x="0" y="0"/>
        </p14:tracePtLst>
        <p14:tracePtLst>
          <p14:tracePt t="67033" x="2100263" y="4581525"/>
          <p14:tracePt t="67492" x="1747838" y="4410075"/>
          <p14:tracePt t="67495" x="1724025" y="4410075"/>
          <p14:tracePt t="68412" x="1181100" y="4762500"/>
          <p14:tracePt t="68879" x="328613" y="4667250"/>
          <p14:tracePt t="69348" x="371475" y="5586413"/>
          <p14:tracePt t="69351" x="395288" y="5610225"/>
          <p14:tracePt t="69359" x="414338" y="5629275"/>
          <p14:tracePt t="69366" x="442913" y="5648325"/>
          <p14:tracePt t="69375" x="461963" y="5662613"/>
          <p14:tracePt t="69382" x="490538" y="5686425"/>
          <p14:tracePt t="69392" x="528638" y="5710238"/>
          <p14:tracePt t="69402" x="547688" y="5719763"/>
          <p14:tracePt t="69411" x="576263" y="5734050"/>
          <p14:tracePt t="69415" x="604838" y="5757863"/>
          <p14:tracePt t="69422" x="623888" y="5767388"/>
          <p14:tracePt t="69431" x="642938" y="5786438"/>
          <p14:tracePt t="69439" x="657225" y="5791200"/>
          <p14:tracePt t="69447" x="676275" y="5800725"/>
          <p14:tracePt t="69457" x="704850" y="5815013"/>
          <p14:tracePt t="69463" x="719138" y="5824538"/>
          <p14:tracePt t="69472" x="733425" y="5834063"/>
          <p14:tracePt t="69479" x="752475" y="5843588"/>
          <p14:tracePt t="69487" x="757238" y="5843588"/>
          <p14:tracePt t="69495" x="776288" y="5848350"/>
          <p14:tracePt t="69503" x="790575" y="5857875"/>
          <p14:tracePt t="69510" x="800100" y="5857875"/>
          <p14:tracePt t="69519" x="819150" y="5862638"/>
          <p14:tracePt t="69527" x="833438" y="5862638"/>
          <p14:tracePt t="69535" x="847725" y="5862638"/>
          <p14:tracePt t="69543" x="871538" y="5862638"/>
          <p14:tracePt t="69551" x="885825" y="5862638"/>
          <p14:tracePt t="69559" x="904875" y="5862638"/>
          <p14:tracePt t="69568" x="928688" y="5862638"/>
          <p14:tracePt t="69575" x="947738" y="5862638"/>
          <p14:tracePt t="69582" x="957263" y="5862638"/>
          <p14:tracePt t="69592" x="976313" y="5862638"/>
          <p14:tracePt t="69600" x="990600" y="5862638"/>
          <p14:tracePt t="69608" x="1004888" y="5862638"/>
          <p14:tracePt t="69614" x="1019175" y="5862638"/>
          <p14:tracePt t="69624" x="1038225" y="5862638"/>
          <p14:tracePt t="69631" x="1057275" y="5862638"/>
          <p14:tracePt t="69639" x="1081088" y="5862638"/>
          <p14:tracePt t="69647" x="1104900" y="5862638"/>
          <p14:tracePt t="69655" x="1138238" y="5862638"/>
          <p14:tracePt t="69663" x="1162050" y="5862638"/>
          <p14:tracePt t="69671" x="1195388" y="5862638"/>
          <p14:tracePt t="69678" x="1223963" y="5862638"/>
          <p14:tracePt t="69687" x="1276350" y="5867400"/>
          <p14:tracePt t="69694" x="1314450" y="5872163"/>
          <p14:tracePt t="69706" x="1347788" y="5872163"/>
          <p14:tracePt t="69714" x="1390650" y="5886450"/>
          <p14:tracePt t="69722" x="1414463" y="5891213"/>
          <p14:tracePt t="69730" x="1447800" y="5891213"/>
          <p14:tracePt t="69735" x="1471613" y="5891213"/>
          <p14:tracePt t="69743" x="1504950" y="5895975"/>
          <p14:tracePt t="69751" x="1547813" y="5895975"/>
          <p14:tracePt t="69758" x="1576388" y="5895975"/>
          <p14:tracePt t="69767" x="1609725" y="5900738"/>
          <p14:tracePt t="69775" x="1638300" y="5900738"/>
          <p14:tracePt t="69784" x="1666875" y="5900738"/>
          <p14:tracePt t="69791" x="1714500" y="5900738"/>
          <p14:tracePt t="69798" x="1738313" y="5900738"/>
          <p14:tracePt t="69810" x="1771650" y="5900738"/>
          <p14:tracePt t="69819" x="1804988" y="5900738"/>
          <p14:tracePt t="69828" x="1828800" y="5900738"/>
          <p14:tracePt t="69837" x="1852613" y="5900738"/>
          <p14:tracePt t="69842" x="1871663" y="5900738"/>
          <p14:tracePt t="69847" x="1890713" y="5900738"/>
          <p14:tracePt t="69855" x="1900238" y="5900738"/>
          <p14:tracePt t="69863" x="1924050" y="5891213"/>
          <p14:tracePt t="69871" x="1928813" y="5886450"/>
          <p14:tracePt t="69878" x="1938338" y="5881688"/>
          <p14:tracePt t="69887" x="1947863" y="5872163"/>
          <p14:tracePt t="69895" x="1962150" y="5862638"/>
          <p14:tracePt t="69905" x="1976438" y="5843588"/>
          <p14:tracePt t="69914" x="1981200" y="5838825"/>
          <p14:tracePt t="69924" x="2000250" y="5829300"/>
          <p14:tracePt t="69931" x="2009775" y="5819775"/>
          <p14:tracePt t="69937" x="2024063" y="5805488"/>
          <p14:tracePt t="69943" x="2033588" y="5800725"/>
          <p14:tracePt t="69951" x="2047875" y="5791200"/>
          <p14:tracePt t="69958" x="2052638" y="5776913"/>
          <p14:tracePt t="69971" x="2081213" y="5757863"/>
          <p14:tracePt t="69979" x="2095500" y="5748338"/>
          <p14:tracePt t="69985" x="2109788" y="5734050"/>
          <p14:tracePt t="69992" x="2128838" y="5705475"/>
          <p14:tracePt t="69999" x="2143125" y="5691188"/>
          <p14:tracePt t="70008" x="2147888" y="5672138"/>
          <p14:tracePt t="70014" x="2157413" y="5657850"/>
          <p14:tracePt t="70023" x="2166938" y="5634038"/>
          <p14:tracePt t="70034" x="2166938" y="5614988"/>
          <p14:tracePt t="70041" x="2166938" y="5591175"/>
          <p14:tracePt t="70050" x="2166938" y="5581650"/>
          <p14:tracePt t="70059" x="2166938" y="5557838"/>
          <p14:tracePt t="70068" x="2166938" y="5538788"/>
          <p14:tracePt t="70070" x="2166938" y="5514975"/>
          <p14:tracePt t="70079" x="2166938" y="5491163"/>
          <p14:tracePt t="70088" x="2166938" y="5472113"/>
          <p14:tracePt t="70095" x="2162175" y="5448300"/>
          <p14:tracePt t="70102" x="2152650" y="5410200"/>
          <p14:tracePt t="70110" x="2133600" y="5386388"/>
          <p14:tracePt t="70119" x="2124075" y="5348288"/>
          <p14:tracePt t="70127" x="2109788" y="5329238"/>
          <p14:tracePt t="70135" x="2085975" y="5295900"/>
          <p14:tracePt t="70142" x="2066925" y="5267325"/>
          <p14:tracePt t="70151" x="2043113" y="5238750"/>
          <p14:tracePt t="70159" x="2019300" y="5210175"/>
          <p14:tracePt t="70167" x="2000250" y="5181600"/>
          <p14:tracePt t="70175" x="1976438" y="5153025"/>
          <p14:tracePt t="70183" x="1952625" y="5129213"/>
          <p14:tracePt t="70192" x="1933575" y="5114925"/>
          <p14:tracePt t="70199" x="1919288" y="5100638"/>
          <p14:tracePt t="70209" x="1895475" y="5072063"/>
          <p14:tracePt t="70219" x="1876425" y="5057775"/>
          <p14:tracePt t="70227" x="1866900" y="5048250"/>
          <p14:tracePt t="70234" x="1843088" y="5033963"/>
          <p14:tracePt t="70242" x="1833563" y="5024438"/>
          <p14:tracePt t="70248" x="1814513" y="5014913"/>
          <p14:tracePt t="70255" x="1795463" y="5000625"/>
          <p14:tracePt t="70263" x="1790700" y="4995863"/>
          <p14:tracePt t="70271" x="1766888" y="4986338"/>
          <p14:tracePt t="70278" x="1757363" y="4981575"/>
          <p14:tracePt t="70286" x="1728788" y="4972050"/>
          <p14:tracePt t="70295" x="1724025" y="4972050"/>
          <p14:tracePt t="70302" x="1704975" y="4962525"/>
          <p14:tracePt t="70311" x="1685925" y="4957763"/>
          <p14:tracePt t="70319" x="1666875" y="4957763"/>
          <p14:tracePt t="70327" x="1643063" y="4957763"/>
          <p14:tracePt t="70334" x="1628775" y="4953000"/>
          <p14:tracePt t="70345" x="1604963" y="4953000"/>
          <p14:tracePt t="70351" x="1590675" y="4953000"/>
          <p14:tracePt t="70359" x="1566863" y="4953000"/>
          <p14:tracePt t="70367" x="1547813" y="4948238"/>
          <p14:tracePt t="70380" x="1528763" y="4948238"/>
          <p14:tracePt t="70389" x="1524000" y="4948238"/>
          <p14:tracePt t="70402" x="1495425" y="4948238"/>
          <p14:tracePt t="70410" x="1476375" y="4948238"/>
          <p14:tracePt t="70417" x="1462088" y="4948238"/>
          <p14:tracePt t="70423" x="1452563" y="4948238"/>
          <p14:tracePt t="70430" x="1438275" y="4948238"/>
          <p14:tracePt t="70440" x="1433513" y="4948238"/>
          <p14:tracePt t="70447" x="1419225" y="4948238"/>
          <p14:tracePt t="70455" x="1409700" y="4948238"/>
          <p14:tracePt t="70463" x="1404938" y="4948238"/>
          <p14:tracePt t="70472" x="1395413" y="4957763"/>
          <p14:tracePt t="70487" x="1390650" y="4962525"/>
          <p14:tracePt t="70495" x="1385888" y="4962525"/>
          <p14:tracePt t="70504" x="1381125" y="4967288"/>
          <p14:tracePt t="70511" x="1376363" y="4976813"/>
          <p14:tracePt t="70527" x="1376363" y="4991100"/>
          <p14:tracePt t="70544" x="1376363" y="4995863"/>
          <p14:tracePt t="70559" x="1376363" y="5000625"/>
          <p14:tracePt t="70575" x="1376363" y="5010150"/>
          <p14:tracePt t="70592" x="0" y="0"/>
        </p14:tracePtLst>
        <p14:tracePtLst>
          <p14:tracePt t="123449" x="11587163" y="2447925"/>
          <p14:tracePt t="123924" x="10834688" y="2324100"/>
          <p14:tracePt t="123926" x="10810875" y="2319338"/>
          <p14:tracePt t="124388" x="10277475" y="2933700"/>
          <p14:tracePt t="124390" x="10277475" y="2957513"/>
          <p14:tracePt t="124399" x="10277475" y="2976563"/>
          <p14:tracePt t="124406" x="10272713" y="3000375"/>
          <p14:tracePt t="124416" x="10272713" y="3019425"/>
          <p14:tracePt t="124423" x="10272713" y="3043238"/>
          <p14:tracePt t="124435" x="10272713" y="3067050"/>
          <p14:tracePt t="124444" x="10272713" y="3090863"/>
          <p14:tracePt t="124452" x="10272713" y="3119438"/>
          <p14:tracePt t="124461" x="10272713" y="3143250"/>
          <p14:tracePt t="124467" x="10272713" y="3167063"/>
          <p14:tracePt t="124476" x="10272713" y="3190875"/>
          <p14:tracePt t="124479" x="10272713" y="3224213"/>
          <p14:tracePt t="124488" x="10272713" y="3248025"/>
          <p14:tracePt t="124495" x="10272713" y="3281363"/>
          <p14:tracePt t="124503" x="10272713" y="3314700"/>
          <p14:tracePt t="124513" x="10272713" y="3352800"/>
          <p14:tracePt t="124523" x="10272713" y="3386138"/>
          <p14:tracePt t="124530" x="10272713" y="3433763"/>
          <p14:tracePt t="124540" x="10272713" y="3467100"/>
          <p14:tracePt t="124543" x="10272713" y="3490913"/>
          <p14:tracePt t="124552" x="10272713" y="3514725"/>
          <p14:tracePt t="124559" x="10282238" y="3533775"/>
          <p14:tracePt t="124567" x="10291763" y="3562350"/>
          <p14:tracePt t="124574" x="10296525" y="3576638"/>
          <p14:tracePt t="124584" x="10310813" y="3600450"/>
          <p14:tracePt t="124591" x="10339388" y="3629025"/>
          <p14:tracePt t="124598" x="10348913" y="3643313"/>
          <p14:tracePt t="124608" x="10372725" y="3667125"/>
          <p14:tracePt t="124615" x="10391775" y="3686175"/>
          <p14:tracePt t="124623" x="10420350" y="3714750"/>
          <p14:tracePt t="124636" x="10448925" y="3729038"/>
          <p14:tracePt t="124644" x="10491788" y="3762375"/>
          <p14:tracePt t="124650" x="10544175" y="3786188"/>
          <p14:tracePt t="124657" x="10577513" y="3805238"/>
          <p14:tracePt t="124663" x="10620375" y="3829050"/>
          <p14:tracePt t="124671" x="10672763" y="3862388"/>
          <p14:tracePt t="124678" x="10725150" y="3895725"/>
          <p14:tracePt t="124688" x="10768013" y="3924300"/>
          <p14:tracePt t="124695" x="10815638" y="3948113"/>
          <p14:tracePt t="124703" x="10853738" y="3971925"/>
          <p14:tracePt t="124710" x="10887075" y="3990975"/>
          <p14:tracePt t="124720" x="10929938" y="4014788"/>
          <p14:tracePt t="124727" x="10968038" y="4038600"/>
          <p14:tracePt t="124736" x="11010900" y="4052888"/>
          <p14:tracePt t="124743" x="11049000" y="4062413"/>
          <p14:tracePt t="124751" x="11091863" y="4076700"/>
          <p14:tracePt t="124759" x="11125200" y="4081463"/>
          <p14:tracePt t="124768" x="11172825" y="4081463"/>
          <p14:tracePt t="124775" x="11215688" y="4090988"/>
          <p14:tracePt t="124783" x="11263313" y="4090988"/>
          <p14:tracePt t="124792" x="11296650" y="4090988"/>
          <p14:tracePt t="124800" x="11320463" y="4090988"/>
          <p14:tracePt t="124810" x="11344275" y="4090988"/>
          <p14:tracePt t="124820" x="11372850" y="4090988"/>
          <p14:tracePt t="124828" x="11391900" y="4086225"/>
          <p14:tracePt t="124843" x="11420475" y="4071938"/>
          <p14:tracePt t="124847" x="11449050" y="4057650"/>
          <p14:tracePt t="124856" x="11468100" y="4048125"/>
          <p14:tracePt t="124863" x="11496675" y="4038600"/>
          <p14:tracePt t="124872" x="11510963" y="4019550"/>
          <p14:tracePt t="124881" x="11539538" y="4005263"/>
          <p14:tracePt t="124887" x="11568113" y="3976688"/>
          <p14:tracePt t="124894" x="11591925" y="3933825"/>
          <p14:tracePt t="124903" x="11610975" y="3900488"/>
          <p14:tracePt t="124911" x="11620500" y="3867150"/>
          <p14:tracePt t="124919" x="11639550" y="3824288"/>
          <p14:tracePt t="124927" x="11644313" y="3781425"/>
          <p14:tracePt t="124935" x="11663363" y="3733800"/>
          <p14:tracePt t="124943" x="11663363" y="3700463"/>
          <p14:tracePt t="124952" x="11663363" y="3667125"/>
          <p14:tracePt t="124958" x="11663363" y="3633788"/>
          <p14:tracePt t="124967" x="11668125" y="3586163"/>
          <p14:tracePt t="124977" x="11672888" y="3552825"/>
          <p14:tracePt t="124987" x="11672888" y="3505200"/>
          <p14:tracePt t="124995" x="11672888" y="3471863"/>
          <p14:tracePt t="125005" x="11672888" y="3438525"/>
          <p14:tracePt t="125009" x="11672888" y="3409950"/>
          <p14:tracePt t="125015" x="11672888" y="3367088"/>
          <p14:tracePt t="125025" x="11668125" y="3343275"/>
          <p14:tracePt t="125037" x="11663363" y="3300413"/>
          <p14:tracePt t="125044" x="11653838" y="3281363"/>
          <p14:tracePt t="125051" x="11630025" y="3252788"/>
          <p14:tracePt t="125055" x="11606213" y="3224213"/>
          <p14:tracePt t="125076" x="11558588" y="3157538"/>
          <p14:tracePt t="125079" x="11539538" y="3138488"/>
          <p14:tracePt t="125086" x="11510963" y="3114675"/>
          <p14:tracePt t="125096" x="11472863" y="3076575"/>
          <p14:tracePt t="125103" x="11439525" y="3067050"/>
          <p14:tracePt t="125111" x="11401425" y="3043238"/>
          <p14:tracePt t="125119" x="11353800" y="3014663"/>
          <p14:tracePt t="125127" x="11287125" y="2995613"/>
          <p14:tracePt t="125135" x="11220450" y="2976563"/>
          <p14:tracePt t="125144" x="11149013" y="2971800"/>
          <p14:tracePt t="125151" x="11096625" y="2971800"/>
          <p14:tracePt t="125159" x="11029950" y="2952750"/>
          <p14:tracePt t="125167" x="10968038" y="2952750"/>
          <p14:tracePt t="125176" x="10896600" y="2943225"/>
          <p14:tracePt t="125183" x="10834688" y="2943225"/>
          <p14:tracePt t="125191" x="10763250" y="2943225"/>
          <p14:tracePt t="125199" x="10696575" y="2943225"/>
          <p14:tracePt t="125210" x="10634663" y="2943225"/>
          <p14:tracePt t="125219" x="10567988" y="2952750"/>
          <p14:tracePt t="125226" x="10496550" y="2981325"/>
          <p14:tracePt t="125241" x="10406063" y="3024188"/>
          <p14:tracePt t="125246" x="10353675" y="3048000"/>
          <p14:tracePt t="125254" x="10310813" y="3071813"/>
          <p14:tracePt t="125264" x="10282238" y="3105150"/>
          <p14:tracePt t="125272" x="10229850" y="3143250"/>
          <p14:tracePt t="125278" x="10206038" y="3176588"/>
          <p14:tracePt t="125287" x="10182225" y="3219450"/>
          <p14:tracePt t="125296" x="10158413" y="3262313"/>
          <p14:tracePt t="125302" x="10139363" y="3305175"/>
          <p14:tracePt t="125312" x="10129838" y="3348038"/>
          <p14:tracePt t="125320" x="10129838" y="3386138"/>
          <p14:tracePt t="125326" x="10129838" y="3433763"/>
          <p14:tracePt t="125335" x="10129838" y="3476625"/>
          <p14:tracePt t="125343" x="10129838" y="3524250"/>
          <p14:tracePt t="125352" x="10139363" y="3581400"/>
          <p14:tracePt t="125359" x="10163175" y="3629025"/>
          <p14:tracePt t="125367" x="10196513" y="3695700"/>
          <p14:tracePt t="125376" x="10215563" y="3748088"/>
          <p14:tracePt t="125383" x="10263188" y="3805238"/>
          <p14:tracePt t="125391" x="10301288" y="3867150"/>
          <p14:tracePt t="125399" x="10339388" y="3914775"/>
          <p14:tracePt t="125406" x="10382250" y="3976688"/>
          <p14:tracePt t="125415" x="10434638" y="4033838"/>
          <p14:tracePt t="125425" x="10472738" y="4081463"/>
          <p14:tracePt t="125434" x="10510838" y="4114800"/>
          <p14:tracePt t="125442" x="10567988" y="4171950"/>
          <p14:tracePt t="125449" x="10620375" y="4200525"/>
          <p14:tracePt t="125458" x="10663238" y="4219575"/>
          <p14:tracePt t="125462" x="10720388" y="4252913"/>
          <p14:tracePt t="125471" x="10777538" y="4271963"/>
          <p14:tracePt t="125479" x="10834688" y="4295775"/>
          <p14:tracePt t="125487" x="10877550" y="4310063"/>
          <p14:tracePt t="125495" x="10934700" y="4310063"/>
          <p14:tracePt t="125503" x="10968038" y="4314825"/>
          <p14:tracePt t="125511" x="10991850" y="4314825"/>
          <p14:tracePt t="125519" x="11025188" y="4314825"/>
          <p14:tracePt t="125527" x="11034713" y="4314825"/>
          <p14:tracePt t="125536" x="11044238" y="4314825"/>
          <p14:tracePt t="125545" x="11053763" y="4314825"/>
          <p14:tracePt t="125564" x="11058525" y="4314825"/>
          <p14:tracePt t="125575" x="11063288" y="4310063"/>
          <p14:tracePt t="125601" x="11063288" y="4305300"/>
          <p14:tracePt t="125602" x="0" y="0"/>
        </p14:tracePtLst>
        <p14:tracePtLst>
          <p14:tracePt t="140215" x="9458325" y="5067300"/>
          <p14:tracePt t="140708" x="9091613" y="4967288"/>
          <p14:tracePt t="141175" x="8439150" y="5000625"/>
          <p14:tracePt t="141183" x="8420100" y="4991100"/>
          <p14:tracePt t="141191" x="8401050" y="4991100"/>
          <p14:tracePt t="141199" x="8391525" y="4986338"/>
          <p14:tracePt t="141207" x="8377238" y="4986338"/>
          <p14:tracePt t="141214" x="8367713" y="4986338"/>
          <p14:tracePt t="141222" x="8358188" y="4986338"/>
          <p14:tracePt t="141231" x="8348663" y="4986338"/>
          <p14:tracePt t="141239" x="8339138" y="4986338"/>
          <p14:tracePt t="141247" x="8334375" y="4986338"/>
          <p14:tracePt t="141256" x="8329613" y="4986338"/>
          <p14:tracePt t="141263" x="8320088" y="4986338"/>
          <p14:tracePt t="141271" x="8315325" y="4991100"/>
          <p14:tracePt t="141279" x="8301038" y="4995863"/>
          <p14:tracePt t="141288" x="8286750" y="5010150"/>
          <p14:tracePt t="141295" x="8267700" y="5019675"/>
          <p14:tracePt t="141303" x="8253413" y="5029200"/>
          <p14:tracePt t="141312" x="8239125" y="5033963"/>
          <p14:tracePt t="141319" x="8224838" y="5038725"/>
          <p14:tracePt t="141329" x="8210550" y="5038725"/>
          <p14:tracePt t="141339" x="8196263" y="5038725"/>
          <p14:tracePt t="141348" x="8181975" y="5043488"/>
          <p14:tracePt t="141356" x="8177213" y="5048250"/>
          <p14:tracePt t="141364" x="8172450" y="5053013"/>
          <p14:tracePt t="141367" x="8167688" y="5062538"/>
          <p14:tracePt t="141379" x="8162925" y="5072063"/>
          <p14:tracePt t="141388" x="8162925" y="5081588"/>
          <p14:tracePt t="141393" x="8158163" y="5095875"/>
          <p14:tracePt t="141400" x="8158163" y="5114925"/>
          <p14:tracePt t="141407" x="8158163" y="5124450"/>
          <p14:tracePt t="141414" x="8158163" y="5133975"/>
          <p14:tracePt t="141423" x="8158163" y="5138738"/>
          <p14:tracePt t="141431" x="8158163" y="5148263"/>
          <p14:tracePt t="141438" x="8158163" y="5153025"/>
          <p14:tracePt t="141447" x="8158163" y="5162550"/>
          <p14:tracePt t="141456" x="8158163" y="5172075"/>
          <p14:tracePt t="141462" x="8162925" y="5176838"/>
          <p14:tracePt t="141471" x="8167688" y="5186363"/>
          <p14:tracePt t="141479" x="8167688" y="5195888"/>
          <p14:tracePt t="141488" x="8186738" y="5214938"/>
          <p14:tracePt t="141496" x="8205788" y="5238750"/>
          <p14:tracePt t="141511" x="8234363" y="5276850"/>
          <p14:tracePt t="141522" x="8262938" y="5300663"/>
          <p14:tracePt t="141528" x="8301038" y="5324475"/>
          <p14:tracePt t="141535" x="8320088" y="5338763"/>
          <p14:tracePt t="141543" x="8358188" y="5362575"/>
          <p14:tracePt t="141552" x="8386763" y="5386388"/>
          <p14:tracePt t="141560" x="8405813" y="5395913"/>
          <p14:tracePt t="141567" x="8424863" y="5410200"/>
          <p14:tracePt t="141575" x="8439150" y="5419725"/>
          <p14:tracePt t="141582" x="8458200" y="5434013"/>
          <p14:tracePt t="141591" x="8467725" y="5438775"/>
          <p14:tracePt t="141599" x="8477250" y="5453063"/>
          <p14:tracePt t="141608" x="8482013" y="5457825"/>
          <p14:tracePt t="141615" x="8491538" y="5462588"/>
          <p14:tracePt t="141625" x="8505825" y="5472113"/>
          <p14:tracePt t="141635" x="8510588" y="5476875"/>
          <p14:tracePt t="141649" x="8543925" y="5500688"/>
          <p14:tracePt t="141655" x="8567738" y="5510213"/>
          <p14:tracePt t="141663" x="8596313" y="5534025"/>
          <p14:tracePt t="141671" x="8620125" y="5553075"/>
          <p14:tracePt t="141679" x="8658225" y="5581650"/>
          <p14:tracePt t="141687" x="8686800" y="5595938"/>
          <p14:tracePt t="141695" x="8715375" y="5614988"/>
          <p14:tracePt t="141702" x="8767763" y="5648325"/>
          <p14:tracePt t="141711" x="8791575" y="5653088"/>
          <p14:tracePt t="141719" x="8834438" y="5676900"/>
          <p14:tracePt t="141727" x="8882063" y="5681663"/>
          <p14:tracePt t="141736" x="8934450" y="5695950"/>
          <p14:tracePt t="141742" x="8972550" y="5700713"/>
          <p14:tracePt t="141751" x="9015413" y="5705475"/>
          <p14:tracePt t="141758" x="9063038" y="5705475"/>
          <p14:tracePt t="141768" x="9101138" y="5705475"/>
          <p14:tracePt t="141775" x="9158288" y="5705475"/>
          <p14:tracePt t="141784" x="9205913" y="5705475"/>
          <p14:tracePt t="141791" x="9253538" y="5705475"/>
          <p14:tracePt t="141799" x="9291638" y="5705475"/>
          <p14:tracePt t="141806" x="9324975" y="5705475"/>
          <p14:tracePt t="141815" x="9358313" y="5705475"/>
          <p14:tracePt t="141824" x="9386888" y="5700713"/>
          <p14:tracePt t="141831" x="9410700" y="5691188"/>
          <p14:tracePt t="141839" x="9424988" y="5681663"/>
          <p14:tracePt t="141846" x="9434513" y="5672138"/>
          <p14:tracePt t="141855" x="9444038" y="5662613"/>
          <p14:tracePt t="141863" x="9448800" y="5648325"/>
          <p14:tracePt t="141890" x="9463088" y="5610225"/>
          <p14:tracePt t="141894" x="9472613" y="5595938"/>
          <p14:tracePt t="141902" x="9472613" y="5586413"/>
          <p14:tracePt t="141911" x="9477375" y="5567363"/>
          <p14:tracePt t="141920" x="9482138" y="5548313"/>
          <p14:tracePt t="141927" x="9482138" y="5529263"/>
          <p14:tracePt t="141935" x="9482138" y="5519738"/>
          <p14:tracePt t="141942" x="9482138" y="5500688"/>
          <p14:tracePt t="141951" x="9482138" y="5476875"/>
          <p14:tracePt t="141958" x="9482138" y="5457825"/>
          <p14:tracePt t="141968" x="9482138" y="5434013"/>
          <p14:tracePt t="141976" x="9482138" y="5414963"/>
          <p14:tracePt t="141984" x="9482138" y="5391150"/>
          <p14:tracePt t="141991" x="9482138" y="5367338"/>
          <p14:tracePt t="141999" x="9472613" y="5348288"/>
          <p14:tracePt t="142007" x="9463088" y="5334000"/>
          <p14:tracePt t="142014" x="9448800" y="5314950"/>
          <p14:tracePt t="142023" x="9434513" y="5300663"/>
          <p14:tracePt t="142032" x="9410700" y="5281613"/>
          <p14:tracePt t="142039" x="9391650" y="5272088"/>
          <p14:tracePt t="142047" x="9377363" y="5262563"/>
          <p14:tracePt t="142055" x="9353550" y="5257800"/>
          <p14:tracePt t="142065" x="9320213" y="5238750"/>
          <p14:tracePt t="142074" x="9305925" y="5233988"/>
          <p14:tracePt t="142082" x="9291638" y="5233988"/>
          <p14:tracePt t="142087" x="9277350" y="5229225"/>
          <p14:tracePt t="142095" x="9263063" y="5229225"/>
          <p14:tracePt t="142103" x="9248775" y="5229225"/>
          <p14:tracePt t="142113" x="9239250" y="5229225"/>
          <p14:tracePt t="142119" x="9229725" y="5229225"/>
          <p14:tracePt t="142126" x="9215438" y="5229225"/>
          <p14:tracePt t="142146" x="9210675" y="5229225"/>
          <p14:tracePt t="142155" x="9201150" y="5229225"/>
          <p14:tracePt t="142180" x="9196388" y="5229225"/>
          <p14:tracePt t="142224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 smtClean="0"/>
              <a:t>étapes</a:t>
            </a:r>
            <a:r>
              <a:rPr lang="de-DE" dirty="0" smtClean="0"/>
              <a:t> </a:t>
            </a:r>
            <a:r>
              <a:rPr lang="de-DE" dirty="0" err="1" smtClean="0"/>
              <a:t>dans</a:t>
            </a:r>
            <a:r>
              <a:rPr lang="de-DE" dirty="0" smtClean="0"/>
              <a:t> </a:t>
            </a:r>
            <a:r>
              <a:rPr lang="de-DE" dirty="0" err="1" smtClean="0"/>
              <a:t>l'interface</a:t>
            </a:r>
            <a:r>
              <a:rPr lang="de-DE" dirty="0" smtClean="0"/>
              <a:t> </a:t>
            </a:r>
            <a:r>
              <a:rPr lang="de-DE" dirty="0" err="1" smtClean="0"/>
              <a:t>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Choix</a:t>
            </a:r>
            <a:r>
              <a:rPr lang="de-DE" sz="2000" dirty="0" smtClean="0"/>
              <a:t> des </a:t>
            </a:r>
            <a:r>
              <a:rPr lang="de-DE" sz="2000" dirty="0" err="1" smtClean="0"/>
              <a:t>indicateurs</a:t>
            </a:r>
            <a:r>
              <a:rPr lang="de-DE" sz="2000" dirty="0" smtClean="0"/>
              <a:t> </a:t>
            </a:r>
            <a:r>
              <a:rPr lang="de-DE" sz="2000" dirty="0" err="1" smtClean="0"/>
              <a:t>d'impact</a:t>
            </a:r>
            <a:r>
              <a:rPr lang="de-DE" sz="2000" dirty="0" smtClean="0"/>
              <a:t> des </a:t>
            </a:r>
            <a:r>
              <a:rPr lang="de-DE" sz="2000" dirty="0" err="1" smtClean="0"/>
              <a:t>adventices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Renseigner</a:t>
            </a:r>
            <a:r>
              <a:rPr lang="de-DE" sz="2000" dirty="0" smtClean="0"/>
              <a:t> variables </a:t>
            </a:r>
            <a:r>
              <a:rPr lang="de-DE" sz="2000" dirty="0" err="1" smtClean="0"/>
              <a:t>pédoclimatiques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 Situation de </a:t>
            </a:r>
            <a:r>
              <a:rPr lang="de-DE" sz="2000" dirty="0" err="1" smtClean="0">
                <a:sym typeface="Wingdings" panose="05000000000000000000" pitchFamily="2" charset="2"/>
              </a:rPr>
              <a:t>production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Saisir</a:t>
            </a:r>
            <a:r>
              <a:rPr lang="de-DE" sz="2000" dirty="0" smtClean="0">
                <a:sym typeface="Wingdings" panose="05000000000000000000" pitchFamily="2" charset="2"/>
              </a:rPr>
              <a:t> le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culture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référence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ym typeface="Wingdings" panose="05000000000000000000" pitchFamily="2" charset="2"/>
              </a:rPr>
              <a:t>Situer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système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dans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l'ensemble</a:t>
            </a:r>
            <a:r>
              <a:rPr lang="de-DE" dirty="0" smtClean="0">
                <a:sym typeface="Wingdings" panose="05000000000000000000" pitchFamily="2" charset="2"/>
              </a:rPr>
              <a:t> des </a:t>
            </a:r>
            <a:r>
              <a:rPr lang="de-DE" dirty="0" err="1" smtClean="0">
                <a:sym typeface="Wingdings" panose="05000000000000000000" pitchFamily="2" charset="2"/>
              </a:rPr>
              <a:t>systèmes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20</a:t>
            </a:fld>
            <a:endParaRPr lang="fr-FR" alt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7515704" y="458672"/>
            <a:ext cx="3711096" cy="677155"/>
            <a:chOff x="1267304" y="1189745"/>
            <a:chExt cx="5211748" cy="908921"/>
          </a:xfrm>
        </p:grpSpPr>
        <p:grpSp>
          <p:nvGrpSpPr>
            <p:cNvPr id="5" name="Groupe 4"/>
            <p:cNvGrpSpPr/>
            <p:nvPr/>
          </p:nvGrpSpPr>
          <p:grpSpPr>
            <a:xfrm>
              <a:off x="3061671" y="1208203"/>
              <a:ext cx="1626236" cy="786704"/>
              <a:chOff x="1224461" y="4051158"/>
              <a:chExt cx="2168315" cy="10489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224461" y="4074288"/>
                <a:ext cx="2168315" cy="1025808"/>
              </a:xfrm>
              <a:prstGeom prst="rect">
                <a:avLst/>
              </a:prstGeom>
              <a:noFill/>
              <a:ln w="9525">
                <a:solidFill>
                  <a:srgbClr val="B1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591" y="4513015"/>
                <a:ext cx="570438" cy="523934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858597" y="4386641"/>
                <a:ext cx="497224" cy="689251"/>
                <a:chOff x="-4857" y="5184695"/>
                <a:chExt cx="1068029" cy="1534221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57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143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326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422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127" y="5875427"/>
                  <a:ext cx="285080" cy="792757"/>
                </a:xfrm>
                <a:prstGeom prst="rect">
                  <a:avLst/>
                </a:prstGeom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177" y="6049113"/>
                  <a:ext cx="164589" cy="669803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352" y="5234213"/>
                  <a:ext cx="228952" cy="1465859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593" y="5988957"/>
                  <a:ext cx="258984" cy="720189"/>
                </a:xfrm>
                <a:prstGeom prst="rect">
                  <a:avLst/>
                </a:prstGeom>
              </p:spPr>
            </p:pic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447" y="4475111"/>
                <a:ext cx="749039" cy="577472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4461" y="4051158"/>
                <a:ext cx="2168315" cy="256192"/>
              </a:xfrm>
              <a:prstGeom prst="rect">
                <a:avLst/>
              </a:prstGeom>
              <a:solidFill>
                <a:srgbClr val="B1000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Dommages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Émoticône 10"/>
              <p:cNvSpPr/>
              <p:nvPr/>
            </p:nvSpPr>
            <p:spPr>
              <a:xfrm>
                <a:off x="1295185" y="4067139"/>
                <a:ext cx="246309" cy="227408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02419" y="1220189"/>
              <a:ext cx="1676633" cy="878477"/>
              <a:chOff x="7878309" y="2610306"/>
              <a:chExt cx="2235510" cy="11713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78309" y="2699528"/>
                <a:ext cx="2231902" cy="10820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878668" y="2610306"/>
                <a:ext cx="2231543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Biodiversité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Émoticône 22"/>
              <p:cNvSpPr/>
              <p:nvPr/>
            </p:nvSpPr>
            <p:spPr>
              <a:xfrm>
                <a:off x="7893408" y="2613437"/>
                <a:ext cx="315225" cy="26138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961" y="3226077"/>
                <a:ext cx="1560075" cy="54572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67" y="2924317"/>
                <a:ext cx="515114" cy="4265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3793" y="2917635"/>
                <a:ext cx="274840" cy="210837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101" y="2920723"/>
                <a:ext cx="231263" cy="274625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0457" y="2946351"/>
                <a:ext cx="267425" cy="272884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72" y="2909406"/>
                <a:ext cx="617816" cy="338802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2219" y="3222282"/>
                <a:ext cx="731600" cy="545722"/>
              </a:xfrm>
              <a:prstGeom prst="rect">
                <a:avLst/>
              </a:prstGeom>
            </p:spPr>
          </p:pic>
        </p:grpSp>
        <p:grpSp>
          <p:nvGrpSpPr>
            <p:cNvPr id="31" name="Groupe 30"/>
            <p:cNvGrpSpPr/>
            <p:nvPr/>
          </p:nvGrpSpPr>
          <p:grpSpPr>
            <a:xfrm>
              <a:off x="1267304" y="1189745"/>
              <a:ext cx="1656297" cy="738076"/>
              <a:chOff x="1335906" y="2771517"/>
              <a:chExt cx="2208396" cy="984101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002" y="3188130"/>
                <a:ext cx="545300" cy="523488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35906" y="2784353"/>
                <a:ext cx="2205375" cy="971265"/>
              </a:xfrm>
              <a:prstGeom prst="rect">
                <a:avLst/>
              </a:prstGeom>
              <a:noFill/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83" y="3132711"/>
                <a:ext cx="525415" cy="55117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694" y="3147952"/>
                <a:ext cx="430096" cy="4427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913" y="3195209"/>
                <a:ext cx="540633" cy="46503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335906" y="2771517"/>
                <a:ext cx="2205374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Rendement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Émoticône 37"/>
              <p:cNvSpPr/>
              <p:nvPr/>
            </p:nvSpPr>
            <p:spPr>
              <a:xfrm>
                <a:off x="1391662" y="2796128"/>
                <a:ext cx="299665" cy="25855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</p:grpSp>
      <p:pic>
        <p:nvPicPr>
          <p:cNvPr id="74" name="Imag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50" y="1149882"/>
            <a:ext cx="623455" cy="44907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749" l="455" r="100000">
                        <a14:foregroundMark x1="75455" y1="32581" x2="75455" y2="32581"/>
                        <a14:foregroundMark x1="73636" y1="22306" x2="73636" y2="22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31" y="1173108"/>
            <a:ext cx="242555" cy="439906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022" y="1222738"/>
            <a:ext cx="486293" cy="404678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03" y="1235148"/>
            <a:ext cx="493210" cy="3293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20" y="1201537"/>
            <a:ext cx="1280616" cy="7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42"/>
          <p:cNvGrpSpPr/>
          <p:nvPr/>
        </p:nvGrpSpPr>
        <p:grpSpPr>
          <a:xfrm>
            <a:off x="2689191" y="2672412"/>
            <a:ext cx="5714686" cy="3622865"/>
            <a:chOff x="4267200" y="2418412"/>
            <a:chExt cx="5714686" cy="3622865"/>
          </a:xfrm>
        </p:grpSpPr>
        <p:graphicFrame>
          <p:nvGraphicFramePr>
            <p:cNvPr id="45" name="Obje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7176510"/>
                </p:ext>
              </p:extLst>
            </p:nvPr>
          </p:nvGraphicFramePr>
          <p:xfrm>
            <a:off x="7043838" y="2418412"/>
            <a:ext cx="2938048" cy="3622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674" name="Feuille de calcul" r:id="rId28" imgW="2219373" imgH="2409791" progId="Excel.Sheet.12">
                    <p:embed/>
                  </p:oleObj>
                </mc:Choice>
                <mc:Fallback>
                  <p:oleObj name="Feuille de calcul" r:id="rId28" imgW="2219373" imgH="2409791" progId="Excel.Sheet.12">
                    <p:embed/>
                    <p:pic>
                      <p:nvPicPr>
                        <p:cNvPr id="89" name="Objet 88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7043838" y="2418412"/>
                          <a:ext cx="2938048" cy="36228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2" name="Groupe 41"/>
            <p:cNvGrpSpPr/>
            <p:nvPr/>
          </p:nvGrpSpPr>
          <p:grpSpPr>
            <a:xfrm>
              <a:off x="4267200" y="2857500"/>
              <a:ext cx="2728169" cy="3054350"/>
              <a:chOff x="5062208" y="2857500"/>
              <a:chExt cx="1933161" cy="3054350"/>
            </a:xfrm>
          </p:grpSpPr>
          <p:sp>
            <p:nvSpPr>
              <p:cNvPr id="40" name="Forme libre 39"/>
              <p:cNvSpPr/>
              <p:nvPr/>
            </p:nvSpPr>
            <p:spPr>
              <a:xfrm>
                <a:off x="6489700" y="2857500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6007100" y="3003550"/>
                <a:ext cx="482600" cy="56515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orme libre 47"/>
              <p:cNvSpPr/>
              <p:nvPr/>
            </p:nvSpPr>
            <p:spPr>
              <a:xfrm>
                <a:off x="6480804" y="3403952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Forme libre 48"/>
              <p:cNvSpPr/>
              <p:nvPr/>
            </p:nvSpPr>
            <p:spPr>
              <a:xfrm>
                <a:off x="6489700" y="5076823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 49"/>
              <p:cNvSpPr/>
              <p:nvPr/>
            </p:nvSpPr>
            <p:spPr>
              <a:xfrm>
                <a:off x="6489700" y="5619750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Forme libre 50"/>
              <p:cNvSpPr/>
              <p:nvPr/>
            </p:nvSpPr>
            <p:spPr>
              <a:xfrm>
                <a:off x="6512769" y="4229844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Forme libre 51"/>
              <p:cNvSpPr/>
              <p:nvPr/>
            </p:nvSpPr>
            <p:spPr>
              <a:xfrm>
                <a:off x="5544808" y="3313437"/>
                <a:ext cx="1355096" cy="66558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  <a:gd name="connsiteX0" fmla="*/ 482600 w 1973592"/>
                  <a:gd name="connsiteY0" fmla="*/ 0 h 307742"/>
                  <a:gd name="connsiteX1" fmla="*/ 0 w 1973592"/>
                  <a:gd name="connsiteY1" fmla="*/ 12700 h 307742"/>
                  <a:gd name="connsiteX2" fmla="*/ 25400 w 1973592"/>
                  <a:gd name="connsiteY2" fmla="*/ 279400 h 307742"/>
                  <a:gd name="connsiteX3" fmla="*/ 1973592 w 1973592"/>
                  <a:gd name="connsiteY3" fmla="*/ 307742 h 307742"/>
                  <a:gd name="connsiteX0" fmla="*/ 482600 w 1287792"/>
                  <a:gd name="connsiteY0" fmla="*/ 0 h 290677"/>
                  <a:gd name="connsiteX1" fmla="*/ 0 w 1287792"/>
                  <a:gd name="connsiteY1" fmla="*/ 12700 h 290677"/>
                  <a:gd name="connsiteX2" fmla="*/ 25400 w 1287792"/>
                  <a:gd name="connsiteY2" fmla="*/ 279400 h 290677"/>
                  <a:gd name="connsiteX3" fmla="*/ 1287792 w 1287792"/>
                  <a:gd name="connsiteY3" fmla="*/ 290677 h 29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7792" h="290677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1287792" y="29067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Forme libre 52"/>
              <p:cNvSpPr/>
              <p:nvPr/>
            </p:nvSpPr>
            <p:spPr>
              <a:xfrm>
                <a:off x="6042869" y="4387845"/>
                <a:ext cx="952500" cy="406951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  <a:gd name="connsiteX0" fmla="*/ 482600 w 952500"/>
                  <a:gd name="connsiteY0" fmla="*/ 0 h 279400"/>
                  <a:gd name="connsiteX1" fmla="*/ 0 w 952500"/>
                  <a:gd name="connsiteY1" fmla="*/ 12700 h 279400"/>
                  <a:gd name="connsiteX2" fmla="*/ 25400 w 952500"/>
                  <a:gd name="connsiteY2" fmla="*/ 279400 h 279400"/>
                  <a:gd name="connsiteX3" fmla="*/ 952500 w 952500"/>
                  <a:gd name="connsiteY3" fmla="*/ 248503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2794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952500" y="248503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Forme libre 53"/>
              <p:cNvSpPr/>
              <p:nvPr/>
            </p:nvSpPr>
            <p:spPr>
              <a:xfrm>
                <a:off x="6027408" y="5210172"/>
                <a:ext cx="482600" cy="542927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Forme libre 55"/>
              <p:cNvSpPr/>
              <p:nvPr/>
            </p:nvSpPr>
            <p:spPr>
              <a:xfrm>
                <a:off x="5062208" y="3650190"/>
                <a:ext cx="482600" cy="1559981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Forme libre 56"/>
              <p:cNvSpPr/>
              <p:nvPr/>
            </p:nvSpPr>
            <p:spPr>
              <a:xfrm>
                <a:off x="5546188" y="4624871"/>
                <a:ext cx="482600" cy="850472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6" name="Forme libre 45"/>
          <p:cNvSpPr/>
          <p:nvPr/>
        </p:nvSpPr>
        <p:spPr>
          <a:xfrm>
            <a:off x="2400300" y="4699000"/>
            <a:ext cx="2946400" cy="1016000"/>
          </a:xfrm>
          <a:custGeom>
            <a:avLst/>
            <a:gdLst>
              <a:gd name="connsiteX0" fmla="*/ 2946400 w 2946400"/>
              <a:gd name="connsiteY0" fmla="*/ 596900 h 1016000"/>
              <a:gd name="connsiteX1" fmla="*/ 2311400 w 2946400"/>
              <a:gd name="connsiteY1" fmla="*/ 622300 h 1016000"/>
              <a:gd name="connsiteX2" fmla="*/ 2298700 w 2946400"/>
              <a:gd name="connsiteY2" fmla="*/ 749300 h 1016000"/>
              <a:gd name="connsiteX3" fmla="*/ 1663700 w 2946400"/>
              <a:gd name="connsiteY3" fmla="*/ 774700 h 1016000"/>
              <a:gd name="connsiteX4" fmla="*/ 1676400 w 2946400"/>
              <a:gd name="connsiteY4" fmla="*/ 1016000 h 1016000"/>
              <a:gd name="connsiteX5" fmla="*/ 1016000 w 2946400"/>
              <a:gd name="connsiteY5" fmla="*/ 952500 h 1016000"/>
              <a:gd name="connsiteX6" fmla="*/ 990600 w 2946400"/>
              <a:gd name="connsiteY6" fmla="*/ 723900 h 1016000"/>
              <a:gd name="connsiteX7" fmla="*/ 330200 w 2946400"/>
              <a:gd name="connsiteY7" fmla="*/ 685800 h 1016000"/>
              <a:gd name="connsiteX8" fmla="*/ 292100 w 2946400"/>
              <a:gd name="connsiteY8" fmla="*/ 12700 h 1016000"/>
              <a:gd name="connsiteX9" fmla="*/ 0 w 2946400"/>
              <a:gd name="connsiteY9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6400" h="1016000">
                <a:moveTo>
                  <a:pt x="2946400" y="596900"/>
                </a:moveTo>
                <a:lnTo>
                  <a:pt x="2311400" y="622300"/>
                </a:lnTo>
                <a:lnTo>
                  <a:pt x="2298700" y="749300"/>
                </a:lnTo>
                <a:lnTo>
                  <a:pt x="1663700" y="774700"/>
                </a:lnTo>
                <a:lnTo>
                  <a:pt x="1676400" y="1016000"/>
                </a:lnTo>
                <a:lnTo>
                  <a:pt x="1016000" y="952500"/>
                </a:lnTo>
                <a:lnTo>
                  <a:pt x="990600" y="723900"/>
                </a:lnTo>
                <a:lnTo>
                  <a:pt x="330200" y="685800"/>
                </a:lnTo>
                <a:lnTo>
                  <a:pt x="292100" y="1270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/>
          <p:cNvSpPr txBox="1"/>
          <p:nvPr/>
        </p:nvSpPr>
        <p:spPr>
          <a:xfrm>
            <a:off x="899375" y="4743204"/>
            <a:ext cx="1500925" cy="344128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chemeClr val="bg1"/>
                </a:solidFill>
              </a:rPr>
              <a:t>Référence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95"/>
    </mc:Choice>
    <mc:Fallback>
      <p:transition spd="slow" advTm="49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92" x="3929063" y="3219450"/>
          <p14:tracePt t="10597" x="3919538" y="3214688"/>
          <p14:tracePt t="10618" x="3886200" y="3205163"/>
          <p14:tracePt t="10630" x="3871913" y="3200400"/>
          <p14:tracePt t="10638" x="3862388" y="3195638"/>
          <p14:tracePt t="10646" x="3857625" y="3195638"/>
          <p14:tracePt t="10665" x="3848100" y="3195638"/>
          <p14:tracePt t="10671" x="3838575" y="3195638"/>
          <p14:tracePt t="10678" x="3829050" y="3190875"/>
          <p14:tracePt t="10686" x="3824288" y="3190875"/>
          <p14:tracePt t="10693" x="3810000" y="3190875"/>
          <p14:tracePt t="10701" x="3805238" y="3190875"/>
          <p14:tracePt t="10710" x="3795713" y="3190875"/>
          <p14:tracePt t="10718" x="3786188" y="3190875"/>
          <p14:tracePt t="10726" x="3776663" y="3190875"/>
          <p14:tracePt t="10734" x="3767138" y="3190875"/>
          <p14:tracePt t="10742" x="3757613" y="3190875"/>
          <p14:tracePt t="10750" x="3738563" y="3190875"/>
          <p14:tracePt t="10758" x="3719513" y="3190875"/>
          <p14:tracePt t="10767" x="3695700" y="3190875"/>
          <p14:tracePt t="10776" x="3681413" y="3190875"/>
          <p14:tracePt t="10788" x="3667125" y="3190875"/>
          <p14:tracePt t="10797" x="3638550" y="3190875"/>
          <p14:tracePt t="10804" x="3624263" y="3190875"/>
          <p14:tracePt t="10814" x="3609975" y="3190875"/>
          <p14:tracePt t="10830" x="3590925" y="3190875"/>
          <p14:tracePt t="10838" x="3586163" y="3190875"/>
          <p14:tracePt t="10847" x="3567113" y="3195638"/>
          <p14:tracePt t="10857" x="3548063" y="3200400"/>
          <p14:tracePt t="10865" x="3519488" y="3205163"/>
          <p14:tracePt t="10874" x="3486150" y="3209925"/>
          <p14:tracePt t="10880" x="3462338" y="3224213"/>
          <p14:tracePt t="10887" x="3429000" y="3224213"/>
          <p14:tracePt t="10899" x="3386138" y="3228975"/>
          <p14:tracePt t="10903" x="3348038" y="3228975"/>
          <p14:tracePt t="10910" x="3314700" y="3233738"/>
          <p14:tracePt t="10919" x="3290888" y="3238500"/>
          <p14:tracePt t="10929" x="3262313" y="3248025"/>
          <p14:tracePt t="10937" x="3228975" y="3252788"/>
          <p14:tracePt t="10944" x="3195638" y="3267075"/>
          <p14:tracePt t="10950" x="3167063" y="3276600"/>
          <p14:tracePt t="10958" x="3138488" y="3286125"/>
          <p14:tracePt t="10969" x="3105150" y="3309938"/>
          <p14:tracePt t="10978" x="3076575" y="3324225"/>
          <p14:tracePt t="10984" x="3048000" y="3343275"/>
          <p14:tracePt t="10989" x="3005138" y="3371850"/>
          <p14:tracePt t="10998" x="2971800" y="3395663"/>
          <p14:tracePt t="11006" x="2943225" y="3409950"/>
          <p14:tracePt t="11013" x="2900363" y="3433763"/>
          <p14:tracePt t="11022" x="2862263" y="3467100"/>
          <p14:tracePt t="11029" x="2833688" y="3495675"/>
          <p14:tracePt t="11037" x="2795588" y="3524250"/>
          <p14:tracePt t="11045" x="2762250" y="3557588"/>
          <p14:tracePt t="11054" x="2724150" y="3586163"/>
          <p14:tracePt t="11062" x="2695575" y="3614738"/>
          <p14:tracePt t="11074" x="2671763" y="3643313"/>
          <p14:tracePt t="11088" x="2609850" y="3695700"/>
          <p14:tracePt t="11096" x="2590800" y="3724275"/>
          <p14:tracePt t="11106" x="2581275" y="3757613"/>
          <p14:tracePt t="11112" x="2566988" y="3786188"/>
          <p14:tracePt t="11119" x="2562225" y="3819525"/>
          <p14:tracePt t="11128" x="2557463" y="3852863"/>
          <p14:tracePt t="11134" x="2543175" y="3886200"/>
          <p14:tracePt t="11141" x="2538413" y="3919538"/>
          <p14:tracePt t="11150" x="2533650" y="3962400"/>
          <p14:tracePt t="11158" x="2533650" y="4000500"/>
          <p14:tracePt t="11166" x="2528888" y="4043363"/>
          <p14:tracePt t="11176" x="2514600" y="4086225"/>
          <p14:tracePt t="11182" x="2509838" y="4124325"/>
          <p14:tracePt t="11191" x="2505075" y="4171950"/>
          <p14:tracePt t="11197" x="2505075" y="4219575"/>
          <p14:tracePt t="11207" x="2495550" y="4262438"/>
          <p14:tracePt t="11214" x="2486025" y="4310063"/>
          <p14:tracePt t="11221" x="2476500" y="4362450"/>
          <p14:tracePt t="11230" x="2471738" y="4400550"/>
          <p14:tracePt t="11239" x="2466975" y="4448175"/>
          <p14:tracePt t="11245" x="2452688" y="4505325"/>
          <p14:tracePt t="11253" x="2447925" y="4557713"/>
          <p14:tracePt t="11262" x="2443163" y="4605338"/>
          <p14:tracePt t="11270" x="2433638" y="4652963"/>
          <p14:tracePt t="11278" x="2433638" y="4691063"/>
          <p14:tracePt t="11286" x="2424113" y="4748213"/>
          <p14:tracePt t="11294" x="2419350" y="4800600"/>
          <p14:tracePt t="11301" x="2419350" y="4852988"/>
          <p14:tracePt t="11309" x="2419350" y="4919663"/>
          <p14:tracePt t="11318" x="2419350" y="4981575"/>
          <p14:tracePt t="11329" x="2419350" y="5043488"/>
          <p14:tracePt t="11338" x="2419350" y="5100638"/>
          <p14:tracePt t="11347" x="2419350" y="5162550"/>
          <p14:tracePt t="11353" x="2419350" y="5219700"/>
          <p14:tracePt t="11359" x="2419350" y="5272088"/>
          <p14:tracePt t="11366" x="2424113" y="5324475"/>
          <p14:tracePt t="11376" x="2438400" y="5386388"/>
          <p14:tracePt t="11386" x="2471738" y="5448300"/>
          <p14:tracePt t="11393" x="2495550" y="5505450"/>
          <p14:tracePt t="11398" x="2519363" y="5553075"/>
          <p14:tracePt t="11408" x="2562225" y="5643563"/>
          <p14:tracePt t="11413" x="2628900" y="5738813"/>
          <p14:tracePt t="11423" x="2671763" y="5815013"/>
          <p14:tracePt t="11429" x="2728913" y="5924550"/>
          <p14:tracePt t="11437" x="2819400" y="6043613"/>
          <p14:tracePt t="11446" x="2886075" y="6138863"/>
          <p14:tracePt t="11454" x="2938463" y="6219825"/>
          <p14:tracePt t="11462" x="2990850" y="6281738"/>
          <p14:tracePt t="11470" x="3033713" y="6324600"/>
          <p14:tracePt t="11478" x="3081338" y="6372225"/>
          <p14:tracePt t="11486" x="3124200" y="6415088"/>
          <p14:tracePt t="11497" x="3167063" y="6443663"/>
          <p14:tracePt t="11514" x="3252788" y="6486525"/>
          <p14:tracePt t="11517" x="3305175" y="6515100"/>
          <p14:tracePt t="11526" x="3362325" y="6519863"/>
          <p14:tracePt t="11533" x="3424238" y="6538913"/>
          <p14:tracePt t="11543" x="3495675" y="6548438"/>
          <p14:tracePt t="11551" x="3586163" y="6548438"/>
          <p14:tracePt t="11558" x="3671888" y="6548438"/>
          <p14:tracePt t="11566" x="3781425" y="6553200"/>
          <p14:tracePt t="11574" x="3867150" y="6553200"/>
          <p14:tracePt t="11582" x="3952875" y="6553200"/>
          <p14:tracePt t="11590" x="4038600" y="6553200"/>
          <p14:tracePt t="11599" x="4110038" y="6553200"/>
          <p14:tracePt t="11616" x="4262438" y="6553200"/>
          <p14:tracePt t="11628" x="4314825" y="6553200"/>
          <p14:tracePt t="11633" x="4362450" y="6553200"/>
          <p14:tracePt t="11637" x="4410075" y="6553200"/>
          <p14:tracePt t="11646" x="4443413" y="6553200"/>
          <p14:tracePt t="11654" x="4481513" y="6529388"/>
          <p14:tracePt t="11662" x="4524375" y="6510338"/>
          <p14:tracePt t="11672" x="4552950" y="6496050"/>
          <p14:tracePt t="11682" x="4586288" y="6462713"/>
          <p14:tracePt t="11694" x="4648200" y="6410325"/>
          <p14:tracePt t="11702" x="4676775" y="6376988"/>
          <p14:tracePt t="11711" x="4695825" y="6338888"/>
          <p14:tracePt t="11718" x="4724400" y="6286500"/>
          <p14:tracePt t="11726" x="4757738" y="6224588"/>
          <p14:tracePt t="11734" x="4791075" y="6157913"/>
          <p14:tracePt t="11742" x="4824413" y="6091238"/>
          <p14:tracePt t="11750" x="4843463" y="6010275"/>
          <p14:tracePt t="11758" x="4872038" y="5929313"/>
          <p14:tracePt t="11767" x="4895850" y="5815013"/>
          <p14:tracePt t="11774" x="4929188" y="5705475"/>
          <p14:tracePt t="11790" x="5005388" y="5457825"/>
          <p14:tracePt t="11798" x="5048250" y="5324475"/>
          <p14:tracePt t="11811" x="5062538" y="5233988"/>
          <p14:tracePt t="11818" x="5124450" y="5110163"/>
          <p14:tracePt t="11823" x="5172075" y="5019675"/>
          <p14:tracePt t="11831" x="5210175" y="4929188"/>
          <p14:tracePt t="11838" x="5243513" y="4843463"/>
          <p14:tracePt t="11846" x="5272088" y="4776788"/>
          <p14:tracePt t="11854" x="5291138" y="4710113"/>
          <p14:tracePt t="11862" x="5314950" y="4638675"/>
          <p14:tracePt t="11870" x="5338763" y="4567238"/>
          <p14:tracePt t="11878" x="5343525" y="4500563"/>
          <p14:tracePt t="11886" x="5348288" y="4438650"/>
          <p14:tracePt t="11894" x="5348288" y="4376738"/>
          <p14:tracePt t="11902" x="5348288" y="4319588"/>
          <p14:tracePt t="11910" x="5348288" y="4262438"/>
          <p14:tracePt t="11918" x="5348288" y="4214813"/>
          <p14:tracePt t="11930" x="5348288" y="4167188"/>
          <p14:tracePt t="11936" x="5348288" y="4119563"/>
          <p14:tracePt t="11947" x="5334000" y="4076700"/>
          <p14:tracePt t="11952" x="5324475" y="4019550"/>
          <p14:tracePt t="11958" x="5295900" y="3962400"/>
          <p14:tracePt t="11966" x="5272088" y="3914775"/>
          <p14:tracePt t="11975" x="5248275" y="3848100"/>
          <p14:tracePt t="11981" x="5229225" y="3790950"/>
          <p14:tracePt t="11991" x="5195888" y="3724275"/>
          <p14:tracePt t="11997" x="5167313" y="3657600"/>
          <p14:tracePt t="12007" x="5133975" y="3600450"/>
          <p14:tracePt t="12013" x="5095875" y="3533775"/>
          <p14:tracePt t="12023" x="5057775" y="3467100"/>
          <p14:tracePt t="12033" x="5019675" y="3424238"/>
          <p14:tracePt t="12043" x="4986338" y="3371850"/>
          <p14:tracePt t="12051" x="4953000" y="3328988"/>
          <p14:tracePt t="12059" x="4924425" y="3281363"/>
          <p14:tracePt t="12065" x="4900613" y="3252788"/>
          <p14:tracePt t="12070" x="4876800" y="3224213"/>
          <p14:tracePt t="12078" x="4852988" y="3195638"/>
          <p14:tracePt t="12090" x="4833938" y="3176588"/>
          <p14:tracePt t="12099" x="4810125" y="3152775"/>
          <p14:tracePt t="12107" x="4791075" y="3138488"/>
          <p14:tracePt t="12114" x="4748213" y="3119438"/>
          <p14:tracePt t="12118" x="4729163" y="3105150"/>
          <p14:tracePt t="12127" x="4691063" y="3086100"/>
          <p14:tracePt t="12136" x="4657725" y="3076575"/>
          <p14:tracePt t="12145" x="4610100" y="3057525"/>
          <p14:tracePt t="12151" x="4567238" y="3048000"/>
          <p14:tracePt t="12159" x="4500563" y="3024188"/>
          <p14:tracePt t="12165" x="4443413" y="3014663"/>
          <p14:tracePt t="12177" x="4362450" y="2995613"/>
          <p14:tracePt t="12185" x="4310063" y="2995613"/>
          <p14:tracePt t="12193" x="4243388" y="2981325"/>
          <p14:tracePt t="12198" x="4181475" y="2981325"/>
          <p14:tracePt t="12209" x="4100513" y="2962275"/>
          <p14:tracePt t="12213" x="4029075" y="2962275"/>
          <p14:tracePt t="12222" x="3957638" y="2952750"/>
          <p14:tracePt t="12233" x="3862388" y="2952750"/>
          <p14:tracePt t="12245" x="3676650" y="2952750"/>
          <p14:tracePt t="12255" x="3567113" y="2952750"/>
          <p14:tracePt t="12261" x="3438525" y="2952750"/>
          <p14:tracePt t="12270" x="3276600" y="2952750"/>
          <p14:tracePt t="12277" x="3176588" y="2952750"/>
          <p14:tracePt t="12294" x="3014663" y="2952750"/>
          <p14:tracePt t="12306" x="2947988" y="2957513"/>
          <p14:tracePt t="12314" x="2886075" y="2967038"/>
          <p14:tracePt t="12317" x="2819400" y="2995613"/>
          <p14:tracePt t="12325" x="2776538" y="3019425"/>
          <p14:tracePt t="12333" x="2733675" y="3043238"/>
          <p14:tracePt t="12342" x="2695575" y="3067050"/>
          <p14:tracePt t="12349" x="2657475" y="3105150"/>
          <p14:tracePt t="12358" x="2624138" y="3143250"/>
          <p14:tracePt t="12365" x="2590800" y="3176588"/>
          <p14:tracePt t="12374" x="2566988" y="3214688"/>
          <p14:tracePt t="12381" x="2543175" y="3248025"/>
          <p14:tracePt t="12391" x="2524125" y="3290888"/>
          <p14:tracePt t="12397" x="2500313" y="3328988"/>
          <p14:tracePt t="12407" x="2486025" y="3357563"/>
          <p14:tracePt t="12414" x="2466975" y="3390900"/>
          <p14:tracePt t="12423" x="2452688" y="3424238"/>
          <p14:tracePt t="12429" x="2438400" y="3462338"/>
          <p14:tracePt t="12439" x="2428875" y="3486150"/>
          <p14:tracePt t="12446" x="2414588" y="3524250"/>
          <p14:tracePt t="12454" x="2409825" y="3562350"/>
          <p14:tracePt t="12462" x="2400300" y="3605213"/>
          <p14:tracePt t="12469" x="2400300" y="3652838"/>
          <p14:tracePt t="12477" x="2400300" y="3714750"/>
          <p14:tracePt t="12487" x="2400300" y="3781425"/>
          <p14:tracePt t="12497" x="2400300" y="3843338"/>
          <p14:tracePt t="12507" x="2400300" y="3905250"/>
          <p14:tracePt t="12513" x="2400300" y="3976688"/>
          <p14:tracePt t="12520" x="2400300" y="4048125"/>
          <p14:tracePt t="12527" x="2414588" y="4095750"/>
          <p14:tracePt t="12535" x="2414588" y="4138613"/>
          <p14:tracePt t="12541" x="2433638" y="4186238"/>
          <p14:tracePt t="12550" x="2443163" y="4229100"/>
          <p14:tracePt t="12558" x="2452688" y="4257675"/>
          <p14:tracePt t="12569" x="2466975" y="4291013"/>
          <p14:tracePt t="12578" x="2471738" y="4314825"/>
          <p14:tracePt t="12586" x="2481263" y="4352925"/>
          <p14:tracePt t="12590" x="2486025" y="4367213"/>
          <p14:tracePt t="12597" x="2490788" y="4386263"/>
          <p14:tracePt t="12607" x="2490788" y="4391025"/>
          <p14:tracePt t="12615" x="2495550" y="4400550"/>
          <p14:tracePt t="12629" x="0" y="0"/>
        </p14:tracePtLst>
        <p14:tracePtLst>
          <p14:tracePt t="15758" x="8567738" y="3152775"/>
          <p14:tracePt t="15826" x="8567738" y="3148013"/>
          <p14:tracePt t="15841" x="8567738" y="3138488"/>
          <p14:tracePt t="15857" x="8567738" y="3128963"/>
          <p14:tracePt t="15868" x="8567738" y="3124200"/>
          <p14:tracePt t="15874" x="8567738" y="3109913"/>
          <p14:tracePt t="15880" x="8562975" y="3095625"/>
          <p14:tracePt t="15886" x="8562975" y="3086100"/>
          <p14:tracePt t="15894" x="8558213" y="3071813"/>
          <p14:tracePt t="15901" x="8539163" y="3043238"/>
          <p14:tracePt t="15909" x="8534400" y="3028950"/>
          <p14:tracePt t="15918" x="8529638" y="3019425"/>
          <p14:tracePt t="15926" x="8515350" y="2995613"/>
          <p14:tracePt t="15937" x="8505825" y="2981325"/>
          <p14:tracePt t="15950" x="8486775" y="2947988"/>
          <p14:tracePt t="15963" x="8472488" y="2928938"/>
          <p14:tracePt t="15965" x="8458200" y="2909888"/>
          <p14:tracePt t="15978" x="8443913" y="2886075"/>
          <p14:tracePt t="15991" x="8405813" y="2852738"/>
          <p14:tracePt t="16005" x="8362950" y="2814638"/>
          <p14:tracePt t="16018" x="8334375" y="2800350"/>
          <p14:tracePt t="16031" x="8248650" y="2757488"/>
          <p14:tracePt t="16045" x="8158163" y="2719388"/>
          <p14:tracePt t="16058" x="8115300" y="2700338"/>
          <p14:tracePt t="16071" x="8024813" y="2671763"/>
          <p14:tracePt t="16083" x="7967663" y="2657475"/>
          <p14:tracePt t="16099" x="7853363" y="2614613"/>
          <p14:tracePt t="16100" x="7796213" y="2600325"/>
          <p14:tracePt t="16114" x="7739063" y="2581275"/>
          <p14:tracePt t="16127" x="7615238" y="2562225"/>
          <p14:tracePt t="16141" x="7486650" y="2543175"/>
          <p14:tracePt t="16154" x="7415213" y="2538413"/>
          <p14:tracePt t="16167" x="7286625" y="2509838"/>
          <p14:tracePt t="16175" x="7215188" y="2505075"/>
          <p14:tracePt t="16183" x="7153275" y="2500313"/>
          <p14:tracePt t="16191" x="7086600" y="2486025"/>
          <p14:tracePt t="16198" x="7029450" y="2481263"/>
          <p14:tracePt t="16207" x="6981825" y="2471738"/>
          <p14:tracePt t="16213" x="6934200" y="2466975"/>
          <p14:tracePt t="16222" x="6886575" y="2466975"/>
          <p14:tracePt t="16230" x="6853238" y="2466975"/>
          <p14:tracePt t="16239" x="6805613" y="2452688"/>
          <p14:tracePt t="16246" x="6762750" y="2452688"/>
          <p14:tracePt t="16253" x="6729413" y="2452688"/>
          <p14:tracePt t="16264" x="6681788" y="2452688"/>
          <p14:tracePt t="16273" x="6643688" y="2452688"/>
          <p14:tracePt t="16284" x="6586538" y="2452688"/>
          <p14:tracePt t="16296" x="6491288" y="2452688"/>
          <p14:tracePt t="16301" x="6443663" y="2452688"/>
          <p14:tracePt t="16310" x="6405563" y="2452688"/>
          <p14:tracePt t="16318" x="6357938" y="2452688"/>
          <p14:tracePt t="16325" x="6315075" y="2452688"/>
          <p14:tracePt t="16334" x="6291263" y="2452688"/>
          <p14:tracePt t="16345" x="6257925" y="2471738"/>
          <p14:tracePt t="16356" x="6219825" y="2490788"/>
          <p14:tracePt t="16361" x="6172200" y="2514600"/>
          <p14:tracePt t="16367" x="6129338" y="2538413"/>
          <p14:tracePt t="16374" x="6076950" y="2557463"/>
          <p14:tracePt t="16383" x="6019800" y="2586038"/>
          <p14:tracePt t="16397" x="5895975" y="2638425"/>
          <p14:tracePt t="16411" x="5843588" y="2662238"/>
          <p14:tracePt t="16427" x="5743575" y="2714625"/>
          <p14:tracePt t="16429" x="5710238" y="2728913"/>
          <p14:tracePt t="16443" x="5662613" y="2762250"/>
          <p14:tracePt t="16455" x="5600700" y="2809875"/>
          <p14:tracePt t="16469" x="5534025" y="2881313"/>
          <p14:tracePt t="16482" x="5510213" y="2924175"/>
          <p14:tracePt t="16495" x="5448300" y="3048000"/>
          <p14:tracePt t="16509" x="5410200" y="3167063"/>
          <p14:tracePt t="16522" x="5386388" y="3214688"/>
          <p14:tracePt t="16524" x="5367338" y="3271838"/>
          <p14:tracePt t="16536" x="5353050" y="3338513"/>
          <p14:tracePt t="16551" x="5319713" y="3457575"/>
          <p14:tracePt t="16564" x="5314950" y="3524250"/>
          <p14:tracePt t="16566" x="5300663" y="3581400"/>
          <p14:tracePt t="16573" x="5295900" y="3638550"/>
          <p14:tracePt t="16582" x="5291138" y="3690938"/>
          <p14:tracePt t="16589" x="5276850" y="3767138"/>
          <p14:tracePt t="16597" x="5262563" y="3838575"/>
          <p14:tracePt t="16606" x="5257800" y="3914775"/>
          <p14:tracePt t="16616" x="5257800" y="4005263"/>
          <p14:tracePt t="16622" x="5257800" y="4090988"/>
          <p14:tracePt t="16629" x="5257800" y="4176713"/>
          <p14:tracePt t="16638" x="5257800" y="4252913"/>
          <p14:tracePt t="16646" x="5257800" y="4352925"/>
          <p14:tracePt t="16659" x="5257800" y="4424363"/>
          <p14:tracePt t="16667" x="5257800" y="4510088"/>
          <p14:tracePt t="16673" x="5257800" y="4572000"/>
          <p14:tracePt t="16679" x="5257800" y="4633913"/>
          <p14:tracePt t="16685" x="5257800" y="4676775"/>
          <p14:tracePt t="16693" x="5257800" y="4724400"/>
          <p14:tracePt t="16701" x="5257800" y="4762500"/>
          <p14:tracePt t="16711" x="5257800" y="4810125"/>
          <p14:tracePt t="16718" x="5257800" y="4843463"/>
          <p14:tracePt t="16725" x="5276850" y="4895850"/>
          <p14:tracePt t="16734" x="5291138" y="4943475"/>
          <p14:tracePt t="16741" x="5305425" y="4976813"/>
          <p14:tracePt t="16751" x="5334000" y="5029200"/>
          <p14:tracePt t="16758" x="5343525" y="5057775"/>
          <p14:tracePt t="16766" x="5367338" y="5091113"/>
          <p14:tracePt t="16778" x="5400675" y="5143500"/>
          <p14:tracePt t="16790" x="5453063" y="5214938"/>
          <p14:tracePt t="16803" x="5476875" y="5253038"/>
          <p14:tracePt t="16818" x="5524500" y="5324475"/>
          <p14:tracePt t="16833" x="5567363" y="5372100"/>
          <p14:tracePt t="16847" x="5605463" y="5414963"/>
          <p14:tracePt t="16861" x="5638800" y="5462588"/>
          <p14:tracePt t="16874" x="5653088" y="5491163"/>
          <p14:tracePt t="16887" x="5681663" y="5519738"/>
          <p14:tracePt t="16901" x="5700713" y="5553075"/>
          <p14:tracePt t="16915" x="5715000" y="5567363"/>
          <p14:tracePt t="16929" x="5743575" y="5591175"/>
          <p14:tracePt t="16942" x="5795963" y="5634038"/>
          <p14:tracePt t="16955" x="5824538" y="5657850"/>
          <p14:tracePt t="16958" x="5857875" y="5686425"/>
          <p14:tracePt t="16970" x="5891213" y="5715000"/>
          <p14:tracePt t="16982" x="5938838" y="5762625"/>
          <p14:tracePt t="16997" x="5962650" y="5781675"/>
          <p14:tracePt t="17012" x="5976938" y="5795963"/>
          <p14:tracePt t="17025" x="5976938" y="5805488"/>
          <p14:tracePt t="17038" x="5986463" y="5815013"/>
          <p14:tracePt t="17050" x="5986463" y="5819775"/>
          <p14:tracePt t="17053" x="5991225" y="5829300"/>
          <p14:tracePt t="17066" x="6005513" y="5853113"/>
          <p14:tracePt t="17079" x="6029325" y="5891213"/>
          <p14:tracePt t="17092" x="6043613" y="5910263"/>
          <p14:tracePt t="17104" x="6091238" y="5962650"/>
          <p14:tracePt t="17118" x="6148388" y="6024563"/>
          <p14:tracePt t="17133" x="6200775" y="6072188"/>
          <p14:tracePt t="17147" x="6234113" y="6096000"/>
          <p14:tracePt t="17149" x="6272213" y="6124575"/>
          <p14:tracePt t="17161" x="6329363" y="6153150"/>
          <p14:tracePt t="17174" x="6419850" y="6186488"/>
          <p14:tracePt t="17187" x="6477000" y="6200775"/>
          <p14:tracePt t="17191" x="6553200" y="6219825"/>
          <p14:tracePt t="17203" x="6624638" y="6248400"/>
          <p14:tracePt t="17216" x="6800850" y="6291263"/>
          <p14:tracePt t="17231" x="6977063" y="6348413"/>
          <p14:tracePt t="17244" x="7043738" y="6357938"/>
          <p14:tracePt t="17245" x="7115175" y="6386513"/>
          <p14:tracePt t="17258" x="7186613" y="6400800"/>
          <p14:tracePt t="17270" x="7300913" y="6424613"/>
          <p14:tracePt t="17282" x="7367588" y="6429375"/>
          <p14:tracePt t="17295" x="7453313" y="6443663"/>
          <p14:tracePt t="17300" x="7510463" y="6448425"/>
          <p14:tracePt t="17315" x="7567613" y="6453188"/>
          <p14:tracePt t="17321" x="7615238" y="6453188"/>
          <p14:tracePt t="17328" x="7672388" y="6453188"/>
          <p14:tracePt t="17336" x="7724775" y="6453188"/>
          <p14:tracePt t="17347" x="7781925" y="6453188"/>
          <p14:tracePt t="17354" x="7843838" y="6453188"/>
          <p14:tracePt t="17362" x="7891463" y="6453188"/>
          <p14:tracePt t="17365" x="7948613" y="6453188"/>
          <p14:tracePt t="17376" x="7996238" y="6453188"/>
          <p14:tracePt t="17381" x="8029575" y="6453188"/>
          <p14:tracePt t="17394" x="8067675" y="6453188"/>
          <p14:tracePt t="17401" x="8101013" y="6453188"/>
          <p14:tracePt t="17412" x="8143875" y="6453188"/>
          <p14:tracePt t="17415" x="8167688" y="6443663"/>
          <p14:tracePt t="17421" x="8201025" y="6438900"/>
          <p14:tracePt t="17430" x="8229600" y="6419850"/>
          <p14:tracePt t="17438" x="8243888" y="6410325"/>
          <p14:tracePt t="17445" x="8267700" y="6400800"/>
          <p14:tracePt t="17457" x="8291513" y="6386513"/>
          <p14:tracePt t="17469" x="8353425" y="6353175"/>
          <p14:tracePt t="17481" x="8396288" y="6329363"/>
          <p14:tracePt t="17495" x="8472488" y="6272213"/>
          <p14:tracePt t="17508" x="8520113" y="6238875"/>
          <p14:tracePt t="17510" x="8553450" y="6205538"/>
          <p14:tracePt t="17522" x="8591550" y="6167438"/>
          <p14:tracePt t="17534" x="8672513" y="6048375"/>
          <p14:tracePt t="17544" x="8710613" y="5972175"/>
          <p14:tracePt t="17551" x="8734425" y="5905500"/>
          <p14:tracePt t="17559" x="8753475" y="5829300"/>
          <p14:tracePt t="17566" x="8782050" y="5734050"/>
          <p14:tracePt t="17577" x="8801100" y="5653088"/>
          <p14:tracePt t="17582" x="8815388" y="5572125"/>
          <p14:tracePt t="17590" x="8834438" y="5500688"/>
          <p14:tracePt t="17598" x="8839200" y="5419725"/>
          <p14:tracePt t="17606" x="8853488" y="5343525"/>
          <p14:tracePt t="17615" x="8867775" y="5272088"/>
          <p14:tracePt t="17621" x="8882063" y="5181600"/>
          <p14:tracePt t="17630" x="8886825" y="5100638"/>
          <p14:tracePt t="17648" x="8905875" y="4948238"/>
          <p14:tracePt t="17653" x="8905875" y="4876800"/>
          <p14:tracePt t="17665" x="8905875" y="4810125"/>
          <p14:tracePt t="17675" x="8905875" y="4743450"/>
          <p14:tracePt t="17682" x="8905875" y="4681538"/>
          <p14:tracePt t="17686" x="8905875" y="4619625"/>
          <p14:tracePt t="17693" x="8905875" y="4552950"/>
          <p14:tracePt t="17701" x="8905875" y="4500563"/>
          <p14:tracePt t="17712" x="8901113" y="4443413"/>
          <p14:tracePt t="17721" x="8891588" y="4376738"/>
          <p14:tracePt t="17727" x="8872538" y="4314825"/>
          <p14:tracePt t="17735" x="8863013" y="4248150"/>
          <p14:tracePt t="17741" x="8839200" y="4181475"/>
          <p14:tracePt t="17750" x="8829675" y="4143375"/>
          <p14:tracePt t="17757" x="8810625" y="4076700"/>
          <p14:tracePt t="17774" x="8772525" y="3986213"/>
          <p14:tracePt t="17785" x="8748713" y="3919538"/>
          <p14:tracePt t="17789" x="8729663" y="3867150"/>
          <p14:tracePt t="17798" x="8701088" y="3819525"/>
          <p14:tracePt t="17806" x="8677275" y="3757613"/>
          <p14:tracePt t="17814" x="8648700" y="3700463"/>
          <p14:tracePt t="17823" x="8643938" y="3667125"/>
          <p14:tracePt t="17831" x="8634413" y="3619500"/>
          <p14:tracePt t="17839" x="8615363" y="3576638"/>
          <p14:tracePt t="17846" x="8591550" y="3533775"/>
          <p14:tracePt t="17853" x="8577263" y="3500438"/>
          <p14:tracePt t="17862" x="8558213" y="3457575"/>
          <p14:tracePt t="17871" x="8548688" y="3429000"/>
          <p14:tracePt t="17878" x="8529638" y="3386138"/>
          <p14:tracePt t="17886" x="8505825" y="3352800"/>
          <p14:tracePt t="17898" x="8491538" y="3328988"/>
          <p14:tracePt t="17910" x="8443913" y="3257550"/>
          <p14:tracePt t="17926" x="8420100" y="3219450"/>
          <p14:tracePt t="17938" x="8405813" y="3200400"/>
          <p14:tracePt t="17952" x="8382000" y="3167063"/>
          <p14:tracePt t="17965" x="8334375" y="3109913"/>
          <p14:tracePt t="17979" x="8310563" y="3067050"/>
          <p14:tracePt t="17980" x="8296275" y="3043238"/>
          <p14:tracePt t="17993" x="8272463" y="3024188"/>
          <p14:tracePt t="18006" x="8229600" y="2981325"/>
          <p14:tracePt t="18022" x="8172450" y="2928938"/>
          <p14:tracePt t="18036" x="8153400" y="2914650"/>
          <p14:tracePt t="18037" x="8124825" y="2900363"/>
          <p14:tracePt t="18051" x="8096250" y="2886075"/>
          <p14:tracePt t="18063" x="8043863" y="2857500"/>
          <p14:tracePt t="18077" x="7981950" y="2828925"/>
          <p14:tracePt t="18092" x="7948613" y="2824163"/>
          <p14:tracePt t="18105" x="7862888" y="2786063"/>
          <p14:tracePt t="18120" x="7800975" y="2771775"/>
          <p14:tracePt t="18134" x="7777163" y="2762250"/>
          <p14:tracePt t="18151" x="7772400" y="2757488"/>
          <p14:tracePt t="18152" x="0" y="0"/>
        </p14:tracePtLst>
        <p14:tracePtLst>
          <p14:tracePt t="28328" x="1943100" y="4619625"/>
          <p14:tracePt t="28342" x="1957388" y="4624388"/>
          <p14:tracePt t="28356" x="1962150" y="4624388"/>
          <p14:tracePt t="28366" x="1976438" y="4629150"/>
          <p14:tracePt t="28390" x="1981200" y="4629150"/>
          <p14:tracePt t="28487" x="1985963" y="4629150"/>
          <p14:tracePt t="28495" x="1995488" y="4629150"/>
          <p14:tracePt t="28513" x="2009775" y="4633913"/>
          <p14:tracePt t="28520" x="2019300" y="4633913"/>
          <p14:tracePt t="28529" x="2033588" y="4633913"/>
          <p14:tracePt t="28536" x="2047875" y="4643438"/>
          <p14:tracePt t="28544" x="2057400" y="4643438"/>
          <p14:tracePt t="28550" x="2071688" y="4648200"/>
          <p14:tracePt t="28557" x="2081213" y="4648200"/>
          <p14:tracePt t="28565" x="2100263" y="4648200"/>
          <p14:tracePt t="28574" x="2105025" y="4648200"/>
          <p14:tracePt t="28581" x="2119313" y="4652963"/>
          <p14:tracePt t="28590" x="2124075" y="4652963"/>
          <p14:tracePt t="28598" x="2133600" y="4652963"/>
          <p14:tracePt t="28613" x="2143125" y="4652963"/>
          <p14:tracePt t="28627" x="2157413" y="4652963"/>
          <p14:tracePt t="28630" x="2171700" y="4657725"/>
          <p14:tracePt t="28643" x="2171700" y="4662488"/>
          <p14:tracePt t="28650" x="2185988" y="4662488"/>
          <p14:tracePt t="28656" x="2200275" y="4662488"/>
          <p14:tracePt t="28662" x="2214563" y="4662488"/>
          <p14:tracePt t="28669" x="2233613" y="4667250"/>
          <p14:tracePt t="28681" x="2243138" y="4667250"/>
          <p14:tracePt t="28688" x="2257425" y="4667250"/>
          <p14:tracePt t="28693" x="2266950" y="4667250"/>
          <p14:tracePt t="28701" x="2281238" y="4667250"/>
          <p14:tracePt t="28712" x="2286000" y="4667250"/>
          <p14:tracePt t="28717" x="2300288" y="4667250"/>
          <p14:tracePt t="28729" x="2305050" y="4667250"/>
          <p14:tracePt t="28737" x="2319338" y="4667250"/>
          <p14:tracePt t="28746" x="2324100" y="4667250"/>
          <p14:tracePt t="28753" x="2328863" y="4667250"/>
          <p14:tracePt t="28758" x="2338388" y="4667250"/>
          <p14:tracePt t="28765" x="2343150" y="4667250"/>
          <p14:tracePt t="28776" x="2347913" y="4667250"/>
          <p14:tracePt t="28782" x="2357438" y="4667250"/>
          <p14:tracePt t="28791" x="2362200" y="4667250"/>
          <p14:tracePt t="28800" x="2376488" y="4672013"/>
          <p14:tracePt t="28807" x="2386013" y="4676775"/>
          <p14:tracePt t="28814" x="2395538" y="4676775"/>
          <p14:tracePt t="28822" x="2409825" y="4686300"/>
          <p14:tracePt t="28829" x="2424113" y="4691063"/>
          <p14:tracePt t="28838" x="2443163" y="4695825"/>
          <p14:tracePt t="28847" x="2452688" y="4695825"/>
          <p14:tracePt t="28854" x="2471738" y="4705350"/>
          <p14:tracePt t="28861" x="2481263" y="4710113"/>
          <p14:tracePt t="28870" x="2500313" y="4719638"/>
          <p14:tracePt t="28877" x="2514600" y="4733925"/>
          <p14:tracePt t="28886" x="2524125" y="4743450"/>
          <p14:tracePt t="28894" x="2538413" y="4757738"/>
          <p14:tracePt t="28902" x="2552700" y="4772025"/>
          <p14:tracePt t="28909" x="2566988" y="4786313"/>
          <p14:tracePt t="28918" x="2576513" y="4805363"/>
          <p14:tracePt t="28926" x="2590800" y="4833938"/>
          <p14:tracePt t="28933" x="2600325" y="4852988"/>
          <p14:tracePt t="28942" x="2619375" y="4886325"/>
          <p14:tracePt t="28950" x="2643188" y="4924425"/>
          <p14:tracePt t="28958" x="2652713" y="4933950"/>
          <p14:tracePt t="28966" x="2667000" y="4962525"/>
          <p14:tracePt t="28974" x="2676525" y="4991100"/>
          <p14:tracePt t="28981" x="2690813" y="5010150"/>
          <p14:tracePt t="28993" x="2705100" y="5038725"/>
          <p14:tracePt t="29003" x="2719388" y="5062538"/>
          <p14:tracePt t="29012" x="2728913" y="5081588"/>
          <p14:tracePt t="29019" x="2733675" y="5110163"/>
          <p14:tracePt t="29025" x="2733675" y="5143500"/>
          <p14:tracePt t="29032" x="2747963" y="5176838"/>
          <p14:tracePt t="29039" x="2747963" y="5200650"/>
          <p14:tracePt t="29046" x="2747963" y="5238750"/>
          <p14:tracePt t="29055" x="2747963" y="5267325"/>
          <p14:tracePt t="29063" x="2747963" y="5305425"/>
          <p14:tracePt t="29075" x="2747963" y="5329238"/>
          <p14:tracePt t="29081" x="2747963" y="5353050"/>
          <p14:tracePt t="29087" x="2747963" y="5367338"/>
          <p14:tracePt t="29095" x="2747963" y="5386388"/>
          <p14:tracePt t="29107" x="2747963" y="5400675"/>
          <p14:tracePt t="29114" x="2752725" y="5410200"/>
          <p14:tracePt t="29120" x="2752725" y="5429250"/>
          <p14:tracePt t="29127" x="2757488" y="5443538"/>
          <p14:tracePt t="29134" x="2757488" y="5448300"/>
          <p14:tracePt t="29142" x="2757488" y="5453063"/>
          <p14:tracePt t="29150" x="2757488" y="5462588"/>
          <p14:tracePt t="29162" x="2767013" y="5472113"/>
          <p14:tracePt t="29169" x="2771775" y="5486400"/>
          <p14:tracePt t="29181" x="2781300" y="5505450"/>
          <p14:tracePt t="29190" x="2795588" y="5519738"/>
          <p14:tracePt t="29200" x="2800350" y="5529263"/>
          <p14:tracePt t="29216" x="2814638" y="5538788"/>
          <p14:tracePt t="29230" x="2824163" y="5548313"/>
          <p14:tracePt t="29237" x="2828925" y="5548313"/>
          <p14:tracePt t="29245" x="2833688" y="5548313"/>
          <p14:tracePt t="29257" x="2843213" y="5548313"/>
          <p14:tracePt t="29265" x="2852738" y="5548313"/>
          <p14:tracePt t="29276" x="2862263" y="5548313"/>
          <p14:tracePt t="29278" x="2871788" y="5548313"/>
          <p14:tracePt t="29286" x="2886075" y="5548313"/>
          <p14:tracePt t="29294" x="2900363" y="5543550"/>
          <p14:tracePt t="29303" x="2909888" y="5538788"/>
          <p14:tracePt t="29310" x="2928938" y="5529263"/>
          <p14:tracePt t="29318" x="2943225" y="5524500"/>
          <p14:tracePt t="29326" x="2967038" y="5514975"/>
          <p14:tracePt t="29334" x="3009900" y="5505450"/>
          <p14:tracePt t="29342" x="3043238" y="5500688"/>
          <p14:tracePt t="29349" x="3081338" y="5500688"/>
          <p14:tracePt t="29362" x="3128963" y="5500688"/>
          <p14:tracePt t="29371" x="3171825" y="5500688"/>
          <p14:tracePt t="29381" x="3257550" y="5500688"/>
          <p14:tracePt t="29393" x="3300413" y="5500688"/>
          <p14:tracePt t="29402" x="3333750" y="5500688"/>
          <p14:tracePt t="29416" x="3381375" y="5505450"/>
          <p14:tracePt t="29422" x="3409950" y="5510213"/>
          <p14:tracePt t="29430" x="3409950" y="5514975"/>
          <p14:tracePt t="29437" x="3419475" y="5519738"/>
          <p14:tracePt t="29445" x="3433763" y="5534025"/>
          <p14:tracePt t="29454" x="3433763" y="5538788"/>
          <p14:tracePt t="29463" x="3438525" y="5548313"/>
          <p14:tracePt t="29470" x="3443288" y="5567363"/>
          <p14:tracePt t="29480" x="3448050" y="5572125"/>
          <p14:tracePt t="29489" x="3452813" y="5591175"/>
          <p14:tracePt t="29496" x="3467100" y="5600700"/>
          <p14:tracePt t="29505" x="3476625" y="5614988"/>
          <p14:tracePt t="29509" x="3486150" y="5638800"/>
          <p14:tracePt t="29517" x="3490913" y="5657850"/>
          <p14:tracePt t="29526" x="3500438" y="5676900"/>
          <p14:tracePt t="29534" x="3509963" y="5691188"/>
          <p14:tracePt t="29542" x="3524250" y="5710238"/>
          <p14:tracePt t="29551" x="3533775" y="5724525"/>
          <p14:tracePt t="29558" x="3543300" y="5734050"/>
          <p14:tracePt t="29570" x="3552825" y="5738813"/>
          <p14:tracePt t="29579" x="3557588" y="5748338"/>
          <p14:tracePt t="29586" x="3562350" y="5748338"/>
          <p14:tracePt t="29591" x="3567113" y="5753100"/>
          <p14:tracePt t="29598" x="3571875" y="5757863"/>
          <p14:tracePt t="29630" x="3581400" y="5762625"/>
          <p14:tracePt t="29638" x="3586163" y="5762625"/>
          <p14:tracePt t="29646" x="3590925" y="5772150"/>
          <p14:tracePt t="29653" x="3614738" y="5791200"/>
          <p14:tracePt t="29661" x="3638550" y="5810250"/>
          <p14:tracePt t="29669" x="3667125" y="5824538"/>
          <p14:tracePt t="29678" x="3695700" y="5834063"/>
          <p14:tracePt t="29687" x="3743325" y="5853113"/>
          <p14:tracePt t="29694" x="3786188" y="5857875"/>
          <p14:tracePt t="29702" x="3824288" y="5857875"/>
          <p14:tracePt t="29709" x="3867150" y="5857875"/>
          <p14:tracePt t="29717" x="3900488" y="5857875"/>
          <p14:tracePt t="29726" x="3924300" y="5857875"/>
          <p14:tracePt t="29734" x="3948113" y="5857875"/>
          <p14:tracePt t="29743" x="3962400" y="5857875"/>
          <p14:tracePt t="29750" x="3967163" y="5848350"/>
          <p14:tracePt t="29758" x="3995738" y="5834063"/>
          <p14:tracePt t="29766" x="4000500" y="5829300"/>
          <p14:tracePt t="29774" x="4010025" y="5810250"/>
          <p14:tracePt t="29783" x="4014788" y="5810250"/>
          <p14:tracePt t="29791" x="4019550" y="5800725"/>
          <p14:tracePt t="29799" x="4029075" y="5795963"/>
          <p14:tracePt t="29806" x="4048125" y="5791200"/>
          <p14:tracePt t="29814" x="4067175" y="5791200"/>
          <p14:tracePt t="29822" x="4100513" y="5786438"/>
          <p14:tracePt t="29832" x="4114800" y="5786438"/>
          <p14:tracePt t="29839" x="4148138" y="5776913"/>
          <p14:tracePt t="29846" x="4162425" y="5772150"/>
          <p14:tracePt t="29854" x="4186238" y="5757863"/>
          <p14:tracePt t="29862" x="4200525" y="5748338"/>
          <p14:tracePt t="29870" x="4210050" y="5738813"/>
          <p14:tracePt t="29877" x="4219575" y="5719763"/>
          <p14:tracePt t="29886" x="4219575" y="5710238"/>
          <p14:tracePt t="29894" x="4219575" y="5695950"/>
          <p14:tracePt t="29904" x="4219575" y="5672138"/>
          <p14:tracePt t="29913" x="4219575" y="5653088"/>
          <p14:tracePt t="29922" x="4219575" y="5629275"/>
          <p14:tracePt t="29931" x="4219575" y="5610225"/>
          <p14:tracePt t="29935" x="4219575" y="5595938"/>
          <p14:tracePt t="29942" x="4219575" y="5581650"/>
          <p14:tracePt t="29951" x="4219575" y="5562600"/>
          <p14:tracePt t="29958" x="4214813" y="5553075"/>
          <p14:tracePt t="29965" x="4210050" y="5538788"/>
          <p14:tracePt t="29978" x="4210050" y="5534025"/>
          <p14:tracePt t="29986" x="4210050" y="5524500"/>
          <p14:tracePt t="30001" x="4210050" y="5519738"/>
          <p14:tracePt t="30015" x="4210050" y="5514975"/>
          <p14:tracePt t="30030" x="4210050" y="5510213"/>
          <p14:tracePt t="30038" x="4210050" y="5505450"/>
          <p14:tracePt t="30045" x="4210050" y="5500688"/>
          <p14:tracePt t="30055" x="4219575" y="5500688"/>
          <p14:tracePt t="30070" x="4248150" y="5495925"/>
          <p14:tracePt t="30077" x="4262438" y="5491163"/>
          <p14:tracePt t="30086" x="4286250" y="5491163"/>
          <p14:tracePt t="30095" x="4305300" y="5491163"/>
          <p14:tracePt t="30101" x="4324350" y="5491163"/>
          <p14:tracePt t="30110" x="4348163" y="5491163"/>
          <p14:tracePt t="30118" x="4371975" y="5491163"/>
          <p14:tracePt t="30134" x="4419600" y="5491163"/>
          <p14:tracePt t="30146" x="4448175" y="5491163"/>
          <p14:tracePt t="30152" x="4471988" y="5505450"/>
          <p14:tracePt t="30159" x="4505325" y="5514975"/>
          <p14:tracePt t="30166" x="4524375" y="5519738"/>
          <p14:tracePt t="30174" x="4552950" y="5529263"/>
          <p14:tracePt t="30182" x="4567238" y="5534025"/>
          <p14:tracePt t="30190" x="4581525" y="5538788"/>
          <p14:tracePt t="30197" x="4610100" y="5543550"/>
          <p14:tracePt t="30218" x="4643438" y="5543550"/>
          <p14:tracePt t="30222" x="4652963" y="5543550"/>
          <p14:tracePt t="30231" x="4667250" y="5553075"/>
          <p14:tracePt t="30241" x="4672013" y="5553075"/>
          <p14:tracePt t="30247" x="4676775" y="5553075"/>
          <p14:tracePt t="30254" x="4686300" y="5553075"/>
          <p14:tracePt t="30262" x="4691063" y="5553075"/>
          <p14:tracePt t="30270" x="4695825" y="5553075"/>
          <p14:tracePt t="30278" x="4700588" y="5553075"/>
          <p14:tracePt t="30285" x="4710113" y="5548313"/>
          <p14:tracePt t="30294" x="4714875" y="5548313"/>
          <p14:tracePt t="30302" x="4724400" y="5548313"/>
          <p14:tracePt t="30311" x="4733925" y="5538788"/>
          <p14:tracePt t="30318" x="4748213" y="5534025"/>
          <p14:tracePt t="30327" x="4757738" y="5524500"/>
          <p14:tracePt t="30333" x="4772025" y="5510213"/>
          <p14:tracePt t="30342" x="4776788" y="5500688"/>
          <p14:tracePt t="30350" x="4791075" y="5491163"/>
          <p14:tracePt t="30358" x="4795838" y="5486400"/>
          <p14:tracePt t="30366" x="4800600" y="5476875"/>
          <p14:tracePt t="30376" x="4810125" y="5462588"/>
          <p14:tracePt t="30384" x="4814888" y="5457825"/>
          <p14:tracePt t="30399" x="4819650" y="5438775"/>
          <p14:tracePt t="30407" x="4824413" y="5429250"/>
          <p14:tracePt t="30424" x="4824413" y="5414963"/>
          <p14:tracePt t="30429" x="4824413" y="5405438"/>
          <p14:tracePt t="30437" x="4829175" y="5391150"/>
          <p14:tracePt t="30445" x="4833938" y="5386388"/>
          <p14:tracePt t="30454" x="4833938" y="5372100"/>
          <p14:tracePt t="30462" x="4833938" y="5362575"/>
          <p14:tracePt t="30470" x="4833938" y="5353050"/>
          <p14:tracePt t="30479" x="4833938" y="5348288"/>
          <p14:tracePt t="30487" x="4833938" y="5338763"/>
          <p14:tracePt t="30506" x="4838700" y="5329238"/>
          <p14:tracePt t="30513" x="4843463" y="5329238"/>
          <p14:tracePt t="30530" x="4852988" y="5329238"/>
          <p14:tracePt t="30543" x="4867275" y="5329238"/>
          <p14:tracePt t="30551" x="4872038" y="5329238"/>
          <p14:tracePt t="30558" x="4886325" y="5329238"/>
          <p14:tracePt t="30566" x="4900613" y="5329238"/>
          <p14:tracePt t="30574" x="4914900" y="5329238"/>
          <p14:tracePt t="30582" x="4933950" y="5329238"/>
          <p14:tracePt t="30590" x="4953000" y="5329238"/>
          <p14:tracePt t="30598" x="4962525" y="5329238"/>
          <p14:tracePt t="30606" x="4986338" y="5329238"/>
          <p14:tracePt t="30614" x="5005388" y="5329238"/>
          <p14:tracePt t="30634" x="5048250" y="5329238"/>
          <p14:tracePt t="30637" x="5072063" y="5329238"/>
          <p14:tracePt t="30646" x="5105400" y="5329238"/>
          <p14:tracePt t="30655" x="5129213" y="5329238"/>
          <p14:tracePt t="30665" x="5148263" y="5329238"/>
          <p14:tracePt t="30675" x="5181600" y="5338763"/>
          <p14:tracePt t="30683" x="5205413" y="5343525"/>
          <p14:tracePt t="30690" x="5243513" y="5357813"/>
          <p14:tracePt t="30695" x="5257800" y="5357813"/>
          <p14:tracePt t="30702" x="5286375" y="5357813"/>
          <p14:tracePt t="30710" x="5300663" y="5357813"/>
          <p14:tracePt t="30718" x="5334000" y="5367338"/>
          <p14:tracePt t="30728" x="5353050" y="5367338"/>
          <p14:tracePt t="30739" x="5357813" y="5367338"/>
          <p14:tracePt t="30769" x="5376863" y="5367338"/>
          <p14:tracePt t="30785" x="5386388" y="5367338"/>
          <p14:tracePt t="30840" x="5391150" y="5367338"/>
          <p14:tracePt t="30879" x="5395913" y="5362575"/>
          <p14:tracePt t="30943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 smtClean="0"/>
              <a:t>étapes</a:t>
            </a:r>
            <a:r>
              <a:rPr lang="de-DE" dirty="0" smtClean="0"/>
              <a:t> </a:t>
            </a:r>
            <a:r>
              <a:rPr lang="de-DE" dirty="0" err="1" smtClean="0"/>
              <a:t>dans</a:t>
            </a:r>
            <a:r>
              <a:rPr lang="de-DE" dirty="0" smtClean="0"/>
              <a:t> </a:t>
            </a:r>
            <a:r>
              <a:rPr lang="de-DE" dirty="0" err="1" smtClean="0"/>
              <a:t>l'interface</a:t>
            </a:r>
            <a:r>
              <a:rPr lang="de-DE" dirty="0" smtClean="0"/>
              <a:t> </a:t>
            </a:r>
            <a:r>
              <a:rPr lang="de-DE" dirty="0" err="1" smtClean="0"/>
              <a:t>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Choix</a:t>
            </a:r>
            <a:r>
              <a:rPr lang="de-DE" sz="2000" dirty="0" smtClean="0"/>
              <a:t> des </a:t>
            </a:r>
            <a:r>
              <a:rPr lang="de-DE" sz="2000" dirty="0" err="1" smtClean="0"/>
              <a:t>indicateurs</a:t>
            </a:r>
            <a:r>
              <a:rPr lang="de-DE" sz="2000" dirty="0" smtClean="0"/>
              <a:t> </a:t>
            </a:r>
            <a:r>
              <a:rPr lang="de-DE" sz="2000" dirty="0" err="1" smtClean="0"/>
              <a:t>d'impact</a:t>
            </a:r>
            <a:r>
              <a:rPr lang="de-DE" sz="2000" dirty="0" smtClean="0"/>
              <a:t> des </a:t>
            </a:r>
            <a:r>
              <a:rPr lang="de-DE" sz="2000" dirty="0" err="1" smtClean="0"/>
              <a:t>adventices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Renseigner</a:t>
            </a:r>
            <a:r>
              <a:rPr lang="de-DE" sz="2000" dirty="0" smtClean="0"/>
              <a:t> variables </a:t>
            </a:r>
            <a:r>
              <a:rPr lang="de-DE" sz="2000" dirty="0" err="1" smtClean="0"/>
              <a:t>pédoclimatiques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 Situation de </a:t>
            </a:r>
            <a:r>
              <a:rPr lang="de-DE" sz="2000" dirty="0" err="1" smtClean="0">
                <a:sym typeface="Wingdings" panose="05000000000000000000" pitchFamily="2" charset="2"/>
              </a:rPr>
              <a:t>production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Saisir</a:t>
            </a:r>
            <a:r>
              <a:rPr lang="de-DE" sz="2000" dirty="0" smtClean="0">
                <a:sym typeface="Wingdings" panose="05000000000000000000" pitchFamily="2" charset="2"/>
              </a:rPr>
              <a:t> le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culture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référence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Situer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ce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dans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l'ensemble</a:t>
            </a:r>
            <a:r>
              <a:rPr lang="de-DE" sz="2000" dirty="0" smtClean="0">
                <a:sym typeface="Wingdings" panose="05000000000000000000" pitchFamily="2" charset="2"/>
              </a:rPr>
              <a:t> des </a:t>
            </a:r>
            <a:r>
              <a:rPr lang="de-DE" sz="2000" dirty="0" err="1" smtClean="0">
                <a:sym typeface="Wingdings" panose="05000000000000000000" pitchFamily="2" charset="2"/>
              </a:rPr>
              <a:t>systèmes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ym typeface="Wingdings" panose="05000000000000000000" pitchFamily="2" charset="2"/>
              </a:rPr>
              <a:t>Identifier des alternatives + performantes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21</a:t>
            </a:fld>
            <a:endParaRPr lang="fr-FR" alt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7515704" y="458672"/>
            <a:ext cx="3711096" cy="677155"/>
            <a:chOff x="1267304" y="1189745"/>
            <a:chExt cx="5211748" cy="908921"/>
          </a:xfrm>
        </p:grpSpPr>
        <p:grpSp>
          <p:nvGrpSpPr>
            <p:cNvPr id="5" name="Groupe 4"/>
            <p:cNvGrpSpPr/>
            <p:nvPr/>
          </p:nvGrpSpPr>
          <p:grpSpPr>
            <a:xfrm>
              <a:off x="3061671" y="1208203"/>
              <a:ext cx="1626236" cy="786704"/>
              <a:chOff x="1224461" y="4051158"/>
              <a:chExt cx="2168315" cy="10489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224461" y="4074288"/>
                <a:ext cx="2168315" cy="1025808"/>
              </a:xfrm>
              <a:prstGeom prst="rect">
                <a:avLst/>
              </a:prstGeom>
              <a:noFill/>
              <a:ln w="9525">
                <a:solidFill>
                  <a:srgbClr val="B1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591" y="4513015"/>
                <a:ext cx="570438" cy="523934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858597" y="4386641"/>
                <a:ext cx="497224" cy="689251"/>
                <a:chOff x="-4857" y="5184695"/>
                <a:chExt cx="1068029" cy="1534221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57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143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326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422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127" y="5875427"/>
                  <a:ext cx="285080" cy="792757"/>
                </a:xfrm>
                <a:prstGeom prst="rect">
                  <a:avLst/>
                </a:prstGeom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177" y="6049113"/>
                  <a:ext cx="164589" cy="669803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352" y="5234213"/>
                  <a:ext cx="228952" cy="1465859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593" y="5988957"/>
                  <a:ext cx="258984" cy="720189"/>
                </a:xfrm>
                <a:prstGeom prst="rect">
                  <a:avLst/>
                </a:prstGeom>
              </p:spPr>
            </p:pic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447" y="4475111"/>
                <a:ext cx="749039" cy="577472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4461" y="4051158"/>
                <a:ext cx="2168315" cy="256192"/>
              </a:xfrm>
              <a:prstGeom prst="rect">
                <a:avLst/>
              </a:prstGeom>
              <a:solidFill>
                <a:srgbClr val="B1000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Dommages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Émoticône 10"/>
              <p:cNvSpPr/>
              <p:nvPr/>
            </p:nvSpPr>
            <p:spPr>
              <a:xfrm>
                <a:off x="1295185" y="4067139"/>
                <a:ext cx="246309" cy="227408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02419" y="1220189"/>
              <a:ext cx="1676633" cy="878477"/>
              <a:chOff x="7878309" y="2610306"/>
              <a:chExt cx="2235510" cy="11713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78309" y="2699528"/>
                <a:ext cx="2231902" cy="10820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878668" y="2610306"/>
                <a:ext cx="2231543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Biodiversité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Émoticône 22"/>
              <p:cNvSpPr/>
              <p:nvPr/>
            </p:nvSpPr>
            <p:spPr>
              <a:xfrm>
                <a:off x="7893408" y="2613437"/>
                <a:ext cx="315225" cy="26138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961" y="3226077"/>
                <a:ext cx="1560075" cy="54572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67" y="2924317"/>
                <a:ext cx="515114" cy="4265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3793" y="2917635"/>
                <a:ext cx="274840" cy="210837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101" y="2920723"/>
                <a:ext cx="231263" cy="274625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0457" y="2946351"/>
                <a:ext cx="267425" cy="272884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72" y="2909406"/>
                <a:ext cx="617816" cy="338802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2219" y="3222282"/>
                <a:ext cx="731600" cy="545722"/>
              </a:xfrm>
              <a:prstGeom prst="rect">
                <a:avLst/>
              </a:prstGeom>
            </p:spPr>
          </p:pic>
        </p:grpSp>
        <p:grpSp>
          <p:nvGrpSpPr>
            <p:cNvPr id="31" name="Groupe 30"/>
            <p:cNvGrpSpPr/>
            <p:nvPr/>
          </p:nvGrpSpPr>
          <p:grpSpPr>
            <a:xfrm>
              <a:off x="1267304" y="1189745"/>
              <a:ext cx="1656297" cy="738076"/>
              <a:chOff x="1335906" y="2771517"/>
              <a:chExt cx="2208396" cy="984101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002" y="3188130"/>
                <a:ext cx="545300" cy="523488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35906" y="2784353"/>
                <a:ext cx="2205375" cy="971265"/>
              </a:xfrm>
              <a:prstGeom prst="rect">
                <a:avLst/>
              </a:prstGeom>
              <a:noFill/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83" y="3132711"/>
                <a:ext cx="525415" cy="55117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694" y="3147952"/>
                <a:ext cx="430096" cy="4427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913" y="3195209"/>
                <a:ext cx="540633" cy="46503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335906" y="2771517"/>
                <a:ext cx="2205374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Rendement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Émoticône 37"/>
              <p:cNvSpPr/>
              <p:nvPr/>
            </p:nvSpPr>
            <p:spPr>
              <a:xfrm>
                <a:off x="1391662" y="2796128"/>
                <a:ext cx="299665" cy="25855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</p:grpSp>
      <p:pic>
        <p:nvPicPr>
          <p:cNvPr id="74" name="Imag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50" y="1149882"/>
            <a:ext cx="623455" cy="44907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749" l="455" r="100000">
                        <a14:foregroundMark x1="75455" y1="32581" x2="75455" y2="32581"/>
                        <a14:foregroundMark x1="73636" y1="22306" x2="73636" y2="22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31" y="1173108"/>
            <a:ext cx="242555" cy="439906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022" y="1222738"/>
            <a:ext cx="486293" cy="404678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03" y="1235148"/>
            <a:ext cx="493210" cy="3293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20" y="1201537"/>
            <a:ext cx="1280616" cy="7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42"/>
          <p:cNvGrpSpPr/>
          <p:nvPr/>
        </p:nvGrpSpPr>
        <p:grpSpPr>
          <a:xfrm>
            <a:off x="2689191" y="2672412"/>
            <a:ext cx="5714686" cy="3622865"/>
            <a:chOff x="4267200" y="2418412"/>
            <a:chExt cx="5714686" cy="3622865"/>
          </a:xfrm>
        </p:grpSpPr>
        <p:graphicFrame>
          <p:nvGraphicFramePr>
            <p:cNvPr id="45" name="Obje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7176510"/>
                </p:ext>
              </p:extLst>
            </p:nvPr>
          </p:nvGraphicFramePr>
          <p:xfrm>
            <a:off x="7043838" y="2418412"/>
            <a:ext cx="2938048" cy="36228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97" name="Feuille de calcul" r:id="rId28" imgW="2219373" imgH="2409791" progId="Excel.Sheet.12">
                    <p:embed/>
                  </p:oleObj>
                </mc:Choice>
                <mc:Fallback>
                  <p:oleObj name="Feuille de calcul" r:id="rId28" imgW="2219373" imgH="2409791" progId="Excel.Sheet.12">
                    <p:embed/>
                    <p:pic>
                      <p:nvPicPr>
                        <p:cNvPr id="45" name="Objet 44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7043838" y="2418412"/>
                          <a:ext cx="2938048" cy="36228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2" name="Groupe 41"/>
            <p:cNvGrpSpPr/>
            <p:nvPr/>
          </p:nvGrpSpPr>
          <p:grpSpPr>
            <a:xfrm>
              <a:off x="4267200" y="2857500"/>
              <a:ext cx="2728169" cy="3054350"/>
              <a:chOff x="5062208" y="2857500"/>
              <a:chExt cx="1933161" cy="3054350"/>
            </a:xfrm>
          </p:grpSpPr>
          <p:sp>
            <p:nvSpPr>
              <p:cNvPr id="40" name="Forme libre 39"/>
              <p:cNvSpPr/>
              <p:nvPr/>
            </p:nvSpPr>
            <p:spPr>
              <a:xfrm>
                <a:off x="6489700" y="2857500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6007100" y="3003550"/>
                <a:ext cx="482600" cy="56515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orme libre 47"/>
              <p:cNvSpPr/>
              <p:nvPr/>
            </p:nvSpPr>
            <p:spPr>
              <a:xfrm>
                <a:off x="6480804" y="3403952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Forme libre 48"/>
              <p:cNvSpPr/>
              <p:nvPr/>
            </p:nvSpPr>
            <p:spPr>
              <a:xfrm>
                <a:off x="6489700" y="5076823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 49"/>
              <p:cNvSpPr/>
              <p:nvPr/>
            </p:nvSpPr>
            <p:spPr>
              <a:xfrm>
                <a:off x="6489700" y="5619750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Forme libre 50"/>
              <p:cNvSpPr/>
              <p:nvPr/>
            </p:nvSpPr>
            <p:spPr>
              <a:xfrm>
                <a:off x="6512769" y="4229844"/>
                <a:ext cx="482600" cy="29210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Forme libre 51"/>
              <p:cNvSpPr/>
              <p:nvPr/>
            </p:nvSpPr>
            <p:spPr>
              <a:xfrm>
                <a:off x="5544808" y="3313437"/>
                <a:ext cx="1355096" cy="665580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  <a:gd name="connsiteX0" fmla="*/ 482600 w 1973592"/>
                  <a:gd name="connsiteY0" fmla="*/ 0 h 307742"/>
                  <a:gd name="connsiteX1" fmla="*/ 0 w 1973592"/>
                  <a:gd name="connsiteY1" fmla="*/ 12700 h 307742"/>
                  <a:gd name="connsiteX2" fmla="*/ 25400 w 1973592"/>
                  <a:gd name="connsiteY2" fmla="*/ 279400 h 307742"/>
                  <a:gd name="connsiteX3" fmla="*/ 1973592 w 1973592"/>
                  <a:gd name="connsiteY3" fmla="*/ 307742 h 307742"/>
                  <a:gd name="connsiteX0" fmla="*/ 482600 w 1287792"/>
                  <a:gd name="connsiteY0" fmla="*/ 0 h 290677"/>
                  <a:gd name="connsiteX1" fmla="*/ 0 w 1287792"/>
                  <a:gd name="connsiteY1" fmla="*/ 12700 h 290677"/>
                  <a:gd name="connsiteX2" fmla="*/ 25400 w 1287792"/>
                  <a:gd name="connsiteY2" fmla="*/ 279400 h 290677"/>
                  <a:gd name="connsiteX3" fmla="*/ 1287792 w 1287792"/>
                  <a:gd name="connsiteY3" fmla="*/ 290677 h 29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7792" h="290677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1287792" y="29067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Forme libre 52"/>
              <p:cNvSpPr/>
              <p:nvPr/>
            </p:nvSpPr>
            <p:spPr>
              <a:xfrm>
                <a:off x="6042869" y="4387845"/>
                <a:ext cx="952500" cy="406951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  <a:gd name="connsiteX0" fmla="*/ 482600 w 952500"/>
                  <a:gd name="connsiteY0" fmla="*/ 0 h 279400"/>
                  <a:gd name="connsiteX1" fmla="*/ 0 w 952500"/>
                  <a:gd name="connsiteY1" fmla="*/ 12700 h 279400"/>
                  <a:gd name="connsiteX2" fmla="*/ 25400 w 952500"/>
                  <a:gd name="connsiteY2" fmla="*/ 279400 h 279400"/>
                  <a:gd name="connsiteX3" fmla="*/ 952500 w 952500"/>
                  <a:gd name="connsiteY3" fmla="*/ 248503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2794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952500" y="248503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Forme libre 53"/>
              <p:cNvSpPr/>
              <p:nvPr/>
            </p:nvSpPr>
            <p:spPr>
              <a:xfrm>
                <a:off x="6027408" y="5210172"/>
                <a:ext cx="482600" cy="542927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Forme libre 55"/>
              <p:cNvSpPr/>
              <p:nvPr/>
            </p:nvSpPr>
            <p:spPr>
              <a:xfrm>
                <a:off x="5062208" y="3650190"/>
                <a:ext cx="482600" cy="1559981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Forme libre 56"/>
              <p:cNvSpPr/>
              <p:nvPr/>
            </p:nvSpPr>
            <p:spPr>
              <a:xfrm>
                <a:off x="5546188" y="4624871"/>
                <a:ext cx="482600" cy="850472"/>
              </a:xfrm>
              <a:custGeom>
                <a:avLst/>
                <a:gdLst>
                  <a:gd name="connsiteX0" fmla="*/ 482600 w 482600"/>
                  <a:gd name="connsiteY0" fmla="*/ 0 h 292100"/>
                  <a:gd name="connsiteX1" fmla="*/ 0 w 482600"/>
                  <a:gd name="connsiteY1" fmla="*/ 12700 h 292100"/>
                  <a:gd name="connsiteX2" fmla="*/ 25400 w 482600"/>
                  <a:gd name="connsiteY2" fmla="*/ 279400 h 292100"/>
                  <a:gd name="connsiteX3" fmla="*/ 469900 w 482600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600" h="292100">
                    <a:moveTo>
                      <a:pt x="482600" y="0"/>
                    </a:moveTo>
                    <a:lnTo>
                      <a:pt x="0" y="12700"/>
                    </a:lnTo>
                    <a:lnTo>
                      <a:pt x="25400" y="279400"/>
                    </a:lnTo>
                    <a:lnTo>
                      <a:pt x="469900" y="292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6" name="Forme libre 45"/>
          <p:cNvSpPr/>
          <p:nvPr/>
        </p:nvSpPr>
        <p:spPr>
          <a:xfrm>
            <a:off x="2400300" y="4699000"/>
            <a:ext cx="2946400" cy="1016000"/>
          </a:xfrm>
          <a:custGeom>
            <a:avLst/>
            <a:gdLst>
              <a:gd name="connsiteX0" fmla="*/ 2946400 w 2946400"/>
              <a:gd name="connsiteY0" fmla="*/ 596900 h 1016000"/>
              <a:gd name="connsiteX1" fmla="*/ 2311400 w 2946400"/>
              <a:gd name="connsiteY1" fmla="*/ 622300 h 1016000"/>
              <a:gd name="connsiteX2" fmla="*/ 2298700 w 2946400"/>
              <a:gd name="connsiteY2" fmla="*/ 749300 h 1016000"/>
              <a:gd name="connsiteX3" fmla="*/ 1663700 w 2946400"/>
              <a:gd name="connsiteY3" fmla="*/ 774700 h 1016000"/>
              <a:gd name="connsiteX4" fmla="*/ 1676400 w 2946400"/>
              <a:gd name="connsiteY4" fmla="*/ 1016000 h 1016000"/>
              <a:gd name="connsiteX5" fmla="*/ 1016000 w 2946400"/>
              <a:gd name="connsiteY5" fmla="*/ 952500 h 1016000"/>
              <a:gd name="connsiteX6" fmla="*/ 990600 w 2946400"/>
              <a:gd name="connsiteY6" fmla="*/ 723900 h 1016000"/>
              <a:gd name="connsiteX7" fmla="*/ 330200 w 2946400"/>
              <a:gd name="connsiteY7" fmla="*/ 685800 h 1016000"/>
              <a:gd name="connsiteX8" fmla="*/ 292100 w 2946400"/>
              <a:gd name="connsiteY8" fmla="*/ 12700 h 1016000"/>
              <a:gd name="connsiteX9" fmla="*/ 0 w 2946400"/>
              <a:gd name="connsiteY9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6400" h="1016000">
                <a:moveTo>
                  <a:pt x="2946400" y="596900"/>
                </a:moveTo>
                <a:lnTo>
                  <a:pt x="2311400" y="622300"/>
                </a:lnTo>
                <a:lnTo>
                  <a:pt x="2298700" y="749300"/>
                </a:lnTo>
                <a:lnTo>
                  <a:pt x="1663700" y="774700"/>
                </a:lnTo>
                <a:lnTo>
                  <a:pt x="1676400" y="1016000"/>
                </a:lnTo>
                <a:lnTo>
                  <a:pt x="1016000" y="952500"/>
                </a:lnTo>
                <a:lnTo>
                  <a:pt x="990600" y="723900"/>
                </a:lnTo>
                <a:lnTo>
                  <a:pt x="330200" y="685800"/>
                </a:lnTo>
                <a:lnTo>
                  <a:pt x="292100" y="1270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899375" y="4743204"/>
            <a:ext cx="1500925" cy="344128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chemeClr val="bg1"/>
                </a:solidFill>
              </a:rPr>
              <a:t>Référence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2374900" y="3581400"/>
            <a:ext cx="3009900" cy="1092200"/>
          </a:xfrm>
          <a:custGeom>
            <a:avLst/>
            <a:gdLst>
              <a:gd name="connsiteX0" fmla="*/ 3009900 w 3009900"/>
              <a:gd name="connsiteY0" fmla="*/ 368300 h 1092200"/>
              <a:gd name="connsiteX1" fmla="*/ 2349500 w 3009900"/>
              <a:gd name="connsiteY1" fmla="*/ 355600 h 1092200"/>
              <a:gd name="connsiteX2" fmla="*/ 2311400 w 3009900"/>
              <a:gd name="connsiteY2" fmla="*/ 241300 h 1092200"/>
              <a:gd name="connsiteX3" fmla="*/ 1701800 w 3009900"/>
              <a:gd name="connsiteY3" fmla="*/ 228600 h 1092200"/>
              <a:gd name="connsiteX4" fmla="*/ 1676400 w 3009900"/>
              <a:gd name="connsiteY4" fmla="*/ 0 h 1092200"/>
              <a:gd name="connsiteX5" fmla="*/ 1016000 w 3009900"/>
              <a:gd name="connsiteY5" fmla="*/ 50800 h 1092200"/>
              <a:gd name="connsiteX6" fmla="*/ 1003300 w 3009900"/>
              <a:gd name="connsiteY6" fmla="*/ 342900 h 1092200"/>
              <a:gd name="connsiteX7" fmla="*/ 304800 w 3009900"/>
              <a:gd name="connsiteY7" fmla="*/ 381000 h 1092200"/>
              <a:gd name="connsiteX8" fmla="*/ 317500 w 3009900"/>
              <a:gd name="connsiteY8" fmla="*/ 1092200 h 1092200"/>
              <a:gd name="connsiteX9" fmla="*/ 0 w 3009900"/>
              <a:gd name="connsiteY9" fmla="*/ 10541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09900" h="1092200">
                <a:moveTo>
                  <a:pt x="3009900" y="368300"/>
                </a:moveTo>
                <a:lnTo>
                  <a:pt x="2349500" y="355600"/>
                </a:lnTo>
                <a:lnTo>
                  <a:pt x="2311400" y="241300"/>
                </a:lnTo>
                <a:lnTo>
                  <a:pt x="1701800" y="228600"/>
                </a:lnTo>
                <a:lnTo>
                  <a:pt x="1676400" y="0"/>
                </a:lnTo>
                <a:lnTo>
                  <a:pt x="1016000" y="50800"/>
                </a:lnTo>
                <a:lnTo>
                  <a:pt x="1003300" y="342900"/>
                </a:lnTo>
                <a:lnTo>
                  <a:pt x="304800" y="381000"/>
                </a:lnTo>
                <a:lnTo>
                  <a:pt x="317500" y="1092200"/>
                </a:lnTo>
                <a:lnTo>
                  <a:pt x="0" y="1054100"/>
                </a:lnTo>
              </a:path>
            </a:pathLst>
          </a:custGeom>
          <a:noFill/>
          <a:ln w="76200">
            <a:solidFill>
              <a:srgbClr val="0066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/>
          <p:cNvSpPr txBox="1"/>
          <p:nvPr/>
        </p:nvSpPr>
        <p:spPr>
          <a:xfrm>
            <a:off x="856693" y="4311780"/>
            <a:ext cx="1500925" cy="344128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Alternative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52929D2-F4A5-4D12-AEDA-996B46335896}"/>
              </a:ext>
            </a:extLst>
          </p:cNvPr>
          <p:cNvSpPr txBox="1"/>
          <p:nvPr/>
        </p:nvSpPr>
        <p:spPr>
          <a:xfrm>
            <a:off x="8693479" y="3607678"/>
            <a:ext cx="3382568" cy="2308324"/>
          </a:xfrm>
          <a:prstGeom prst="rect">
            <a:avLst/>
          </a:prstGeom>
          <a:solidFill>
            <a:srgbClr val="D4130E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Arbre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b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(forme, 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techniques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culturales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b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= </a:t>
            </a:r>
            <a:b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f(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indicateurs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choisis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situation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de </a:t>
            </a:r>
            <a:r>
              <a:rPr lang="de-DE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production</a:t>
            </a:r>
            <a:r>
              <a:rPr lang="de-DE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3F6D087-F20F-4C51-A03E-D90D90F0FCDB}"/>
              </a:ext>
            </a:extLst>
          </p:cNvPr>
          <p:cNvGrpSpPr/>
          <p:nvPr/>
        </p:nvGrpSpPr>
        <p:grpSpPr>
          <a:xfrm>
            <a:off x="9951390" y="2878132"/>
            <a:ext cx="711994" cy="721545"/>
            <a:chOff x="1812884" y="729722"/>
            <a:chExt cx="711994" cy="721545"/>
          </a:xfrm>
        </p:grpSpPr>
        <p:sp>
          <p:nvSpPr>
            <p:cNvPr id="65" name="Triangle isocèle 64">
              <a:extLst>
                <a:ext uri="{FF2B5EF4-FFF2-40B4-BE49-F238E27FC236}">
                  <a16:creationId xmlns:a16="http://schemas.microsoft.com/office/drawing/2014/main" id="{D6508C9D-15DA-49A9-BE17-88445C782683}"/>
                </a:ext>
              </a:extLst>
            </p:cNvPr>
            <p:cNvSpPr/>
            <p:nvPr/>
          </p:nvSpPr>
          <p:spPr>
            <a:xfrm>
              <a:off x="1812884" y="729722"/>
              <a:ext cx="711994" cy="629337"/>
            </a:xfrm>
            <a:prstGeom prst="triangle">
              <a:avLst/>
            </a:prstGeom>
            <a:solidFill>
              <a:srgbClr val="FFFFFF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FDCC4949-BF28-4E51-8A2A-CBD0E10E47AF}"/>
                </a:ext>
              </a:extLst>
            </p:cNvPr>
            <p:cNvSpPr txBox="1"/>
            <p:nvPr/>
          </p:nvSpPr>
          <p:spPr>
            <a:xfrm>
              <a:off x="2001003" y="743381"/>
              <a:ext cx="335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Audio 5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3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92"/>
    </mc:Choice>
    <mc:Fallback>
      <p:transition spd="slow" advTm="5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63" grpId="0" animBg="1"/>
    </p:bldLst>
  </p:timing>
  <p:extLst>
    <p:ext uri="{3A86A75C-4F4B-4683-9AE1-C65F6400EC91}">
      <p14:laserTraceLst xmlns:p14="http://schemas.microsoft.com/office/powerpoint/2010/main">
        <p14:tracePtLst>
          <p14:tracePt t="9733" x="6596063" y="3890963"/>
          <p14:tracePt t="9927" x="6596063" y="3881438"/>
          <p14:tracePt t="9951" x="6586538" y="3876675"/>
          <p14:tracePt t="9965" x="6572250" y="3871913"/>
          <p14:tracePt t="9978" x="6567488" y="3871913"/>
          <p14:tracePt t="9992" x="6548438" y="3867150"/>
          <p14:tracePt t="10005" x="6519863" y="3857625"/>
          <p14:tracePt t="10017" x="6496050" y="3857625"/>
          <p14:tracePt t="10031" x="6448425" y="3848100"/>
          <p14:tracePt t="10044" x="6429375" y="3843338"/>
          <p14:tracePt t="10045" x="6405563" y="3843338"/>
          <p14:tracePt t="10058" x="6381750" y="3838575"/>
          <p14:tracePt t="10070" x="6338888" y="3833813"/>
          <p14:tracePt t="10082" x="6315075" y="3833813"/>
          <p14:tracePt t="10098" x="6253163" y="3814763"/>
          <p14:tracePt t="10111" x="6196013" y="3814763"/>
          <p14:tracePt t="10126" x="6138863" y="3805238"/>
          <p14:tracePt t="10139" x="6115050" y="3805238"/>
          <p14:tracePt t="10154" x="6053138" y="3790950"/>
          <p14:tracePt t="10157" x="6034088" y="3790950"/>
          <p14:tracePt t="10169" x="6010275" y="3790950"/>
          <p14:tracePt t="10182" x="5967413" y="3786188"/>
          <p14:tracePt t="10197" x="5938838" y="3781425"/>
          <p14:tracePt t="10210" x="5915025" y="3781425"/>
          <p14:tracePt t="10224" x="5872163" y="3781425"/>
          <p14:tracePt t="10236" x="5848350" y="3781425"/>
          <p14:tracePt t="10250" x="5829300" y="3781425"/>
          <p14:tracePt t="10263" x="5800725" y="3781425"/>
          <p14:tracePt t="10276" x="5791200" y="3781425"/>
          <p14:tracePt t="10277" x="5781675" y="3781425"/>
          <p14:tracePt t="10290" x="5772150" y="3781425"/>
          <p14:tracePt t="10302" x="5748338" y="3781425"/>
          <p14:tracePt t="10315" x="5743575" y="3781425"/>
          <p14:tracePt t="10317" x="5729288" y="3781425"/>
          <p14:tracePt t="10330" x="5719763" y="3781425"/>
          <p14:tracePt t="10343" x="5691188" y="3781425"/>
          <p14:tracePt t="10357" x="5662613" y="3781425"/>
          <p14:tracePt t="10369" x="5657850" y="3786188"/>
          <p14:tracePt t="10382" x="5619750" y="3790950"/>
          <p14:tracePt t="10396" x="5614988" y="3790950"/>
          <p14:tracePt t="10419" x="5605463" y="3790950"/>
          <p14:tracePt t="10432" x="5600700" y="3800475"/>
          <p14:tracePt t="10446" x="5595938" y="3805238"/>
          <p14:tracePt t="10459" x="5595938" y="3814763"/>
          <p14:tracePt t="10472" x="5591175" y="3829050"/>
          <p14:tracePt t="10486" x="5591175" y="3848100"/>
          <p14:tracePt t="10499" x="5591175" y="3862388"/>
          <p14:tracePt t="10512" x="5591175" y="3871913"/>
          <p14:tracePt t="10526" x="5586413" y="3890963"/>
          <p14:tracePt t="10539" x="5586413" y="3900488"/>
          <p14:tracePt t="10552" x="5581650" y="3910013"/>
          <p14:tracePt t="10565" x="5581650" y="3938588"/>
          <p14:tracePt t="10577" x="5576888" y="3943350"/>
          <p14:tracePt t="10591" x="5576888" y="3957638"/>
          <p14:tracePt t="10606" x="5576888" y="3967163"/>
          <p14:tracePt t="10622" x="5576888" y="3976688"/>
          <p14:tracePt t="10634" x="5576888" y="3981450"/>
          <p14:tracePt t="10647" x="5576888" y="4010025"/>
          <p14:tracePt t="10661" x="5576888" y="4029075"/>
          <p14:tracePt t="10674" x="5581650" y="4048125"/>
          <p14:tracePt t="10687" x="5605463" y="4076700"/>
          <p14:tracePt t="10701" x="5614988" y="4090988"/>
          <p14:tracePt t="10717" x="5638800" y="4110038"/>
          <p14:tracePt t="10732" x="5643563" y="4114800"/>
          <p14:tracePt t="10745" x="5653088" y="4114800"/>
          <p14:tracePt t="10760" x="5672138" y="4114800"/>
          <p14:tracePt t="10773" x="5695950" y="4114800"/>
          <p14:tracePt t="10787" x="5710238" y="4114800"/>
          <p14:tracePt t="10800" x="5729288" y="4114800"/>
          <p14:tracePt t="10814" x="5753100" y="4114800"/>
          <p14:tracePt t="10829" x="5786438" y="4114800"/>
          <p14:tracePt t="10841" x="5791200" y="4114800"/>
          <p14:tracePt t="10855" x="5829300" y="4114800"/>
          <p14:tracePt t="10869" x="5853113" y="4114800"/>
          <p14:tracePt t="10884" x="5872163" y="4114800"/>
          <p14:tracePt t="10897" x="5905500" y="4114800"/>
          <p14:tracePt t="10911" x="5929313" y="4114800"/>
          <p14:tracePt t="10926" x="5976938" y="4110038"/>
          <p14:tracePt t="10939" x="6019800" y="4110038"/>
          <p14:tracePt t="10954" x="6057900" y="4105275"/>
          <p14:tracePt t="10968" x="6105525" y="4105275"/>
          <p14:tracePt t="10981" x="6153150" y="4105275"/>
          <p14:tracePt t="10995" x="6176963" y="4105275"/>
          <p14:tracePt t="11019" x="6253163" y="4105275"/>
          <p14:tracePt t="11021" x="6276975" y="4105275"/>
          <p14:tracePt t="11035" x="6296025" y="4105275"/>
          <p14:tracePt t="11060" x="6367463" y="4105275"/>
          <p14:tracePt t="11077" x="6424613" y="4105275"/>
          <p14:tracePt t="11091" x="6448425" y="4105275"/>
          <p14:tracePt t="11104" x="6481763" y="4105275"/>
          <p14:tracePt t="11119" x="6515100" y="4105275"/>
          <p14:tracePt t="11133" x="6562725" y="4105275"/>
          <p14:tracePt t="11147" x="6577013" y="4105275"/>
          <p14:tracePt t="11160" x="6648450" y="4105275"/>
          <p14:tracePt t="11172" x="6672263" y="4105275"/>
          <p14:tracePt t="11175" x="6705600" y="4110038"/>
          <p14:tracePt t="11187" x="6738938" y="4114800"/>
          <p14:tracePt t="11200" x="6791325" y="4119563"/>
          <p14:tracePt t="11214" x="6838950" y="4124325"/>
          <p14:tracePt t="11227" x="6867525" y="4138613"/>
          <p14:tracePt t="11240" x="6915150" y="4138613"/>
          <p14:tracePt t="11256" x="6958013" y="4138613"/>
          <p14:tracePt t="11270" x="7005638" y="4143375"/>
          <p14:tracePt t="11285" x="7048500" y="4143375"/>
          <p14:tracePt t="11298" x="7067550" y="4143375"/>
          <p14:tracePt t="11312" x="7100888" y="4148138"/>
          <p14:tracePt t="11326" x="7143750" y="4148138"/>
          <p14:tracePt t="11339" x="7162800" y="4148138"/>
          <p14:tracePt t="11342" x="7186613" y="4148138"/>
          <p14:tracePt t="11356" x="7219950" y="4148138"/>
          <p14:tracePt t="11368" x="7277100" y="4162425"/>
          <p14:tracePt t="11383" x="7343775" y="4162425"/>
          <p14:tracePt t="11397" x="7400925" y="4162425"/>
          <p14:tracePt t="11412" x="7434263" y="4162425"/>
          <p14:tracePt t="11424" x="7505700" y="4162425"/>
          <p14:tracePt t="11438" x="7562850" y="4162425"/>
          <p14:tracePt t="11454" x="7610475" y="4162425"/>
          <p14:tracePt t="11466" x="7634288" y="4162425"/>
          <p14:tracePt t="11481" x="7677150" y="4162425"/>
          <p14:tracePt t="11495" x="7715250" y="4162425"/>
          <p14:tracePt t="11508" x="7729538" y="4162425"/>
          <p14:tracePt t="11522" x="7772400" y="4162425"/>
          <p14:tracePt t="11537" x="7796213" y="4162425"/>
          <p14:tracePt t="11553" x="7815263" y="4162425"/>
          <p14:tracePt t="11565" x="7839075" y="4162425"/>
          <p14:tracePt t="11579" x="7858125" y="4162425"/>
          <p14:tracePt t="11592" x="7886700" y="4162425"/>
          <p14:tracePt t="11604" x="7920038" y="4162425"/>
          <p14:tracePt t="11618" x="7934325" y="4162425"/>
          <p14:tracePt t="11631" x="7977188" y="4157663"/>
          <p14:tracePt t="11645" x="8029575" y="4143375"/>
          <p14:tracePt t="11657" x="8043863" y="4143375"/>
          <p14:tracePt t="11671" x="8048625" y="4133850"/>
          <p14:tracePt t="11685" x="8062913" y="4124325"/>
          <p14:tracePt t="11698" x="8062913" y="4110038"/>
          <p14:tracePt t="11714" x="8067675" y="4086225"/>
          <p14:tracePt t="11728" x="8067675" y="4062413"/>
          <p14:tracePt t="11742" x="8067675" y="4038600"/>
          <p14:tracePt t="11754" x="8067675" y="4019550"/>
          <p14:tracePt t="11766" x="8067675" y="3995738"/>
          <p14:tracePt t="11781" x="8067675" y="3971925"/>
          <p14:tracePt t="11794" x="8067675" y="3962400"/>
          <p14:tracePt t="11807" x="8067675" y="3948113"/>
          <p14:tracePt t="11832" x="8067675" y="3943350"/>
          <p14:tracePt t="11845" x="8067675" y="3933825"/>
          <p14:tracePt t="11858" x="8062913" y="3929063"/>
          <p14:tracePt t="11871" x="8053388" y="3924300"/>
          <p14:tracePt t="11883" x="8039100" y="3919538"/>
          <p14:tracePt t="11896" x="8020050" y="3910013"/>
          <p14:tracePt t="11910" x="7986713" y="3905250"/>
          <p14:tracePt t="11924" x="7948613" y="3886200"/>
          <p14:tracePt t="11925" x="7934325" y="3886200"/>
          <p14:tracePt t="11938" x="7900988" y="3886200"/>
          <p14:tracePt t="11951" x="7843838" y="3876675"/>
          <p14:tracePt t="11965" x="7762875" y="3867150"/>
          <p14:tracePt t="11990" x="7615238" y="3857625"/>
          <p14:tracePt t="12003" x="7567613" y="3857625"/>
          <p14:tracePt t="12016" x="7458075" y="3857625"/>
          <p14:tracePt t="12029" x="7339013" y="3857625"/>
          <p14:tracePt t="12044" x="7281863" y="3857625"/>
          <p14:tracePt t="12057" x="7172325" y="3857625"/>
          <p14:tracePt t="12069" x="7053263" y="3857625"/>
          <p14:tracePt t="12082" x="7005638" y="3857625"/>
          <p14:tracePt t="12095" x="6919913" y="3857625"/>
          <p14:tracePt t="12114" x="6843713" y="3852863"/>
          <p14:tracePt t="12127" x="6777038" y="3843338"/>
          <p14:tracePt t="12141" x="6710363" y="3833813"/>
          <p14:tracePt t="12155" x="6686550" y="3829050"/>
          <p14:tracePt t="12168" x="6615113" y="3829050"/>
          <p14:tracePt t="12181" x="6548438" y="3829050"/>
          <p14:tracePt t="12193" x="6515100" y="3829050"/>
          <p14:tracePt t="12206" x="6443663" y="3829050"/>
          <p14:tracePt t="12219" x="6410325" y="3833813"/>
          <p14:tracePt t="12232" x="6329363" y="3838575"/>
          <p14:tracePt t="12246" x="6257925" y="3838575"/>
          <p14:tracePt t="12258" x="6215063" y="3838575"/>
          <p14:tracePt t="12270" x="6153150" y="3838575"/>
          <p14:tracePt t="12283" x="6129338" y="3838575"/>
          <p14:tracePt t="12296" x="6072188" y="3838575"/>
          <p14:tracePt t="12310" x="6029325" y="3838575"/>
          <p14:tracePt t="12322" x="6010275" y="3838575"/>
          <p14:tracePt t="12337" x="5976938" y="3838575"/>
          <p14:tracePt t="12351" x="5948363" y="3838575"/>
          <p14:tracePt t="12363" x="5938838" y="3838575"/>
          <p14:tracePt t="12365" x="5929313" y="3838575"/>
          <p14:tracePt t="12378" x="5919788" y="3838575"/>
          <p14:tracePt t="12390" x="5905500" y="3838575"/>
          <p14:tracePt t="12403" x="5900738" y="3843338"/>
          <p14:tracePt t="12421" x="5895975" y="3843338"/>
          <p14:tracePt t="12437" x="5891213" y="3843338"/>
          <p14:tracePt t="12451" x="5886450" y="3843338"/>
          <p14:tracePt t="12464" x="5881688" y="3843338"/>
          <p14:tracePt t="12478" x="5876925" y="3848100"/>
          <p14:tracePt t="12494" x="5872163" y="3852863"/>
          <p14:tracePt t="12506" x="5867400" y="3852863"/>
          <p14:tracePt t="12519" x="5862638" y="3857625"/>
          <p14:tracePt t="12534" x="5834063" y="3857625"/>
          <p14:tracePt t="12547" x="5819775" y="3862388"/>
          <p14:tracePt t="12561" x="5786438" y="3871913"/>
          <p14:tracePt t="12576" x="5757863" y="3881438"/>
          <p14:tracePt t="12589" x="5734050" y="3895725"/>
          <p14:tracePt t="12605" x="5705475" y="3919538"/>
          <p14:tracePt t="12618" x="5700713" y="3929063"/>
          <p14:tracePt t="12632" x="5686425" y="3943350"/>
          <p14:tracePt t="12646" x="5676900" y="3962400"/>
          <p14:tracePt t="12658" x="5676900" y="3967163"/>
          <p14:tracePt t="12660" x="5676900" y="3976688"/>
          <p14:tracePt t="12673" x="5672138" y="3986213"/>
          <p14:tracePt t="12686" x="5672138" y="4005263"/>
          <p14:tracePt t="12700" x="5672138" y="4014788"/>
          <p14:tracePt t="12715" x="5672138" y="4033838"/>
          <p14:tracePt t="12730" x="5672138" y="4038600"/>
          <p14:tracePt t="12743" x="5672138" y="4048125"/>
          <p14:tracePt t="12759" x="5686425" y="4057650"/>
          <p14:tracePt t="12772" x="5691188" y="4057650"/>
          <p14:tracePt t="12785" x="5719763" y="4057650"/>
          <p14:tracePt t="12798" x="5762625" y="4062413"/>
          <p14:tracePt t="12810" x="5781675" y="4067175"/>
          <p14:tracePt t="12822" x="5862638" y="4071938"/>
          <p14:tracePt t="12835" x="5895975" y="4081463"/>
          <p14:tracePt t="12848" x="5981700" y="4090988"/>
          <p14:tracePt t="12861" x="6081713" y="4100513"/>
          <p14:tracePt t="12873" x="6143625" y="4114800"/>
          <p14:tracePt t="12885" x="6262688" y="4114800"/>
          <p14:tracePt t="12900" x="6329363" y="4114800"/>
          <p14:tracePt t="12915" x="6453188" y="4114800"/>
          <p14:tracePt t="12928" x="6581775" y="4119563"/>
          <p14:tracePt t="12943" x="6696075" y="4148138"/>
          <p14:tracePt t="12958" x="6805613" y="4157663"/>
          <p14:tracePt t="12972" x="6862763" y="4167188"/>
          <p14:tracePt t="12984" x="6962775" y="4181475"/>
          <p14:tracePt t="12999" x="7072313" y="4195763"/>
          <p14:tracePt t="13011" x="7138988" y="4195763"/>
          <p14:tracePt t="13025" x="7253288" y="4219575"/>
          <p14:tracePt t="13040" x="7372350" y="4238625"/>
          <p14:tracePt t="13053" x="7486650" y="4252913"/>
          <p14:tracePt t="13067" x="7534275" y="4252913"/>
          <p14:tracePt t="13080" x="7629525" y="4252913"/>
          <p14:tracePt t="13094" x="7705725" y="4252913"/>
          <p14:tracePt t="13107" x="7758113" y="4252913"/>
          <p14:tracePt t="13121" x="7820025" y="4252913"/>
          <p14:tracePt t="13125" x="7867650" y="4252913"/>
          <p14:tracePt t="13138" x="7900988" y="4252913"/>
          <p14:tracePt t="13150" x="7972425" y="4252913"/>
          <p14:tracePt t="13165" x="8029575" y="4252913"/>
          <p14:tracePt t="13178" x="8067675" y="4252913"/>
          <p14:tracePt t="13191" x="8143875" y="4238625"/>
          <p14:tracePt t="13203" x="8172450" y="4229100"/>
          <p14:tracePt t="13216" x="8224838" y="4214813"/>
          <p14:tracePt t="13232" x="8267700" y="4205288"/>
          <p14:tracePt t="13245" x="8301038" y="4191000"/>
          <p14:tracePt t="13259" x="8315325" y="4191000"/>
          <p14:tracePt t="13272" x="8320088" y="4186238"/>
          <p14:tracePt t="13285" x="8334375" y="4181475"/>
          <p14:tracePt t="13298" x="8339138" y="4176713"/>
          <p14:tracePt t="13311" x="8343900" y="4167188"/>
          <p14:tracePt t="13325" x="8358188" y="4152900"/>
          <p14:tracePt t="13351" x="8358188" y="4133850"/>
          <p14:tracePt t="13366" x="8358188" y="4119563"/>
          <p14:tracePt t="13378" x="8358188" y="4114800"/>
          <p14:tracePt t="13390" x="8358188" y="4090988"/>
          <p14:tracePt t="13403" x="8358188" y="4081463"/>
          <p14:tracePt t="13416" x="8358188" y="4048125"/>
          <p14:tracePt t="13430" x="8353425" y="4024313"/>
          <p14:tracePt t="13443" x="8329613" y="3995738"/>
          <p14:tracePt t="13456" x="8301038" y="3967163"/>
          <p14:tracePt t="13469" x="8272463" y="3938588"/>
          <p14:tracePt t="13481" x="8258175" y="3929063"/>
          <p14:tracePt t="13494" x="8210550" y="3914775"/>
          <p14:tracePt t="13510" x="8181975" y="3895725"/>
          <p14:tracePt t="13526" x="8158163" y="3881438"/>
          <p14:tracePt t="13549" x="8101013" y="3862388"/>
          <p14:tracePt t="13563" x="8081963" y="3862388"/>
          <p14:tracePt t="13576" x="8048625" y="3852863"/>
          <p14:tracePt t="13589" x="8010525" y="3843338"/>
          <p14:tracePt t="13601" x="8001000" y="3838575"/>
          <p14:tracePt t="13614" x="7962900" y="3833813"/>
          <p14:tracePt t="13628" x="7939088" y="3833813"/>
          <p14:tracePt t="13640" x="7891463" y="3833813"/>
          <p14:tracePt t="13653" x="7839075" y="3833813"/>
          <p14:tracePt t="13666" x="7815263" y="3833813"/>
          <p14:tracePt t="13678" x="7748588" y="3833813"/>
          <p14:tracePt t="13692" x="7720013" y="3833813"/>
          <p14:tracePt t="13704" x="7653338" y="3829050"/>
          <p14:tracePt t="13719" x="7610475" y="3819525"/>
          <p14:tracePt t="13733" x="7586663" y="3814763"/>
          <p14:tracePt t="13759" x="7581900" y="3814763"/>
          <p14:tracePt t="13814" x="0" y="0"/>
        </p14:tracePtLst>
        <p14:tracePtLst>
          <p14:tracePt t="14784" x="6500813" y="5191125"/>
          <p14:tracePt t="15145" x="6496050" y="5191125"/>
          <p14:tracePt t="15169" x="6405563" y="5181600"/>
          <p14:tracePt t="15182" x="6315075" y="5181600"/>
          <p14:tracePt t="15198" x="6257925" y="5176838"/>
          <p14:tracePt t="15211" x="6224588" y="5176838"/>
          <p14:tracePt t="15213" x="6191250" y="5172075"/>
          <p14:tracePt t="15226" x="6162675" y="5172075"/>
          <p14:tracePt t="15239" x="6110288" y="5157788"/>
          <p14:tracePt t="15253" x="6057900" y="5157788"/>
          <p14:tracePt t="15266" x="6034088" y="5153025"/>
          <p14:tracePt t="15279" x="5995988" y="5148263"/>
          <p14:tracePt t="15293" x="5943600" y="5148263"/>
          <p14:tracePt t="15306" x="5919788" y="5148263"/>
          <p14:tracePt t="15319" x="5872163" y="5148263"/>
          <p14:tracePt t="15332" x="5848350" y="5148263"/>
          <p14:tracePt t="15345" x="5805488" y="5148263"/>
          <p14:tracePt t="15360" x="5748338" y="5148263"/>
          <p14:tracePt t="15372" x="5715000" y="5148263"/>
          <p14:tracePt t="15372" x="5686425" y="5148263"/>
          <p14:tracePt t="15385" x="5672138" y="5148263"/>
          <p14:tracePt t="15398" x="5624513" y="5148263"/>
          <p14:tracePt t="15411" x="5605463" y="5148263"/>
          <p14:tracePt t="15426" x="5572125" y="5148263"/>
          <p14:tracePt t="15438" x="5534025" y="5148263"/>
          <p14:tracePt t="15453" x="5495925" y="5148263"/>
          <p14:tracePt t="15466" x="5472113" y="5148263"/>
          <p14:tracePt t="15480" x="5443538" y="5148263"/>
          <p14:tracePt t="15494" x="5410200" y="5148263"/>
          <p14:tracePt t="15507" x="5386388" y="5157788"/>
          <p14:tracePt t="15509" x="5381625" y="5162550"/>
          <p14:tracePt t="15522" x="5367338" y="5167313"/>
          <p14:tracePt t="15537" x="5338763" y="5186363"/>
          <p14:tracePt t="15550" x="5324475" y="5205413"/>
          <p14:tracePt t="15563" x="5314950" y="5214938"/>
          <p14:tracePt t="15565" x="5310188" y="5219700"/>
          <p14:tracePt t="15572" x="5305425" y="5233988"/>
          <p14:tracePt t="15581" x="5300663" y="5248275"/>
          <p14:tracePt t="15589" x="5295900" y="5262563"/>
          <p14:tracePt t="15598" x="5295900" y="5267325"/>
          <p14:tracePt t="15608" x="5295900" y="5281613"/>
          <p14:tracePt t="15616" x="5295900" y="5291138"/>
          <p14:tracePt t="15624" x="5300663" y="5300663"/>
          <p14:tracePt t="15629" x="5305425" y="5314950"/>
          <p14:tracePt t="15642" x="5305425" y="5324475"/>
          <p14:tracePt t="15648" x="5314950" y="5334000"/>
          <p14:tracePt t="15655" x="5319713" y="5338763"/>
          <p14:tracePt t="15666" x="5324475" y="5348288"/>
          <p14:tracePt t="15674" x="5324475" y="5353050"/>
          <p14:tracePt t="15687" x="5329238" y="5362575"/>
          <p14:tracePt t="15694" x="5334000" y="5367338"/>
          <p14:tracePt t="15719" x="5338763" y="5372100"/>
          <p14:tracePt t="15727" x="5348288" y="5381625"/>
          <p14:tracePt t="15742" x="5353050" y="5386388"/>
          <p14:tracePt t="15749" x="5367338" y="5391150"/>
          <p14:tracePt t="15762" x="5376863" y="5400675"/>
          <p14:tracePt t="15774" x="5395913" y="5405438"/>
          <p14:tracePt t="15788" x="5400675" y="5405438"/>
          <p14:tracePt t="15801" x="5419725" y="5410200"/>
          <p14:tracePt t="15814" x="5434013" y="5410200"/>
          <p14:tracePt t="15826" x="5448300" y="5419725"/>
          <p14:tracePt t="15838" x="5467350" y="5424488"/>
          <p14:tracePt t="15853" x="5500688" y="5424488"/>
          <p14:tracePt t="15867" x="5514975" y="5424488"/>
          <p14:tracePt t="15880" x="5572125" y="5424488"/>
          <p14:tracePt t="15893" x="5619750" y="5424488"/>
          <p14:tracePt t="15906" x="5648325" y="5424488"/>
          <p14:tracePt t="15909" x="5672138" y="5429250"/>
          <p14:tracePt t="15922" x="5691188" y="5429250"/>
          <p14:tracePt t="15934" x="5738813" y="5434013"/>
          <p14:tracePt t="15949" x="5781675" y="5434013"/>
          <p14:tracePt t="15963" x="5795963" y="5434013"/>
          <p14:tracePt t="15976" x="5838825" y="5443538"/>
          <p14:tracePt t="15988" x="5857875" y="5443538"/>
          <p14:tracePt t="16002" x="5905500" y="5443538"/>
          <p14:tracePt t="16016" x="5962650" y="5443538"/>
          <p14:tracePt t="16029" x="6019800" y="5443538"/>
          <p14:tracePt t="16042" x="6043613" y="5443538"/>
          <p14:tracePt t="16055" x="6076950" y="5443538"/>
          <p14:tracePt t="16068" x="6096000" y="5443538"/>
          <p14:tracePt t="16068" x="6105525" y="5443538"/>
          <p14:tracePt t="16081" x="6124575" y="5443538"/>
          <p14:tracePt t="16094" x="6172200" y="5443538"/>
          <p14:tracePt t="16106" x="6196013" y="5443538"/>
          <p14:tracePt t="16120" x="6257925" y="5443538"/>
          <p14:tracePt t="16134" x="6334125" y="5443538"/>
          <p14:tracePt t="16148" x="6396038" y="5443538"/>
          <p14:tracePt t="16161" x="6443663" y="5443538"/>
          <p14:tracePt t="16173" x="6500813" y="5443538"/>
          <p14:tracePt t="16187" x="6534150" y="5443538"/>
          <p14:tracePt t="16200" x="6605588" y="5443538"/>
          <p14:tracePt t="16226" x="6710363" y="5443538"/>
          <p14:tracePt t="16239" x="6777038" y="5443538"/>
          <p14:tracePt t="16253" x="6838950" y="5443538"/>
          <p14:tracePt t="16265" x="6881813" y="5443538"/>
          <p14:tracePt t="16278" x="6938963" y="5443538"/>
          <p14:tracePt t="16291" x="6967538" y="5443538"/>
          <p14:tracePt t="16305" x="7019925" y="5448300"/>
          <p14:tracePt t="16320" x="7091363" y="5448300"/>
          <p14:tracePt t="16334" x="7158038" y="5448300"/>
          <p14:tracePt t="16348" x="7205663" y="5448300"/>
          <p14:tracePt t="16361" x="7281863" y="5448300"/>
          <p14:tracePt t="16375" x="7358063" y="5448300"/>
          <p14:tracePt t="16387" x="7386638" y="5448300"/>
          <p14:tracePt t="16400" x="7448550" y="5443538"/>
          <p14:tracePt t="16415" x="7486650" y="5443538"/>
          <p14:tracePt t="16428" x="7496175" y="5438775"/>
          <p14:tracePt t="16429" x="7510463" y="5434013"/>
          <p14:tracePt t="16443" x="7524750" y="5424488"/>
          <p14:tracePt t="16455" x="7539038" y="5424488"/>
          <p14:tracePt t="16467" x="7543800" y="5419725"/>
          <p14:tracePt t="16480" x="7553325" y="5419725"/>
          <p14:tracePt t="16493" x="7581900" y="5419725"/>
          <p14:tracePt t="16506" x="7596188" y="5419725"/>
          <p14:tracePt t="16520" x="7624763" y="5419725"/>
          <p14:tracePt t="16533" x="7653338" y="5419725"/>
          <p14:tracePt t="16547" x="7667625" y="5419725"/>
          <p14:tracePt t="16560" x="7696200" y="5419725"/>
          <p14:tracePt t="16572" x="7715250" y="5419725"/>
          <p14:tracePt t="16584" x="7739063" y="5419725"/>
          <p14:tracePt t="16598" x="7777163" y="5419725"/>
          <p14:tracePt t="16613" x="7805738" y="5419725"/>
          <p14:tracePt t="16626" x="7820025" y="5419725"/>
          <p14:tracePt t="16640" x="7853363" y="5424488"/>
          <p14:tracePt t="16653" x="7886700" y="5429250"/>
          <p14:tracePt t="16665" x="7905750" y="5429250"/>
          <p14:tracePt t="16679" x="7939088" y="5434013"/>
          <p14:tracePt t="16692" x="7948613" y="5434013"/>
          <p14:tracePt t="16693" x="7962900" y="5434013"/>
          <p14:tracePt t="16705" x="7977188" y="5434013"/>
          <p14:tracePt t="16719" x="7996238" y="5434013"/>
          <p14:tracePt t="16732" x="8015288" y="5419725"/>
          <p14:tracePt t="16734" x="8029575" y="5410200"/>
          <p14:tracePt t="16746" x="8048625" y="5400675"/>
          <p14:tracePt t="16759" x="8062913" y="5391150"/>
          <p14:tracePt t="16772" x="8062913" y="5386388"/>
          <p14:tracePt t="16785" x="8067675" y="5381625"/>
          <p14:tracePt t="16797" x="8067675" y="5372100"/>
          <p14:tracePt t="16811" x="8067675" y="5362575"/>
          <p14:tracePt t="16824" x="8067675" y="5348288"/>
          <p14:tracePt t="16837" x="8067675" y="5334000"/>
          <p14:tracePt t="16850" x="8067675" y="5319713"/>
          <p14:tracePt t="16863" x="8067675" y="5300663"/>
          <p14:tracePt t="16878" x="8067675" y="5281613"/>
          <p14:tracePt t="16890" x="8067675" y="5267325"/>
          <p14:tracePt t="16903" x="8067675" y="5257800"/>
          <p14:tracePt t="16916" x="8067675" y="5253038"/>
          <p14:tracePt t="16929" x="8067675" y="5248275"/>
          <p14:tracePt t="16952" x="8067675" y="5238750"/>
          <p14:tracePt t="16983" x="8058150" y="5229225"/>
          <p14:tracePt t="16998" x="8048625" y="5229225"/>
          <p14:tracePt t="17012" x="8034338" y="5224463"/>
          <p14:tracePt t="17024" x="8015288" y="5224463"/>
          <p14:tracePt t="17037" x="7977188" y="5224463"/>
          <p14:tracePt t="17049" x="7953375" y="5224463"/>
          <p14:tracePt t="17062" x="7896225" y="5224463"/>
          <p14:tracePt t="17076" x="7862888" y="5224463"/>
          <p14:tracePt t="17088" x="7800975" y="5224463"/>
          <p14:tracePt t="17102" x="7720013" y="5224463"/>
          <p14:tracePt t="17115" x="7681913" y="5224463"/>
          <p14:tracePt t="17128" x="7591425" y="5224463"/>
          <p14:tracePt t="17142" x="7505700" y="5224463"/>
          <p14:tracePt t="17155" x="7448550" y="5229225"/>
          <p14:tracePt t="17157" x="7415213" y="5229225"/>
          <p14:tracePt t="17169" x="7367588" y="5229225"/>
          <p14:tracePt t="17182" x="7300913" y="5243513"/>
          <p14:tracePt t="17197" x="7253288" y="5243513"/>
          <p14:tracePt t="17211" x="7205663" y="5243513"/>
          <p14:tracePt t="17224" x="7148513" y="5243513"/>
          <p14:tracePt t="17238" x="7077075" y="5243513"/>
          <p14:tracePt t="17253" x="7024688" y="5243513"/>
          <p14:tracePt t="17266" x="6991350" y="5243513"/>
          <p14:tracePt t="17278" x="6934200" y="5243513"/>
          <p14:tracePt t="17291" x="6905625" y="5243513"/>
          <p14:tracePt t="17294" x="6858000" y="5243513"/>
          <p14:tracePt t="17307" x="6824663" y="5243513"/>
          <p14:tracePt t="17320" x="6734175" y="5243513"/>
          <p14:tracePt t="17333" x="6648450" y="5243513"/>
          <p14:tracePt t="17346" x="6600825" y="5243513"/>
          <p14:tracePt t="17358" x="6529388" y="5243513"/>
          <p14:tracePt t="17372" x="6486525" y="5243513"/>
          <p14:tracePt t="17384" x="6424613" y="5243513"/>
          <p14:tracePt t="17397" x="6343650" y="5243513"/>
          <p14:tracePt t="17411" x="6310313" y="5243513"/>
          <p14:tracePt t="17423" x="6224588" y="5243513"/>
          <p14:tracePt t="17438" x="6143625" y="5243513"/>
          <p14:tracePt t="17451" x="6105525" y="5243513"/>
          <p14:tracePt t="17464" x="6029325" y="5243513"/>
          <p14:tracePt t="17477" x="5972175" y="5243513"/>
          <p14:tracePt t="17489" x="5948363" y="5243513"/>
          <p14:tracePt t="17503" x="5905500" y="5243513"/>
          <p14:tracePt t="17516" x="5891213" y="5243513"/>
          <p14:tracePt t="17517" x="5867400" y="5243513"/>
          <p14:tracePt t="17530" x="5853113" y="5243513"/>
          <p14:tracePt t="17543" x="5819775" y="5243513"/>
          <p14:tracePt t="17555" x="5810250" y="5243513"/>
          <p14:tracePt t="17557" x="5791200" y="5243513"/>
          <p14:tracePt t="17570" x="5772150" y="5243513"/>
          <p14:tracePt t="17583" x="5743575" y="5243513"/>
          <p14:tracePt t="17597" x="5700713" y="5243513"/>
          <p14:tracePt t="17610" x="5691188" y="5243513"/>
          <p14:tracePt t="17622" x="5667375" y="5243513"/>
          <p14:tracePt t="17636" x="5648325" y="5243513"/>
          <p14:tracePt t="17649" x="5638800" y="5243513"/>
          <p14:tracePt t="17662" x="5619750" y="5243513"/>
          <p14:tracePt t="17674" x="5605463" y="5243513"/>
          <p14:tracePt t="17687" x="5581650" y="5253038"/>
          <p14:tracePt t="17701" x="5562600" y="5257800"/>
          <p14:tracePt t="17715" x="5543550" y="5257800"/>
          <p14:tracePt t="17728" x="5534025" y="5257800"/>
          <p14:tracePt t="17742" x="5519738" y="5257800"/>
          <p14:tracePt t="17767" x="5514975" y="5257800"/>
          <p14:tracePt t="17782" x="5505450" y="5257800"/>
          <p14:tracePt t="17808" x="5500688" y="5262563"/>
          <p14:tracePt t="17834" x="5495925" y="5267325"/>
          <p14:tracePt t="17847" x="5491163" y="5272088"/>
          <p14:tracePt t="17904" x="5486400" y="5281613"/>
          <p14:tracePt t="17938" x="5472113" y="5295900"/>
          <p14:tracePt t="17954" x="5467350" y="5295900"/>
          <p14:tracePt t="17967" x="5462588" y="5295900"/>
          <p14:tracePt t="17980" x="5457825" y="5295900"/>
          <p14:tracePt t="17993" x="5453063" y="5295900"/>
          <p14:tracePt t="18005" x="5443538" y="5295900"/>
          <p14:tracePt t="18018" x="5434013" y="5300663"/>
          <p14:tracePt t="18032" x="5410200" y="5300663"/>
          <p14:tracePt t="18046" x="5381625" y="5300663"/>
          <p14:tracePt t="18061" x="5357813" y="5300663"/>
          <p14:tracePt t="18073" x="5343525" y="5300663"/>
          <p14:tracePt t="18087" x="5319713" y="5300663"/>
          <p14:tracePt t="18102" x="5300663" y="5300663"/>
          <p14:tracePt t="18114" x="5286375" y="5300663"/>
          <p14:tracePt t="18121" x="5276850" y="5300663"/>
          <p14:tracePt t="18128" x="5262563" y="5300663"/>
          <p14:tracePt t="18137" x="5243513" y="5300663"/>
          <p14:tracePt t="18147" x="5233988" y="5300663"/>
          <p14:tracePt t="18160" x="5195888" y="5300663"/>
          <p14:tracePt t="18170" x="5176838" y="5300663"/>
          <p14:tracePt t="18177" x="5162550" y="5300663"/>
          <p14:tracePt t="18186" x="5148263" y="5300663"/>
          <p14:tracePt t="18191" x="5133975" y="5300663"/>
          <p14:tracePt t="18200" x="5124450" y="5300663"/>
          <p14:tracePt t="18207" x="5110163" y="5300663"/>
          <p14:tracePt t="18214" x="5100638" y="5305425"/>
          <p14:tracePt t="18222" x="5086350" y="5305425"/>
          <p14:tracePt t="18229" x="5081588" y="5305425"/>
          <p14:tracePt t="18238" x="5062538" y="5314950"/>
          <p14:tracePt t="18246" x="5057775" y="5314950"/>
          <p14:tracePt t="18254" x="5048250" y="5314950"/>
          <p14:tracePt t="18262" x="5043488" y="5319713"/>
          <p14:tracePt t="18270" x="5033963" y="5324475"/>
          <p14:tracePt t="18277" x="5029200" y="5324475"/>
          <p14:tracePt t="18295" x="5014913" y="5329238"/>
          <p14:tracePt t="18302" x="5005388" y="5334000"/>
          <p14:tracePt t="18311" x="5000625" y="5334000"/>
          <p14:tracePt t="18318" x="4981575" y="5338763"/>
          <p14:tracePt t="18326" x="4976813" y="5338763"/>
          <p14:tracePt t="18333" x="4957763" y="5343525"/>
          <p14:tracePt t="18343" x="4943475" y="5343525"/>
          <p14:tracePt t="18349" x="4933950" y="5348288"/>
          <p14:tracePt t="18359" x="4924425" y="5348288"/>
          <p14:tracePt t="18366" x="4914900" y="5353050"/>
          <p14:tracePt t="18380" x="4905375" y="5353050"/>
          <p14:tracePt t="18391" x="4900613" y="5357813"/>
          <p14:tracePt t="18398" x="4895850" y="5362575"/>
          <p14:tracePt t="18411" x="4886325" y="5367338"/>
          <p14:tracePt t="18424" x="4867275" y="5376863"/>
          <p14:tracePt t="18430" x="4852988" y="5381625"/>
          <p14:tracePt t="18437" x="4843463" y="5381625"/>
          <p14:tracePt t="18446" x="4833938" y="5386388"/>
          <p14:tracePt t="18457" x="4819650" y="5386388"/>
          <p14:tracePt t="18466" x="4805363" y="5386388"/>
          <p14:tracePt t="18477" x="4795838" y="5395913"/>
          <p14:tracePt t="18496" x="4791075" y="5395913"/>
          <p14:tracePt t="18517" x="4786313" y="5395913"/>
          <p14:tracePt t="18535" x="4781550" y="5395913"/>
          <p14:tracePt t="18552" x="4776788" y="5395913"/>
          <p14:tracePt t="18561" x="4772025" y="5395913"/>
          <p14:tracePt t="18568" x="4762500" y="5395913"/>
          <p14:tracePt t="18578" x="4757738" y="5395913"/>
          <p14:tracePt t="18583" x="4752975" y="5395913"/>
          <p14:tracePt t="18591" x="4748213" y="5395913"/>
          <p14:tracePt t="18597" x="4743450" y="5400675"/>
          <p14:tracePt t="18686" x="0" y="0"/>
        </p14:tracePtLst>
        <p14:tracePtLst>
          <p14:tracePt t="19824" x="5762625" y="3838575"/>
          <p14:tracePt t="19837" x="5753100" y="3838575"/>
          <p14:tracePt t="19851" x="5748338" y="3838575"/>
          <p14:tracePt t="19863" x="5738813" y="3833813"/>
          <p14:tracePt t="19875" x="5729288" y="3833813"/>
          <p14:tracePt t="19887" x="5715000" y="3833813"/>
          <p14:tracePt t="19901" x="5691188" y="3833813"/>
          <p14:tracePt t="19914" x="5672138" y="3833813"/>
          <p14:tracePt t="19928" x="5643563" y="3829050"/>
          <p14:tracePt t="19944" x="5619750" y="3824288"/>
          <p14:tracePt t="19958" x="5586413" y="3824288"/>
          <p14:tracePt t="19970" x="5576888" y="3824288"/>
          <p14:tracePt t="19983" x="5557838" y="3824288"/>
          <p14:tracePt t="19996" x="5543550" y="3824288"/>
          <p14:tracePt t="20010" x="5534025" y="3824288"/>
          <p14:tracePt t="20025" x="5519738" y="3824288"/>
          <p14:tracePt t="20037" x="5500688" y="3824288"/>
          <p14:tracePt t="20050" x="5495925" y="3829050"/>
          <p14:tracePt t="20063" x="5486400" y="3833813"/>
          <p14:tracePt t="20076" x="5481638" y="3843338"/>
          <p14:tracePt t="20078" x="5476875" y="3843338"/>
          <p14:tracePt t="20091" x="5472113" y="3848100"/>
          <p14:tracePt t="20104" x="5467350" y="3862388"/>
          <p14:tracePt t="20118" x="5457825" y="3876675"/>
          <p14:tracePt t="20132" x="5457825" y="3881438"/>
          <p14:tracePt t="20133" x="5457825" y="3890963"/>
          <p14:tracePt t="20146" x="5457825" y="3895725"/>
          <p14:tracePt t="20159" x="5457825" y="3914775"/>
          <p14:tracePt t="20171" x="5457825" y="3919538"/>
          <p14:tracePt t="20173" x="5457825" y="3929063"/>
          <p14:tracePt t="20186" x="5457825" y="3938588"/>
          <p14:tracePt t="20199" x="5457825" y="3952875"/>
          <p14:tracePt t="20213" x="5457825" y="3971925"/>
          <p14:tracePt t="20225" x="5457825" y="3981450"/>
          <p14:tracePt t="20238" x="5457825" y="4000500"/>
          <p14:tracePt t="20254" x="5457825" y="4014788"/>
          <p14:tracePt t="20267" x="5462588" y="4024313"/>
          <p14:tracePt t="20281" x="5467350" y="4038600"/>
          <p14:tracePt t="20294" x="5476875" y="4057650"/>
          <p14:tracePt t="20308" x="5476875" y="4067175"/>
          <p14:tracePt t="20310" x="5486400" y="4076700"/>
          <p14:tracePt t="20323" x="5491163" y="4081463"/>
          <p14:tracePt t="20336" x="5505450" y="4100513"/>
          <p14:tracePt t="20350" x="5514975" y="4110038"/>
          <p14:tracePt t="20363" x="5519738" y="4114800"/>
          <p14:tracePt t="20375" x="5534025" y="4114800"/>
          <p14:tracePt t="20387" x="5548313" y="4124325"/>
          <p14:tracePt t="20400" x="5562600" y="4129088"/>
          <p14:tracePt t="20414" x="5595938" y="4133850"/>
          <p14:tracePt t="20429" x="5648325" y="4138613"/>
          <p14:tracePt t="20443" x="5676900" y="4138613"/>
          <p14:tracePt t="20456" x="5743575" y="4152900"/>
          <p14:tracePt t="20469" x="5800725" y="4152900"/>
          <p14:tracePt t="20482" x="5824538" y="4152900"/>
          <p14:tracePt t="20495" x="5876925" y="4152900"/>
          <p14:tracePt t="20509" x="5919788" y="4152900"/>
          <p14:tracePt t="20521" x="5943600" y="4152900"/>
          <p14:tracePt t="20534" x="5981700" y="4152900"/>
          <p14:tracePt t="20548" x="5995988" y="4152900"/>
          <p14:tracePt t="20561" x="6038850" y="4152900"/>
          <p14:tracePt t="20574" x="6086475" y="4152900"/>
          <p14:tracePt t="20586" x="6110288" y="4152900"/>
          <p14:tracePt t="20599" x="6167438" y="4152900"/>
          <p14:tracePt t="20613" x="6224588" y="4152900"/>
          <p14:tracePt t="20627" x="6257925" y="4152900"/>
          <p14:tracePt t="20640" x="6324600" y="4152900"/>
          <p14:tracePt t="20653" x="6396038" y="4152900"/>
          <p14:tracePt t="20665" x="6434138" y="4157663"/>
          <p14:tracePt t="20679" x="6505575" y="4157663"/>
          <p14:tracePt t="20693" x="6572250" y="4157663"/>
          <p14:tracePt t="20706" x="6591300" y="4157663"/>
          <p14:tracePt t="20719" x="6638925" y="4157663"/>
          <p14:tracePt t="20732" x="6662738" y="4157663"/>
          <p14:tracePt t="20733" x="6686550" y="4157663"/>
          <p14:tracePt t="20746" x="6710363" y="4157663"/>
          <p14:tracePt t="20760" x="6767513" y="4157663"/>
          <p14:tracePt t="20773" x="6824663" y="4157663"/>
          <p14:tracePt t="20786" x="6848475" y="4157663"/>
          <p14:tracePt t="20799" x="6905625" y="4157663"/>
          <p14:tracePt t="20813" x="6972300" y="4157663"/>
          <p14:tracePt t="20825" x="6996113" y="4157663"/>
          <p14:tracePt t="20838" x="7043738" y="4157663"/>
          <p14:tracePt t="20850" x="7072313" y="4157663"/>
          <p14:tracePt t="20864" x="7119938" y="4157663"/>
          <p14:tracePt t="20879" x="7167563" y="4157663"/>
          <p14:tracePt t="20892" x="7191375" y="4157663"/>
          <p14:tracePt t="20893" x="7210425" y="4157663"/>
          <p14:tracePt t="20906" x="7239000" y="4157663"/>
          <p14:tracePt t="20919" x="7291388" y="4157663"/>
          <p14:tracePt t="20931" x="7324725" y="4157663"/>
          <p14:tracePt t="20933" x="7362825" y="4157663"/>
          <p14:tracePt t="20947" x="7400925" y="4157663"/>
          <p14:tracePt t="20961" x="7491413" y="4157663"/>
          <p14:tracePt t="20976" x="7577138" y="4157663"/>
          <p14:tracePt t="20991" x="7643813" y="4157663"/>
          <p14:tracePt t="21003" x="7681913" y="4157663"/>
          <p14:tracePt t="21016" x="7739063" y="4157663"/>
          <p14:tracePt t="21029" x="7781925" y="4157663"/>
          <p14:tracePt t="21043" x="7796213" y="4157663"/>
          <p14:tracePt t="21057" x="7829550" y="4157663"/>
          <p14:tracePt t="21070" x="7862888" y="4143375"/>
          <p14:tracePt t="21083" x="7877175" y="4138613"/>
          <p14:tracePt t="21097" x="7896225" y="4124325"/>
          <p14:tracePt t="21113" x="7924800" y="4105275"/>
          <p14:tracePt t="21126" x="7953375" y="4086225"/>
          <p14:tracePt t="21142" x="7981950" y="4057650"/>
          <p14:tracePt t="21155" x="7996238" y="4043363"/>
          <p14:tracePt t="21158" x="8005763" y="4029075"/>
          <p14:tracePt t="21170" x="8020050" y="4010025"/>
          <p14:tracePt t="21182" x="8039100" y="3986213"/>
          <p14:tracePt t="21195" x="8043863" y="3981450"/>
          <p14:tracePt t="21197" x="8048625" y="3967163"/>
          <p14:tracePt t="21211" x="8048625" y="3957638"/>
          <p14:tracePt t="21223" x="8058150" y="3938588"/>
          <p14:tracePt t="21237" x="8058150" y="3919538"/>
          <p14:tracePt t="21250" x="8053388" y="3910013"/>
          <p14:tracePt t="21274" x="8010525" y="3867150"/>
          <p14:tracePt t="21288" x="7981950" y="3848100"/>
          <p14:tracePt t="21302" x="7943850" y="3833813"/>
          <p14:tracePt t="21314" x="7915275" y="3829050"/>
          <p14:tracePt t="21327" x="7843838" y="3819525"/>
          <p14:tracePt t="21341" x="7715250" y="3819525"/>
          <p14:tracePt t="21354" x="7639050" y="3819525"/>
          <p14:tracePt t="21367" x="7453313" y="3819525"/>
          <p14:tracePt t="21380" x="7339013" y="3819525"/>
          <p14:tracePt t="21393" x="7081838" y="3819525"/>
          <p14:tracePt t="21406" x="6834188" y="3819525"/>
          <p14:tracePt t="21419" x="6738938" y="3819525"/>
          <p14:tracePt t="21433" x="6562725" y="3819525"/>
          <p14:tracePt t="21447" x="6429375" y="3819525"/>
          <p14:tracePt t="21461" x="6324600" y="3819525"/>
          <p14:tracePt t="21475" x="6286500" y="3819525"/>
          <p14:tracePt t="21487" x="6205538" y="3819525"/>
          <p14:tracePt t="21500" x="6143625" y="3819525"/>
          <p14:tracePt t="21513" x="6096000" y="3819525"/>
          <p14:tracePt t="21527" x="6015038" y="3819525"/>
          <p14:tracePt t="21541" x="5924550" y="3843338"/>
          <p14:tracePt t="21553" x="5891213" y="3848100"/>
          <p14:tracePt t="21566" x="5838825" y="3862388"/>
          <p14:tracePt t="21579" x="5819775" y="3862388"/>
          <p14:tracePt t="21591" x="5786438" y="3876675"/>
          <p14:tracePt t="21605" x="5762625" y="3886200"/>
          <p14:tracePt t="21618" x="5753100" y="3886200"/>
          <p14:tracePt t="21631" x="5734050" y="3895725"/>
          <p14:tracePt t="21643" x="5724525" y="3900488"/>
          <p14:tracePt t="21655" x="5700713" y="3910013"/>
          <p14:tracePt t="21670" x="5681663" y="3919538"/>
          <p14:tracePt t="21683" x="5667375" y="3924300"/>
          <p14:tracePt t="21697" x="5634038" y="3933825"/>
          <p14:tracePt t="21712" x="5591175" y="3948113"/>
          <p14:tracePt t="21726" x="5548313" y="3948113"/>
          <p14:tracePt t="21739" x="5524500" y="3948113"/>
          <p14:tracePt t="21752" x="5486400" y="3957638"/>
          <p14:tracePt t="21766" x="5443538" y="3962400"/>
          <p14:tracePt t="21779" x="5424488" y="3967163"/>
          <p14:tracePt t="21792" x="5400675" y="3971925"/>
          <p14:tracePt t="21806" x="5367338" y="3990975"/>
          <p14:tracePt t="21819" x="5353050" y="3990975"/>
          <p14:tracePt t="21832" x="5329238" y="4000500"/>
          <p14:tracePt t="21845" x="5314950" y="4005263"/>
          <p14:tracePt t="21863" x="5310188" y="4010025"/>
          <p14:tracePt t="21917" x="5300663" y="4010025"/>
          <p14:tracePt t="21926" x="5295900" y="4010025"/>
          <p14:tracePt t="21935" x="5281613" y="4010025"/>
          <p14:tracePt t="21943" x="5272088" y="4010025"/>
          <p14:tracePt t="21949" x="5257800" y="4010025"/>
          <p14:tracePt t="21961" x="5238750" y="4005263"/>
          <p14:tracePt t="21969" x="5229225" y="4005263"/>
          <p14:tracePt t="21978" x="5210175" y="4000500"/>
          <p14:tracePt t="21985" x="5191125" y="4000500"/>
          <p14:tracePt t="21991" x="5181600" y="3995738"/>
          <p14:tracePt t="21998" x="5157788" y="3990975"/>
          <p14:tracePt t="22006" x="5143500" y="3986213"/>
          <p14:tracePt t="22014" x="5129213" y="3981450"/>
          <p14:tracePt t="22022" x="5114925" y="3976688"/>
          <p14:tracePt t="22029" x="5095875" y="3976688"/>
          <p14:tracePt t="22037" x="5081588" y="3971925"/>
          <p14:tracePt t="22051" x="5072063" y="3971925"/>
          <p14:tracePt t="22058" x="5057775" y="3971925"/>
          <p14:tracePt t="22065" x="5048250" y="3971925"/>
          <p14:tracePt t="22072" x="5038725" y="3971925"/>
          <p14:tracePt t="22080" x="5029200" y="3971925"/>
          <p14:tracePt t="22086" x="5014913" y="3971925"/>
          <p14:tracePt t="22095" x="5000625" y="3971925"/>
          <p14:tracePt t="22102" x="4981575" y="3962400"/>
          <p14:tracePt t="22109" x="4967288" y="3962400"/>
          <p14:tracePt t="22121" x="4943475" y="3962400"/>
          <p14:tracePt t="22128" x="4924425" y="3962400"/>
          <p14:tracePt t="22137" x="4910138" y="3962400"/>
          <p14:tracePt t="22142" x="4895850" y="3962400"/>
          <p14:tracePt t="22150" x="4872038" y="3962400"/>
          <p14:tracePt t="22159" x="4857750" y="3962400"/>
          <p14:tracePt t="22166" x="4843463" y="3962400"/>
          <p14:tracePt t="22174" x="4833938" y="3962400"/>
          <p14:tracePt t="22181" x="4814888" y="3962400"/>
          <p14:tracePt t="22189" x="4810125" y="3962400"/>
          <p14:tracePt t="22197" x="4795838" y="3962400"/>
          <p14:tracePt t="22206" x="4786313" y="3962400"/>
          <p14:tracePt t="22213" x="4781550" y="3962400"/>
          <p14:tracePt t="22222" x="4772025" y="3962400"/>
          <p14:tracePt t="22230" x="4757738" y="3962400"/>
          <p14:tracePt t="22246" x="4752975" y="3962400"/>
          <p14:tracePt t="22254" x="4748213" y="3962400"/>
          <p14:tracePt t="22265" x="4743450" y="3962400"/>
          <p14:tracePt t="22284" x="4738688" y="3962400"/>
          <p14:tracePt t="22295" x="4733925" y="3962400"/>
          <p14:tracePt t="22306" x="4724400" y="3962400"/>
          <p14:tracePt t="22322" x="4695825" y="3952875"/>
          <p14:tracePt t="22334" x="4681538" y="3943350"/>
          <p14:tracePt t="22343" x="4676775" y="3938588"/>
          <p14:tracePt t="22359" x="4667250" y="3929063"/>
          <p14:tracePt t="22371" x="4657725" y="3919538"/>
          <p14:tracePt t="22385" x="4652963" y="3905250"/>
          <p14:tracePt t="22402" x="4652963" y="3890963"/>
          <p14:tracePt t="22416" x="4652963" y="3881438"/>
          <p14:tracePt t="22422" x="4648200" y="3876675"/>
          <p14:tracePt t="22430" x="4648200" y="3871913"/>
          <p14:tracePt t="22438" x="4638675" y="3862388"/>
          <p14:tracePt t="22464" x="4633913" y="3857625"/>
          <p14:tracePt t="22502" x="4624388" y="3857625"/>
          <p14:tracePt t="22512" x="4614863" y="3857625"/>
          <p14:tracePt t="22517" x="4600575" y="3857625"/>
          <p14:tracePt t="22526" x="4591050" y="3857625"/>
          <p14:tracePt t="22534" x="4567238" y="3857625"/>
          <p14:tracePt t="22542" x="4548188" y="3857625"/>
          <p14:tracePt t="22550" x="4524375" y="3857625"/>
          <p14:tracePt t="22562" x="4495800" y="3857625"/>
          <p14:tracePt t="22569" x="4476750" y="3857625"/>
          <p14:tracePt t="22582" x="4433888" y="3857625"/>
          <p14:tracePt t="22595" x="4410075" y="3857625"/>
          <p14:tracePt t="22603" x="4405313" y="3857625"/>
          <p14:tracePt t="22608" x="4386263" y="3857625"/>
          <p14:tracePt t="22615" x="4371975" y="3857625"/>
          <p14:tracePt t="22624" x="4362450" y="3857625"/>
          <p14:tracePt t="22630" x="4352925" y="3857625"/>
          <p14:tracePt t="22643" x="4338638" y="3857625"/>
          <p14:tracePt t="22654" x="4324350" y="3862388"/>
          <p14:tracePt t="22661" x="4310063" y="3862388"/>
          <p14:tracePt t="22673" x="4300538" y="3867150"/>
          <p14:tracePt t="22678" x="4291013" y="3867150"/>
          <p14:tracePt t="22687" x="4276725" y="3867150"/>
          <p14:tracePt t="22694" x="4267200" y="3867150"/>
          <p14:tracePt t="22702" x="4262438" y="3867150"/>
          <p14:tracePt t="22709" x="4257675" y="3867150"/>
          <p14:tracePt t="22718" x="4252913" y="3867150"/>
          <p14:tracePt t="22727" x="4248150" y="3867150"/>
          <p14:tracePt t="22734" x="4243388" y="3867150"/>
          <p14:tracePt t="22750" x="4229100" y="3867150"/>
          <p14:tracePt t="22758" x="4224338" y="3867150"/>
          <p14:tracePt t="22766" x="4210050" y="3867150"/>
          <p14:tracePt t="22774" x="4200525" y="3867150"/>
          <p14:tracePt t="22781" x="4191000" y="3867150"/>
          <p14:tracePt t="22791" x="4181475" y="3867150"/>
          <p14:tracePt t="22797" x="4176713" y="3867150"/>
          <p14:tracePt t="22806" x="4171950" y="3867150"/>
          <p14:tracePt t="22813" x="4167188" y="3867150"/>
          <p14:tracePt t="22856" x="4162425" y="3862388"/>
          <p14:tracePt t="22875" x="4162425" y="3852863"/>
          <p14:tracePt t="22885" x="4148138" y="3824288"/>
          <p14:tracePt t="22894" x="4143375" y="3819525"/>
          <p14:tracePt t="22902" x="4138613" y="3790950"/>
          <p14:tracePt t="22910" x="4138613" y="3786188"/>
          <p14:tracePt t="22917" x="4124325" y="3771900"/>
          <p14:tracePt t="22926" x="4119563" y="3757613"/>
          <p14:tracePt t="22933" x="4105275" y="3743325"/>
          <p14:tracePt t="22942" x="4100513" y="3738563"/>
          <p14:tracePt t="22950" x="4095750" y="3729038"/>
          <p14:tracePt t="22958" x="4086225" y="3709988"/>
          <p14:tracePt t="22966" x="4081463" y="3705225"/>
          <p14:tracePt t="22974" x="4076700" y="3700463"/>
          <p14:tracePt t="22984" x="4071938" y="3695700"/>
          <p14:tracePt t="22994" x="4067175" y="3686175"/>
          <p14:tracePt t="23002" x="4062413" y="3681413"/>
          <p14:tracePt t="23012" x="4062413" y="3671888"/>
          <p14:tracePt t="23016" x="4057650" y="3667125"/>
          <p14:tracePt t="23023" x="4057650" y="3662363"/>
          <p14:tracePt t="23030" x="4057650" y="3657600"/>
          <p14:tracePt t="23038" x="4052888" y="3648075"/>
          <p14:tracePt t="23049" x="4048125" y="3643313"/>
          <p14:tracePt t="23058" x="4043363" y="3638550"/>
          <p14:tracePt t="23064" x="4038600" y="3633788"/>
          <p14:tracePt t="23077" x="4029075" y="3629025"/>
          <p14:tracePt t="23092" x="4024313" y="3629025"/>
          <p14:tracePt t="23099" x="4014788" y="3619500"/>
          <p14:tracePt t="23109" x="4005263" y="3619500"/>
          <p14:tracePt t="23126" x="3995738" y="3614738"/>
          <p14:tracePt t="23136" x="3990975" y="3614738"/>
          <p14:tracePt t="23145" x="3986213" y="3614738"/>
          <p14:tracePt t="23152" x="3976688" y="3614738"/>
          <p14:tracePt t="23159" x="3971925" y="3614738"/>
          <p14:tracePt t="23167" x="3957638" y="3614738"/>
          <p14:tracePt t="23174" x="3948113" y="3614738"/>
          <p14:tracePt t="23182" x="3933825" y="3614738"/>
          <p14:tracePt t="23190" x="3910013" y="3614738"/>
          <p14:tracePt t="23198" x="3890963" y="3609975"/>
          <p14:tracePt t="23206" x="3857625" y="3605213"/>
          <p14:tracePt t="23214" x="3833813" y="3605213"/>
          <p14:tracePt t="23222" x="3800475" y="3595688"/>
          <p14:tracePt t="23230" x="3781425" y="3595688"/>
          <p14:tracePt t="23238" x="3757613" y="3595688"/>
          <p14:tracePt t="23248" x="3738563" y="3590925"/>
          <p14:tracePt t="23259" x="3724275" y="3590925"/>
          <p14:tracePt t="23270" x="3686175" y="3590925"/>
          <p14:tracePt t="23278" x="3667125" y="3590925"/>
          <p14:tracePt t="23286" x="3652838" y="3590925"/>
          <p14:tracePt t="23293" x="3638550" y="3590925"/>
          <p14:tracePt t="23302" x="3619500" y="3590925"/>
          <p14:tracePt t="23310" x="3605213" y="3590925"/>
          <p14:tracePt t="23318" x="3586163" y="3590925"/>
          <p14:tracePt t="23327" x="3571875" y="3590925"/>
          <p14:tracePt t="23334" x="3562350" y="3590925"/>
          <p14:tracePt t="23342" x="3543300" y="3590925"/>
          <p14:tracePt t="23350" x="3538538" y="3590925"/>
          <p14:tracePt t="23359" x="3529013" y="3590925"/>
          <p14:tracePt t="23366" x="3519488" y="3590925"/>
          <p14:tracePt t="23374" x="3514725" y="3590925"/>
          <p14:tracePt t="23391" x="3505200" y="3590925"/>
          <p14:tracePt t="23398" x="3500438" y="3590925"/>
          <p14:tracePt t="23418" x="3495675" y="3590925"/>
          <p14:tracePt t="23427" x="3486150" y="3590925"/>
          <p14:tracePt t="23435" x="3481388" y="3590925"/>
          <p14:tracePt t="23441" x="3467100" y="3595688"/>
          <p14:tracePt t="23448" x="3462338" y="3595688"/>
          <p14:tracePt t="23454" x="3457575" y="3595688"/>
          <p14:tracePt t="23461" x="3448050" y="3595688"/>
          <p14:tracePt t="23470" x="3438525" y="3595688"/>
          <p14:tracePt t="23486" x="3429000" y="3600450"/>
          <p14:tracePt t="23494" x="3419475" y="3605213"/>
          <p14:tracePt t="23501" x="3414713" y="3609975"/>
          <p14:tracePt t="23511" x="3409950" y="3614738"/>
          <p14:tracePt t="23518" x="3405188" y="3614738"/>
          <p14:tracePt t="23526" x="3405188" y="3624263"/>
          <p14:tracePt t="23534" x="3400425" y="3629025"/>
          <p14:tracePt t="23542" x="3395663" y="3643313"/>
          <p14:tracePt t="23550" x="3386138" y="3657600"/>
          <p14:tracePt t="23559" x="3381375" y="3676650"/>
          <p14:tracePt t="23565" x="3371850" y="3705225"/>
          <p14:tracePt t="23574" x="3362325" y="3724275"/>
          <p14:tracePt t="23581" x="3352800" y="3743325"/>
          <p14:tracePt t="23590" x="3338513" y="3776663"/>
          <p14:tracePt t="23602" x="3328988" y="3790950"/>
          <p14:tracePt t="23606" x="3324225" y="3810000"/>
          <p14:tracePt t="23614" x="3309938" y="3833813"/>
          <p14:tracePt t="23621" x="3309938" y="3852863"/>
          <p14:tracePt t="23631" x="3305175" y="3867150"/>
          <p14:tracePt t="23638" x="3300413" y="3881438"/>
          <p14:tracePt t="23646" x="3295650" y="3905250"/>
          <p14:tracePt t="23654" x="3295650" y="3910013"/>
          <p14:tracePt t="23661" x="3286125" y="3924300"/>
          <p14:tracePt t="23669" x="3286125" y="3933825"/>
          <p14:tracePt t="23678" x="3281363" y="3943350"/>
          <p14:tracePt t="23686" x="3281363" y="3948113"/>
          <p14:tracePt t="23694" x="3281363" y="3952875"/>
          <p14:tracePt t="23702" x="3281363" y="3957638"/>
          <p14:tracePt t="23709" x="3281363" y="3962400"/>
          <p14:tracePt t="23720" x="3281363" y="3971925"/>
          <p14:tracePt t="23727" x="3276600" y="3971925"/>
          <p14:tracePt t="23743" x="3271838" y="3976688"/>
          <p14:tracePt t="23759" x="3267075" y="3981450"/>
          <p14:tracePt t="23792" x="3267075" y="3986213"/>
          <p14:tracePt t="23798" x="3262313" y="3986213"/>
          <p14:tracePt t="23805" x="3252788" y="3986213"/>
          <p14:tracePt t="23814" x="3243263" y="3986213"/>
          <p14:tracePt t="23822" x="3228975" y="3986213"/>
          <p14:tracePt t="23830" x="3224213" y="3986213"/>
          <p14:tracePt t="23838" x="3205163" y="3986213"/>
          <p14:tracePt t="23848" x="3186113" y="3986213"/>
          <p14:tracePt t="23857" x="3167063" y="3986213"/>
          <p14:tracePt t="23865" x="3157538" y="3986213"/>
          <p14:tracePt t="23869" x="3138488" y="3976688"/>
          <p14:tracePt t="23878" x="3105150" y="3962400"/>
          <p14:tracePt t="23887" x="3086100" y="3962400"/>
          <p14:tracePt t="23895" x="3062288" y="3957638"/>
          <p14:tracePt t="23902" x="3033713" y="3948113"/>
          <p14:tracePt t="23910" x="3000375" y="3938588"/>
          <p14:tracePt t="23917" x="2947988" y="3919538"/>
          <p14:tracePt t="23927" x="2914650" y="3910013"/>
          <p14:tracePt t="23935" x="2867025" y="3900488"/>
          <p14:tracePt t="23943" x="2833688" y="3886200"/>
          <p14:tracePt t="23951" x="2805113" y="3881438"/>
          <p14:tracePt t="23959" x="2786063" y="3876675"/>
          <p14:tracePt t="23965" x="2776538" y="3876675"/>
          <p14:tracePt t="23974" x="2762250" y="3876675"/>
          <p14:tracePt t="23981" x="2752725" y="3876675"/>
          <p14:tracePt t="23998" x="2747963" y="3876675"/>
          <p14:tracePt t="24005" x="2743200" y="3876675"/>
          <p14:tracePt t="24027" x="2738438" y="3876675"/>
          <p14:tracePt t="24030" x="2728913" y="3876675"/>
          <p14:tracePt t="24049" x="2714625" y="3881438"/>
          <p14:tracePt t="24059" x="2709863" y="3881438"/>
          <p14:tracePt t="24062" x="2690813" y="3886200"/>
          <p14:tracePt t="24069" x="2676525" y="3890963"/>
          <p14:tracePt t="24078" x="2657475" y="3890963"/>
          <p14:tracePt t="24086" x="2647950" y="3895725"/>
          <p14:tracePt t="24093" x="2638425" y="3900488"/>
          <p14:tracePt t="24103" x="2633663" y="3900488"/>
          <p14:tracePt t="24110" x="2628900" y="3910013"/>
          <p14:tracePt t="24121" x="2619375" y="3929063"/>
          <p14:tracePt t="24131" x="2619375" y="3943350"/>
          <p14:tracePt t="24138" x="2619375" y="3952875"/>
          <p14:tracePt t="24145" x="2619375" y="3976688"/>
          <p14:tracePt t="24151" x="2619375" y="3995738"/>
          <p14:tracePt t="24160" x="2614613" y="4029075"/>
          <p14:tracePt t="24166" x="2614613" y="4052888"/>
          <p14:tracePt t="24174" x="2614613" y="4081463"/>
          <p14:tracePt t="24182" x="2609850" y="4110038"/>
          <p14:tracePt t="24190" x="2605088" y="4133850"/>
          <p14:tracePt t="24198" x="2605088" y="4152900"/>
          <p14:tracePt t="24206" x="2595563" y="4176713"/>
          <p14:tracePt t="24215" x="2595563" y="4191000"/>
          <p14:tracePt t="24222" x="2595563" y="4210050"/>
          <p14:tracePt t="24230" x="2595563" y="4224338"/>
          <p14:tracePt t="24238" x="2590800" y="4243388"/>
          <p14:tracePt t="24246" x="2590800" y="4262438"/>
          <p14:tracePt t="24253" x="2590800" y="4281488"/>
          <p14:tracePt t="24262" x="2590800" y="4305300"/>
          <p14:tracePt t="24269" x="2590800" y="4314825"/>
          <p14:tracePt t="24278" x="2590800" y="4333875"/>
          <p14:tracePt t="24285" x="2590800" y="4352925"/>
          <p14:tracePt t="24294" x="2590800" y="4371975"/>
          <p14:tracePt t="24302" x="2590800" y="4386263"/>
          <p14:tracePt t="24311" x="2590800" y="4400550"/>
          <p14:tracePt t="24318" x="2590800" y="4414838"/>
          <p14:tracePt t="24334" x="2590800" y="4424363"/>
          <p14:tracePt t="24345" x="2590800" y="4429125"/>
          <p14:tracePt t="24363" x="2590800" y="4433888"/>
          <p14:tracePt t="24370" x="2590800" y="4438650"/>
          <p14:tracePt t="24383" x="2590800" y="4443413"/>
          <p14:tracePt t="24398" x="2590800" y="4448175"/>
          <p14:tracePt t="24425" x="2590800" y="4452938"/>
          <p14:tracePt t="24446" x="2590800" y="4457700"/>
          <p14:tracePt t="24454" x="2590800" y="4467225"/>
          <p14:tracePt t="24475" x="2590800" y="4471988"/>
          <p14:tracePt t="24493" x="2590800" y="4505325"/>
          <p14:tracePt t="24502" x="2586038" y="4505325"/>
          <p14:tracePt t="24511" x="2586038" y="4519613"/>
          <p14:tracePt t="24518" x="2586038" y="4524375"/>
          <p14:tracePt t="24526" x="2586038" y="4529138"/>
          <p14:tracePt t="24536" x="2576513" y="4548188"/>
          <p14:tracePt t="24552" x="2571750" y="4567238"/>
          <p14:tracePt t="24563" x="2571750" y="4572000"/>
          <p14:tracePt t="24571" x="2566988" y="4581525"/>
          <p14:tracePt t="24577" x="2566988" y="4586288"/>
          <p14:tracePt t="24584" x="2562225" y="4591050"/>
          <p14:tracePt t="24598" x="2557463" y="4595813"/>
          <p14:tracePt t="24758" x="0" y="0"/>
        </p14:tracePtLst>
        <p14:tracePtLst>
          <p14:tracePt t="37428" x="11058525" y="3762375"/>
          <p14:tracePt t="37609" x="11053763" y="3748088"/>
          <p14:tracePt t="37626" x="11049000" y="3743325"/>
          <p14:tracePt t="37638" x="11039475" y="3733800"/>
          <p14:tracePt t="37645" x="11034713" y="3729038"/>
          <p14:tracePt t="37664" x="11025188" y="3729038"/>
          <p14:tracePt t="37687" x="11020425" y="3724275"/>
          <p14:tracePt t="37696" x="11015663" y="3719513"/>
          <p14:tracePt t="37710" x="11006138" y="3719513"/>
          <p14:tracePt t="37719" x="10991850" y="3709988"/>
          <p14:tracePt t="37726" x="10982325" y="3705225"/>
          <p14:tracePt t="37733" x="10968038" y="3700463"/>
          <p14:tracePt t="37744" x="10948988" y="3700463"/>
          <p14:tracePt t="37749" x="10934700" y="3700463"/>
          <p14:tracePt t="37759" x="10906125" y="3686175"/>
          <p14:tracePt t="37765" x="10887075" y="3681413"/>
          <p14:tracePt t="37774" x="10858500" y="3676650"/>
          <p14:tracePt t="37782" x="10834688" y="3671888"/>
          <p14:tracePt t="37791" x="10791825" y="3662363"/>
          <p14:tracePt t="37798" x="10768013" y="3657600"/>
          <p14:tracePt t="37807" x="10739438" y="3652838"/>
          <p14:tracePt t="37818" x="10706100" y="3633788"/>
          <p14:tracePt t="37825" x="10687050" y="3633788"/>
          <p14:tracePt t="37834" x="10668000" y="3629025"/>
          <p14:tracePt t="37842" x="10658475" y="3619500"/>
          <p14:tracePt t="37847" x="10644188" y="3619500"/>
          <p14:tracePt t="37858" x="10634663" y="3619500"/>
          <p14:tracePt t="37866" x="10620375" y="3609975"/>
          <p14:tracePt t="37878" x="10610850" y="3605213"/>
          <p14:tracePt t="37885" x="10596563" y="3605213"/>
          <p14:tracePt t="37894" x="10591800" y="3605213"/>
          <p14:tracePt t="37901" x="10577513" y="3605213"/>
          <p14:tracePt t="37909" x="10558463" y="3605213"/>
          <p14:tracePt t="37919" x="10534650" y="3595688"/>
          <p14:tracePt t="37927" x="10520363" y="3590925"/>
          <p14:tracePt t="37933" x="10506075" y="3586163"/>
          <p14:tracePt t="37942" x="10472738" y="3586163"/>
          <p14:tracePt t="37950" x="10429875" y="3576638"/>
          <p14:tracePt t="37958" x="10396538" y="3571875"/>
          <p14:tracePt t="37966" x="10363200" y="3562350"/>
          <p14:tracePt t="37978" x="10344150" y="3562350"/>
          <p14:tracePt t="37986" x="10315575" y="3557588"/>
          <p14:tracePt t="37996" x="10291763" y="3557588"/>
          <p14:tracePt t="38002" x="10263188" y="3552825"/>
          <p14:tracePt t="38007" x="10239375" y="3552825"/>
          <p14:tracePt t="38017" x="10206038" y="3552825"/>
          <p14:tracePt t="38027" x="10182225" y="3552825"/>
          <p14:tracePt t="38030" x="10144125" y="3552825"/>
          <p14:tracePt t="38038" x="10110788" y="3552825"/>
          <p14:tracePt t="38046" x="10077450" y="3552825"/>
          <p14:tracePt t="38053" x="10053638" y="3552825"/>
          <p14:tracePt t="38061" x="10020300" y="3552825"/>
          <p14:tracePt t="38071" x="9996488" y="3552825"/>
          <p14:tracePt t="38081" x="9977438" y="3548063"/>
          <p14:tracePt t="38094" x="9934575" y="3533775"/>
          <p14:tracePt t="38102" x="9920288" y="3533775"/>
          <p14:tracePt t="38110" x="9901238" y="3533775"/>
          <p14:tracePt t="38118" x="9886950" y="3533775"/>
          <p14:tracePt t="38125" x="9867900" y="3533775"/>
          <p14:tracePt t="38134" x="9848850" y="3533775"/>
          <p14:tracePt t="38142" x="9834563" y="3533775"/>
          <p14:tracePt t="38149" x="9810750" y="3533775"/>
          <p14:tracePt t="38159" x="9786938" y="3533775"/>
          <p14:tracePt t="38165" x="9748838" y="3533775"/>
          <p14:tracePt t="38176" x="9715500" y="3533775"/>
          <p14:tracePt t="38183" x="9677400" y="3533775"/>
          <p14:tracePt t="38190" x="9629775" y="3533775"/>
          <p14:tracePt t="38200" x="9586913" y="3533775"/>
          <p14:tracePt t="38209" x="9529763" y="3524250"/>
          <p14:tracePt t="38218" x="9477375" y="3519488"/>
          <p14:tracePt t="38228" x="9429750" y="3519488"/>
          <p14:tracePt t="38231" x="9377363" y="3505200"/>
          <p14:tracePt t="38238" x="9344025" y="3505200"/>
          <p14:tracePt t="38245" x="9296400" y="3505200"/>
          <p14:tracePt t="38254" x="9272588" y="3505200"/>
          <p14:tracePt t="38261" x="9248775" y="3505200"/>
          <p14:tracePt t="38269" x="9224963" y="3505200"/>
          <p14:tracePt t="38278" x="9196388" y="3514725"/>
          <p14:tracePt t="38287" x="9177338" y="3519488"/>
          <p14:tracePt t="38293" x="9158288" y="3529013"/>
          <p14:tracePt t="38302" x="9134475" y="3538538"/>
          <p14:tracePt t="38309" x="9115425" y="3543300"/>
          <p14:tracePt t="38318" x="9077325" y="3567113"/>
          <p14:tracePt t="38325" x="9058275" y="3571875"/>
          <p14:tracePt t="38334" x="9034463" y="3586163"/>
          <p14:tracePt t="38342" x="8996363" y="3600450"/>
          <p14:tracePt t="38350" x="8986838" y="3609975"/>
          <p14:tracePt t="38358" x="8967788" y="3614738"/>
          <p14:tracePt t="38368" x="8939213" y="3624263"/>
          <p14:tracePt t="38378" x="8934450" y="3629025"/>
          <p14:tracePt t="38386" x="8924925" y="3638550"/>
          <p14:tracePt t="38395" x="8920163" y="3643313"/>
          <p14:tracePt t="38400" x="8910638" y="3648075"/>
          <p14:tracePt t="38405" x="8905875" y="3657600"/>
          <p14:tracePt t="38414" x="8901113" y="3662363"/>
          <p14:tracePt t="38427" x="8896350" y="3671888"/>
          <p14:tracePt t="38438" x="8896350" y="3686175"/>
          <p14:tracePt t="38448" x="8896350" y="3690938"/>
          <p14:tracePt t="38454" x="8896350" y="3700463"/>
          <p14:tracePt t="38464" x="8896350" y="3709988"/>
          <p14:tracePt t="38474" x="8896350" y="3719513"/>
          <p14:tracePt t="38481" x="8896350" y="3729038"/>
          <p14:tracePt t="38489" x="8896350" y="3748088"/>
          <p14:tracePt t="38495" x="8896350" y="3762375"/>
          <p14:tracePt t="38502" x="8896350" y="3781425"/>
          <p14:tracePt t="38510" x="8896350" y="3795713"/>
          <p14:tracePt t="38517" x="8901113" y="3814763"/>
          <p14:tracePt t="38525" x="8905875" y="3829050"/>
          <p14:tracePt t="38534" x="8920163" y="3848100"/>
          <p14:tracePt t="38543" x="8924925" y="3876675"/>
          <p14:tracePt t="38551" x="8934450" y="3886200"/>
          <p14:tracePt t="38558" x="8948738" y="3900488"/>
          <p14:tracePt t="38566" x="8953500" y="3910013"/>
          <p14:tracePt t="38574" x="8963025" y="3924300"/>
          <p14:tracePt t="38582" x="8972550" y="3933825"/>
          <p14:tracePt t="38589" x="8982075" y="3943350"/>
          <p14:tracePt t="38598" x="8991600" y="3952875"/>
          <p14:tracePt t="38608" x="8991600" y="3962400"/>
          <p14:tracePt t="38614" x="8996363" y="3971925"/>
          <p14:tracePt t="38622" x="8996363" y="3976688"/>
          <p14:tracePt t="38629" x="9005888" y="3995738"/>
          <p14:tracePt t="38638" x="9005888" y="4005263"/>
          <p14:tracePt t="38646" x="9005888" y="4024313"/>
          <p14:tracePt t="38656" x="9005888" y="4038600"/>
          <p14:tracePt t="38662" x="9010650" y="4052888"/>
          <p14:tracePt t="38669" x="9010650" y="4076700"/>
          <p14:tracePt t="38678" x="9010650" y="4100513"/>
          <p14:tracePt t="38686" x="9015413" y="4129088"/>
          <p14:tracePt t="38695" x="9020175" y="4162425"/>
          <p14:tracePt t="38702" x="9020175" y="4191000"/>
          <p14:tracePt t="38716" x="9034463" y="4219575"/>
          <p14:tracePt t="38719" x="9043988" y="4252913"/>
          <p14:tracePt t="38725" x="9063038" y="4295775"/>
          <p14:tracePt t="38736" x="9067800" y="4324350"/>
          <p14:tracePt t="38745" x="9082088" y="4362450"/>
          <p14:tracePt t="38752" x="9101138" y="4391025"/>
          <p14:tracePt t="38758" x="9120188" y="4419600"/>
          <p14:tracePt t="38765" x="9148763" y="4462463"/>
          <p14:tracePt t="38774" x="9172575" y="4486275"/>
          <p14:tracePt t="38782" x="9201150" y="4514850"/>
          <p14:tracePt t="38790" x="9224963" y="4538663"/>
          <p14:tracePt t="38797" x="9258300" y="4562475"/>
          <p14:tracePt t="38809" x="9286875" y="4576763"/>
          <p14:tracePt t="38819" x="9315450" y="4600575"/>
          <p14:tracePt t="38830" x="9386888" y="4633913"/>
          <p14:tracePt t="38837" x="9434513" y="4662488"/>
          <p14:tracePt t="38846" x="9477375" y="4676775"/>
          <p14:tracePt t="38854" x="9534525" y="4705350"/>
          <p14:tracePt t="38862" x="9596438" y="4729163"/>
          <p14:tracePt t="38871" x="9658350" y="4743450"/>
          <p14:tracePt t="38878" x="9710738" y="4762500"/>
          <p14:tracePt t="38885" x="9772650" y="4781550"/>
          <p14:tracePt t="38894" x="9825038" y="4805363"/>
          <p14:tracePt t="38902" x="9867900" y="4819650"/>
          <p14:tracePt t="38910" x="9915525" y="4829175"/>
          <p14:tracePt t="38919" x="9948863" y="4838700"/>
          <p14:tracePt t="38926" x="10006013" y="4848225"/>
          <p14:tracePt t="38934" x="10039350" y="4848225"/>
          <p14:tracePt t="38941" x="10063163" y="4852988"/>
          <p14:tracePt t="38950" x="10096500" y="4862513"/>
          <p14:tracePt t="38963" x="10139363" y="4862513"/>
          <p14:tracePt t="38970" x="10172700" y="4867275"/>
          <p14:tracePt t="38979" x="10201275" y="4867275"/>
          <p14:tracePt t="38986" x="10229850" y="4867275"/>
          <p14:tracePt t="38993" x="10267950" y="4867275"/>
          <p14:tracePt t="39002" x="10306050" y="4867275"/>
          <p14:tracePt t="39008" x="10339388" y="4867275"/>
          <p14:tracePt t="39015" x="10372725" y="4867275"/>
          <p14:tracePt t="39022" x="10420350" y="4867275"/>
          <p14:tracePt t="39030" x="10458450" y="4867275"/>
          <p14:tracePt t="39038" x="10506075" y="4867275"/>
          <p14:tracePt t="39046" x="10539413" y="4867275"/>
          <p14:tracePt t="39054" x="10587038" y="4867275"/>
          <p14:tracePt t="39062" x="10629900" y="4867275"/>
          <p14:tracePt t="39070" x="10668000" y="4867275"/>
          <p14:tracePt t="39078" x="10715625" y="4867275"/>
          <p14:tracePt t="39086" x="10758488" y="4867275"/>
          <p14:tracePt t="39094" x="10806113" y="4867275"/>
          <p14:tracePt t="39104" x="10834688" y="4867275"/>
          <p14:tracePt t="39109" x="10877550" y="4867275"/>
          <p14:tracePt t="39118" x="10910888" y="4867275"/>
          <p14:tracePt t="39126" x="10939463" y="4867275"/>
          <p14:tracePt t="39133" x="10963275" y="4867275"/>
          <p14:tracePt t="39144" x="11001375" y="4867275"/>
          <p14:tracePt t="39159" x="11072813" y="4843463"/>
          <p14:tracePt t="39165" x="11125200" y="4824413"/>
          <p14:tracePt t="39178" x="11163300" y="4824413"/>
          <p14:tracePt t="39186" x="11196638" y="4814888"/>
          <p14:tracePt t="39191" x="11239500" y="4810125"/>
          <p14:tracePt t="39198" x="11282363" y="4805363"/>
          <p14:tracePt t="39205" x="11315700" y="4795838"/>
          <p14:tracePt t="39222" x="11372850" y="4776788"/>
          <p14:tracePt t="39229" x="11410950" y="4757738"/>
          <p14:tracePt t="39238" x="11430000" y="4748213"/>
          <p14:tracePt t="39246" x="11449050" y="4729163"/>
          <p14:tracePt t="39254" x="11472863" y="4705350"/>
          <p14:tracePt t="39262" x="11482388" y="4686300"/>
          <p14:tracePt t="39269" x="11496675" y="4667250"/>
          <p14:tracePt t="39277" x="11510963" y="4633913"/>
          <p14:tracePt t="39286" x="11525250" y="4595813"/>
          <p14:tracePt t="39293" x="11530013" y="4572000"/>
          <p14:tracePt t="39302" x="11539538" y="4543425"/>
          <p14:tracePt t="39310" x="11544300" y="4519613"/>
          <p14:tracePt t="39321" x="11553825" y="4476750"/>
          <p14:tracePt t="39330" x="11553825" y="4457700"/>
          <p14:tracePt t="39338" x="11558588" y="4424363"/>
          <p14:tracePt t="39341" x="11558588" y="4400550"/>
          <p14:tracePt t="39350" x="11563350" y="4371975"/>
          <p14:tracePt t="39358" x="11568113" y="4348163"/>
          <p14:tracePt t="39365" x="11577638" y="4305300"/>
          <p14:tracePt t="39374" x="11582400" y="4286250"/>
          <p14:tracePt t="39381" x="11582400" y="4262438"/>
          <p14:tracePt t="39390" x="11587163" y="4243388"/>
          <p14:tracePt t="39398" x="11587163" y="4219575"/>
          <p14:tracePt t="39406" x="11587163" y="4205288"/>
          <p14:tracePt t="39414" x="11587163" y="4181475"/>
          <p14:tracePt t="39422" x="11587163" y="4171950"/>
          <p14:tracePt t="39432" x="11587163" y="4162425"/>
          <p14:tracePt t="39438" x="11587163" y="4143375"/>
          <p14:tracePt t="39446" x="11587163" y="4133850"/>
          <p14:tracePt t="39454" x="11587163" y="4119563"/>
          <p14:tracePt t="39462" x="11582400" y="4110038"/>
          <p14:tracePt t="39469" x="11577638" y="4095750"/>
          <p14:tracePt t="39478" x="11563350" y="4071938"/>
          <p14:tracePt t="39486" x="11553825" y="4057650"/>
          <p14:tracePt t="39494" x="11539538" y="4048125"/>
          <p14:tracePt t="39502" x="11525250" y="4029075"/>
          <p14:tracePt t="39518" x="11482388" y="3986213"/>
          <p14:tracePt t="39527" x="11453813" y="3962400"/>
          <p14:tracePt t="39535" x="11439525" y="3948113"/>
          <p14:tracePt t="39544" x="11396663" y="3924300"/>
          <p14:tracePt t="39550" x="11358563" y="3895725"/>
          <p14:tracePt t="39558" x="11334750" y="3886200"/>
          <p14:tracePt t="39566" x="11287125" y="3857625"/>
          <p14:tracePt t="39575" x="11253788" y="3848100"/>
          <p14:tracePt t="39582" x="11220450" y="3838575"/>
          <p14:tracePt t="39593" x="11177588" y="3824288"/>
          <p14:tracePt t="39601" x="11139488" y="3819525"/>
          <p14:tracePt t="39611" x="11101388" y="3810000"/>
          <p14:tracePt t="39619" x="11068050" y="3800475"/>
          <p14:tracePt t="39625" x="11044238" y="3795713"/>
          <p14:tracePt t="39629" x="11006138" y="3795713"/>
          <p14:tracePt t="39637" x="10991850" y="3795713"/>
          <p14:tracePt t="39649" x="10968038" y="3795713"/>
          <p14:tracePt t="39657" x="10953750" y="3795713"/>
          <p14:tracePt t="39671" x="10948988" y="3795713"/>
          <p14:tracePt t="39677" x="10939463" y="3795713"/>
          <p14:tracePt t="39712" x="0" y="0"/>
        </p14:tracePtLst>
        <p14:tracePtLst>
          <p14:tracePt t="40281" x="9896475" y="4052888"/>
          <p14:tracePt t="40302" x="9901238" y="4048125"/>
          <p14:tracePt t="40383" x="9886950" y="4038600"/>
          <p14:tracePt t="40391" x="9882188" y="4038600"/>
          <p14:tracePt t="40398" x="9863138" y="4033838"/>
          <p14:tracePt t="40406" x="9848850" y="4029075"/>
          <p14:tracePt t="40414" x="9829800" y="4029075"/>
          <p14:tracePt t="40421" x="9820275" y="4024313"/>
          <p14:tracePt t="40431" x="9801225" y="4014788"/>
          <p14:tracePt t="40437" x="9772650" y="4010025"/>
          <p14:tracePt t="40446" x="9748838" y="4005263"/>
          <p14:tracePt t="40454" x="9720263" y="4000500"/>
          <p14:tracePt t="40463" x="9696450" y="3990975"/>
          <p14:tracePt t="40470" x="9677400" y="3986213"/>
          <p14:tracePt t="40480" x="9653588" y="3981450"/>
          <p14:tracePt t="40490" x="9639300" y="3976688"/>
          <p14:tracePt t="40499" x="9615488" y="3976688"/>
          <p14:tracePt t="40505" x="9596438" y="3967163"/>
          <p14:tracePt t="40513" x="9572625" y="3967163"/>
          <p14:tracePt t="40517" x="9553575" y="3967163"/>
          <p14:tracePt t="40526" x="9544050" y="3962400"/>
          <p14:tracePt t="40534" x="9525000" y="3962400"/>
          <p14:tracePt t="40543" x="9515475" y="3962400"/>
          <p14:tracePt t="40550" x="9486900" y="3952875"/>
          <p14:tracePt t="40558" x="9482138" y="3952875"/>
          <p14:tracePt t="40566" x="9463088" y="3952875"/>
          <p14:tracePt t="40574" x="9444038" y="3952875"/>
          <p14:tracePt t="40582" x="9434513" y="3952875"/>
          <p14:tracePt t="40591" x="9415463" y="3952875"/>
          <p14:tracePt t="40598" x="9391650" y="3952875"/>
          <p14:tracePt t="40607" x="9367838" y="3952875"/>
          <p14:tracePt t="40613" x="9339263" y="3967163"/>
          <p14:tracePt t="40622" x="9320213" y="3971925"/>
          <p14:tracePt t="40629" x="9291638" y="3976688"/>
          <p14:tracePt t="40637" x="9267825" y="3995738"/>
          <p14:tracePt t="40645" x="9248775" y="4000500"/>
          <p14:tracePt t="40654" x="9234488" y="4014788"/>
          <p14:tracePt t="40662" x="9210675" y="4029075"/>
          <p14:tracePt t="40670" x="9205913" y="4038600"/>
          <p14:tracePt t="40678" x="9196388" y="4057650"/>
          <p14:tracePt t="40685" x="9186863" y="4071938"/>
          <p14:tracePt t="40694" x="9182100" y="4086225"/>
          <p14:tracePt t="40702" x="9182100" y="4105275"/>
          <p14:tracePt t="40711" x="9182100" y="4114800"/>
          <p14:tracePt t="40717" x="9182100" y="4129088"/>
          <p14:tracePt t="40726" x="9182100" y="4152900"/>
          <p14:tracePt t="40734" x="9182100" y="4171950"/>
          <p14:tracePt t="40742" x="9205913" y="4200525"/>
          <p14:tracePt t="40750" x="9224963" y="4224338"/>
          <p14:tracePt t="40758" x="9263063" y="4262438"/>
          <p14:tracePt t="40767" x="9301163" y="4291013"/>
          <p14:tracePt t="40780" x="9348788" y="4324350"/>
          <p14:tracePt t="40787" x="9391650" y="4348163"/>
          <p14:tracePt t="40798" x="9491663" y="4391025"/>
          <p14:tracePt t="40808" x="9544050" y="4405313"/>
          <p14:tracePt t="40814" x="9591675" y="4414838"/>
          <p14:tracePt t="40821" x="9648825" y="4429125"/>
          <p14:tracePt t="40832" x="9691688" y="4433888"/>
          <p14:tracePt t="40847" x="9763125" y="4433888"/>
          <p14:tracePt t="40858" x="9796463" y="4433888"/>
          <p14:tracePt t="40864" x="9829800" y="4433888"/>
          <p14:tracePt t="40871" x="9858375" y="4433888"/>
          <p14:tracePt t="40877" x="9906000" y="4433888"/>
          <p14:tracePt t="40890" x="9929813" y="4433888"/>
          <p14:tracePt t="40897" x="9963150" y="4433888"/>
          <p14:tracePt t="40903" x="9982200" y="4433888"/>
          <p14:tracePt t="40909" x="10020300" y="4410075"/>
          <p14:tracePt t="40918" x="10034588" y="4391025"/>
          <p14:tracePt t="40928" x="10048875" y="4371975"/>
          <p14:tracePt t="40941" x="10072688" y="4314825"/>
          <p14:tracePt t="40950" x="10077450" y="4291013"/>
          <p14:tracePt t="40958" x="10077450" y="4271963"/>
          <p14:tracePt t="40967" x="10077450" y="4257675"/>
          <p14:tracePt t="40974" x="10077450" y="4233863"/>
          <p14:tracePt t="40982" x="10077450" y="4224338"/>
          <p14:tracePt t="40993" x="10077450" y="4214813"/>
          <p14:tracePt t="41001" x="10077450" y="4205288"/>
          <p14:tracePt t="41012" x="10072688" y="4195763"/>
          <p14:tracePt t="41018" x="10067925" y="4181475"/>
          <p14:tracePt t="41025" x="10058400" y="4171950"/>
          <p14:tracePt t="41029" x="10053638" y="4162425"/>
          <p14:tracePt t="41038" x="10039350" y="4152900"/>
          <p14:tracePt t="41046" x="10025063" y="4148138"/>
          <p14:tracePt t="41056" x="10006013" y="4133850"/>
          <p14:tracePt t="41065" x="10001250" y="4133850"/>
          <p14:tracePt t="41076" x="9986963" y="4133850"/>
          <p14:tracePt t="41080" x="9977438" y="4129088"/>
          <p14:tracePt t="41085" x="9967913" y="4129088"/>
          <p14:tracePt t="41094" x="9963150" y="4129088"/>
          <p14:tracePt t="41120" x="0" y="0"/>
        </p14:tracePtLst>
        <p14:tracePtLst>
          <p14:tracePt t="41586" x="10810875" y="4010025"/>
          <p14:tracePt t="41598" x="10791825" y="4005263"/>
          <p14:tracePt t="41614" x="10772775" y="3995738"/>
          <p14:tracePt t="41622" x="10753725" y="3990975"/>
          <p14:tracePt t="41630" x="10748963" y="3990975"/>
          <p14:tracePt t="41638" x="10725150" y="3990975"/>
          <p14:tracePt t="41645" x="10696575" y="3986213"/>
          <p14:tracePt t="41654" x="10677525" y="3986213"/>
          <p14:tracePt t="41661" x="10653713" y="3986213"/>
          <p14:tracePt t="41670" x="10629900" y="3981450"/>
          <p14:tracePt t="41682" x="10606088" y="3981450"/>
          <p14:tracePt t="41692" x="10572750" y="3981450"/>
          <p14:tracePt t="41700" x="10539413" y="3981450"/>
          <p14:tracePt t="41705" x="10501313" y="3981450"/>
          <p14:tracePt t="41713" x="10467975" y="3981450"/>
          <p14:tracePt t="41718" x="10420350" y="3981450"/>
          <p14:tracePt t="41726" x="10382250" y="3981450"/>
          <p14:tracePt t="41734" x="10329863" y="3995738"/>
          <p14:tracePt t="41744" x="10282238" y="4010025"/>
          <p14:tracePt t="41752" x="10225088" y="4019550"/>
          <p14:tracePt t="41760" x="10172700" y="4038600"/>
          <p14:tracePt t="41767" x="10134600" y="4048125"/>
          <p14:tracePt t="41775" x="10096500" y="4071938"/>
          <p14:tracePt t="41781" x="10053638" y="4086225"/>
          <p14:tracePt t="41790" x="10015538" y="4100513"/>
          <p14:tracePt t="41797" x="9977438" y="4124325"/>
          <p14:tracePt t="41806" x="9948863" y="4148138"/>
          <p14:tracePt t="41814" x="9910763" y="4176713"/>
          <p14:tracePt t="41821" x="9882188" y="4200525"/>
          <p14:tracePt t="41830" x="9863138" y="4219575"/>
          <p14:tracePt t="41838" x="9839325" y="4243388"/>
          <p14:tracePt t="41845" x="9815513" y="4276725"/>
          <p14:tracePt t="41854" x="9805988" y="4314825"/>
          <p14:tracePt t="41863" x="9786938" y="4343400"/>
          <p14:tracePt t="41870" x="9777413" y="4381500"/>
          <p14:tracePt t="41878" x="9763125" y="4414838"/>
          <p14:tracePt t="41888" x="9748838" y="4443413"/>
          <p14:tracePt t="41898" x="9744075" y="4471988"/>
          <p14:tracePt t="41905" x="9729788" y="4505325"/>
          <p14:tracePt t="41916" x="9729788" y="4524375"/>
          <p14:tracePt t="41922" x="9725025" y="4543425"/>
          <p14:tracePt t="41925" x="9725025" y="4567238"/>
          <p14:tracePt t="41933" x="9725025" y="4591050"/>
          <p14:tracePt t="41942" x="9725025" y="4610100"/>
          <p14:tracePt t="41949" x="9725025" y="4633913"/>
          <p14:tracePt t="41958" x="9725025" y="4657725"/>
          <p14:tracePt t="41966" x="9729788" y="4691063"/>
          <p14:tracePt t="41978" x="9739313" y="4710113"/>
          <p14:tracePt t="41986" x="9763125" y="4738688"/>
          <p14:tracePt t="41993" x="9791700" y="4767263"/>
          <p14:tracePt t="41999" x="9805988" y="4776788"/>
          <p14:tracePt t="42005" x="9839325" y="4800600"/>
          <p14:tracePt t="42014" x="9872663" y="4814888"/>
          <p14:tracePt t="42025" x="9906000" y="4833938"/>
          <p14:tracePt t="42033" x="9958388" y="4852988"/>
          <p14:tracePt t="42037" x="10006013" y="4867275"/>
          <p14:tracePt t="42045" x="10072688" y="4886325"/>
          <p14:tracePt t="42054" x="10125075" y="4886325"/>
          <p14:tracePt t="42063" x="10191750" y="4895850"/>
          <p14:tracePt t="42069" x="10277475" y="4895850"/>
          <p14:tracePt t="42078" x="10348913" y="4895850"/>
          <p14:tracePt t="42087" x="10434638" y="4895850"/>
          <p14:tracePt t="42094" x="10515600" y="4895850"/>
          <p14:tracePt t="42102" x="10601325" y="4895850"/>
          <p14:tracePt t="42110" x="10691813" y="4881563"/>
          <p14:tracePt t="42118" x="10758488" y="4876800"/>
          <p14:tracePt t="42125" x="10829925" y="4867275"/>
          <p14:tracePt t="42133" x="10891838" y="4843463"/>
          <p14:tracePt t="42141" x="10948988" y="4824413"/>
          <p14:tracePt t="42151" x="11001375" y="4805363"/>
          <p14:tracePt t="42158" x="11044238" y="4781550"/>
          <p14:tracePt t="42165" x="11101388" y="4748213"/>
          <p14:tracePt t="42173" x="11153775" y="4724400"/>
          <p14:tracePt t="42182" x="11206163" y="4691063"/>
          <p14:tracePt t="42190" x="11263313" y="4657725"/>
          <p14:tracePt t="42197" x="11329988" y="4610100"/>
          <p14:tracePt t="42206" x="11387138" y="4576763"/>
          <p14:tracePt t="42214" x="11439525" y="4533900"/>
          <p14:tracePt t="42222" x="11491913" y="4495800"/>
          <p14:tracePt t="42229" x="11553825" y="4448175"/>
          <p14:tracePt t="42238" x="11596688" y="4410075"/>
          <p14:tracePt t="42246" x="11634788" y="4367213"/>
          <p14:tracePt t="42254" x="11663363" y="4329113"/>
          <p14:tracePt t="42261" x="11687175" y="4291013"/>
          <p14:tracePt t="42269" x="11710988" y="4248150"/>
          <p14:tracePt t="42278" x="11715750" y="4243388"/>
          <p14:tracePt t="42286" x="11720513" y="4219575"/>
          <p14:tracePt t="42294" x="11730038" y="4195763"/>
          <p14:tracePt t="42310" x="11730038" y="4181475"/>
          <p14:tracePt t="42317" x="11730038" y="4176713"/>
          <p14:tracePt t="42326" x="11730038" y="4162425"/>
          <p14:tracePt t="42342" x="11730038" y="4157663"/>
          <p14:tracePt t="42358" x="11725275" y="4157663"/>
          <p14:tracePt t="42382" x="11720513" y="4157663"/>
          <p14:tracePt t="42407" x="11715750" y="4157663"/>
          <p14:tracePt t="42414" x="0" y="0"/>
        </p14:tracePtLst>
        <p14:tracePtLst>
          <p14:tracePt t="48310" x="9763125" y="5053013"/>
          <p14:tracePt t="48434" x="9758363" y="5053013"/>
          <p14:tracePt t="48445" x="9753600" y="5048250"/>
          <p14:tracePt t="48474" x="9715500" y="5043488"/>
          <p14:tracePt t="48481" x="9691688" y="5033963"/>
          <p14:tracePt t="48535" x="9572625" y="5024438"/>
          <p14:tracePt t="48587" x="9548813" y="5019675"/>
          <p14:tracePt t="48592" x="9544050" y="5019675"/>
          <p14:tracePt t="48653" x="9444038" y="5019675"/>
          <p14:tracePt t="48704" x="9305925" y="5019675"/>
          <p14:tracePt t="48770" x="9196388" y="5019675"/>
          <p14:tracePt t="48776" x="9186863" y="5019675"/>
          <p14:tracePt t="48825" x="9139238" y="5057775"/>
          <p14:tracePt t="48887" x="9096375" y="5110163"/>
          <p14:tracePt t="48893" x="9086850" y="5129213"/>
          <p14:tracePt t="48940" x="9058275" y="5162550"/>
          <p14:tracePt t="48942" x="9048750" y="5167313"/>
          <p14:tracePt t="48951" x="9039225" y="5176838"/>
          <p14:tracePt t="48983" x="9010650" y="5195888"/>
          <p14:tracePt t="48990" x="8996363" y="5210175"/>
          <p14:tracePt t="49006" x="8991600" y="5214938"/>
          <p14:tracePt t="49014" x="8977313" y="5233988"/>
          <p14:tracePt t="49021" x="8977313" y="5243513"/>
          <p14:tracePt t="49029" x="8972550" y="5262563"/>
          <p14:tracePt t="49039" x="8972550" y="5272088"/>
          <p14:tracePt t="49046" x="8972550" y="5276850"/>
          <p14:tracePt t="49053" x="8972550" y="5291138"/>
          <p14:tracePt t="49062" x="8967788" y="5300663"/>
          <p14:tracePt t="49071" x="8967788" y="5310188"/>
          <p14:tracePt t="49080" x="8967788" y="5319713"/>
          <p14:tracePt t="49095" x="8967788" y="5338763"/>
          <p14:tracePt t="49102" x="8967788" y="5353050"/>
          <p14:tracePt t="49110" x="8967788" y="5367338"/>
          <p14:tracePt t="49118" x="8977313" y="5381625"/>
          <p14:tracePt t="49126" x="8982075" y="5381625"/>
          <p14:tracePt t="49135" x="8986838" y="5391150"/>
          <p14:tracePt t="49142" x="9001125" y="5405438"/>
          <p14:tracePt t="49157" x="9010650" y="5410200"/>
          <p14:tracePt t="49166" x="9020175" y="5410200"/>
          <p14:tracePt t="49174" x="9029700" y="5410200"/>
          <p14:tracePt t="49181" x="9039225" y="5410200"/>
          <p14:tracePt t="49191" x="9058275" y="5410200"/>
          <p14:tracePt t="49198" x="9067800" y="5410200"/>
          <p14:tracePt t="49209" x="9082088" y="5410200"/>
          <p14:tracePt t="49219" x="9101138" y="5410200"/>
          <p14:tracePt t="49230" x="9124950" y="5410200"/>
          <p14:tracePt t="49237" x="9153525" y="5410200"/>
          <p14:tracePt t="49246" x="9172575" y="5395913"/>
          <p14:tracePt t="49254" x="9196388" y="5395913"/>
          <p14:tracePt t="49262" x="9220200" y="5391150"/>
          <p14:tracePt t="49270" x="9244013" y="5391150"/>
          <p14:tracePt t="49277" x="9272588" y="5386388"/>
          <p14:tracePt t="49286" x="9296400" y="5386388"/>
          <p14:tracePt t="49294" x="9329738" y="5386388"/>
          <p14:tracePt t="49306" x="9353550" y="5386388"/>
          <p14:tracePt t="49315" x="9386888" y="5386388"/>
          <p14:tracePt t="49327" x="9444038" y="5386388"/>
          <p14:tracePt t="49334" x="9482138" y="5386388"/>
          <p14:tracePt t="49341" x="9505950" y="5386388"/>
          <p14:tracePt t="49350" x="9539288" y="5386388"/>
          <p14:tracePt t="49357" x="9577388" y="5386388"/>
          <p14:tracePt t="49365" x="9620250" y="5386388"/>
          <p14:tracePt t="49374" x="9658350" y="5386388"/>
          <p14:tracePt t="49382" x="9691688" y="5386388"/>
          <p14:tracePt t="49394" x="9739313" y="5386388"/>
          <p14:tracePt t="49404" x="9796463" y="5386388"/>
          <p14:tracePt t="49409" x="9834563" y="5386388"/>
          <p14:tracePt t="49416" x="9882188" y="5386388"/>
          <p14:tracePt t="49421" x="9929813" y="5386388"/>
          <p14:tracePt t="49430" x="9977438" y="5386388"/>
          <p14:tracePt t="49438" x="10020300" y="5386388"/>
          <p14:tracePt t="49446" x="10072688" y="5386388"/>
          <p14:tracePt t="49454" x="10120313" y="5386388"/>
          <p14:tracePt t="49463" x="10163175" y="5386388"/>
          <p14:tracePt t="49470" x="10210800" y="5386388"/>
          <p14:tracePt t="49477" x="10248900" y="5386388"/>
          <p14:tracePt t="49485" x="10282238" y="5386388"/>
          <p14:tracePt t="49494" x="10320338" y="5386388"/>
          <p14:tracePt t="49502" x="10353675" y="5381625"/>
          <p14:tracePt t="49511" x="10377488" y="5381625"/>
          <p14:tracePt t="49518" x="10401300" y="5372100"/>
          <p14:tracePt t="49525" x="10425113" y="5372100"/>
          <p14:tracePt t="49534" x="10429875" y="5367338"/>
          <p14:tracePt t="49542" x="10448925" y="5367338"/>
          <p14:tracePt t="49550" x="10458450" y="5367338"/>
          <p14:tracePt t="49559" x="10472738" y="5367338"/>
          <p14:tracePt t="49568" x="10487025" y="5367338"/>
          <p14:tracePt t="49576" x="10501313" y="5367338"/>
          <p14:tracePt t="49584" x="10515600" y="5367338"/>
          <p14:tracePt t="49593" x="10534650" y="5367338"/>
          <p14:tracePt t="49598" x="10553700" y="5367338"/>
          <p14:tracePt t="49607" x="10567988" y="5367338"/>
          <p14:tracePt t="49614" x="10587038" y="5367338"/>
          <p14:tracePt t="49623" x="10610850" y="5372100"/>
          <p14:tracePt t="49630" x="10629900" y="5372100"/>
          <p14:tracePt t="49637" x="10653713" y="5372100"/>
          <p14:tracePt t="49646" x="10677525" y="5376863"/>
          <p14:tracePt t="49653" x="10701338" y="5376863"/>
          <p14:tracePt t="49661" x="10729913" y="5381625"/>
          <p14:tracePt t="49670" x="10758488" y="5395913"/>
          <p14:tracePt t="49678" x="10782300" y="5395913"/>
          <p14:tracePt t="49686" x="10806113" y="5400675"/>
          <p14:tracePt t="49694" x="10839450" y="5400675"/>
          <p14:tracePt t="49701" x="10863263" y="5405438"/>
          <p14:tracePt t="49711" x="10896600" y="5410200"/>
          <p14:tracePt t="49720" x="10939463" y="5410200"/>
          <p14:tracePt t="49726" x="10963275" y="5419725"/>
          <p14:tracePt t="49734" x="10996613" y="5424488"/>
          <p14:tracePt t="49741" x="11025188" y="5434013"/>
          <p14:tracePt t="49752" x="11063288" y="5434013"/>
          <p14:tracePt t="49762" x="11096625" y="5438775"/>
          <p14:tracePt t="49768" x="11129963" y="5448300"/>
          <p14:tracePt t="49776" x="11158538" y="5448300"/>
          <p14:tracePt t="49782" x="11191875" y="5453063"/>
          <p14:tracePt t="49790" x="11215688" y="5453063"/>
          <p14:tracePt t="49797" x="11239500" y="5457825"/>
          <p14:tracePt t="49806" x="11268075" y="5462588"/>
          <p14:tracePt t="49814" x="11291888" y="5462588"/>
          <p14:tracePt t="49823" x="11315700" y="5476875"/>
          <p14:tracePt t="49830" x="11344275" y="5476875"/>
          <p14:tracePt t="49839" x="11358563" y="5481638"/>
          <p14:tracePt t="49846" x="11387138" y="5481638"/>
          <p14:tracePt t="49854" x="11410950" y="5486400"/>
          <p14:tracePt t="49862" x="11425238" y="5486400"/>
          <p14:tracePt t="49870" x="11439525" y="5486400"/>
          <p14:tracePt t="49878" x="11458575" y="5486400"/>
          <p14:tracePt t="49886" x="11468100" y="5486400"/>
          <p14:tracePt t="49893" x="11477625" y="5486400"/>
          <p14:tracePt t="49902" x="11496675" y="5486400"/>
          <p14:tracePt t="49909" x="11506200" y="5486400"/>
          <p14:tracePt t="49919" x="11525250" y="5486400"/>
          <p14:tracePt t="49934" x="11530013" y="5486400"/>
          <p14:tracePt t="49944" x="11544300" y="5481638"/>
          <p14:tracePt t="49960" x="11549063" y="5476875"/>
          <p14:tracePt t="49967" x="11558588" y="5476875"/>
          <p14:tracePt t="49986" x="11563350" y="5472113"/>
          <p14:tracePt t="49993" x="11572875" y="5462588"/>
          <p14:tracePt t="49999" x="11587163" y="5453063"/>
          <p14:tracePt t="50006" x="11591925" y="5453063"/>
          <p14:tracePt t="50014" x="11606213" y="5443538"/>
          <p14:tracePt t="50021" x="11615738" y="5434013"/>
          <p14:tracePt t="50029" x="11625263" y="5429250"/>
          <p14:tracePt t="50038" x="11644313" y="5414963"/>
          <p14:tracePt t="50046" x="11658600" y="5400675"/>
          <p14:tracePt t="50054" x="11677650" y="5386388"/>
          <p14:tracePt t="50061" x="11696700" y="5372100"/>
          <p14:tracePt t="50074" x="11720513" y="5353050"/>
          <p14:tracePt t="50081" x="11739563" y="5338763"/>
          <p14:tracePt t="50092" x="11753850" y="5324475"/>
          <p14:tracePt t="50097" x="11763375" y="5314950"/>
          <p14:tracePt t="50104" x="11782425" y="5295900"/>
          <p14:tracePt t="50110" x="11787188" y="5291138"/>
          <p14:tracePt t="50118" x="11791950" y="5286375"/>
          <p14:tracePt t="50126" x="11796713" y="5276850"/>
          <p14:tracePt t="50134" x="11801475" y="5267325"/>
          <p14:tracePt t="50146" x="11806238" y="5262563"/>
          <p14:tracePt t="50155" x="11806238" y="5257800"/>
          <p14:tracePt t="50157" x="11806238" y="5248275"/>
          <p14:tracePt t="50165" x="11806238" y="5243513"/>
          <p14:tracePt t="50174" x="11806238" y="5233988"/>
          <p14:tracePt t="50191" x="11806238" y="5224463"/>
          <p14:tracePt t="50198" x="11806238" y="5219700"/>
          <p14:tracePt t="50216" x="11806238" y="5214938"/>
          <p14:tracePt t="50221" x="11791950" y="5200650"/>
          <p14:tracePt t="50238" x="11772900" y="5191125"/>
          <p14:tracePt t="50247" x="11763375" y="5191125"/>
          <p14:tracePt t="50254" x="11734800" y="5181600"/>
          <p14:tracePt t="50262" x="11725275" y="5176838"/>
          <p14:tracePt t="50270" x="11687175" y="5176838"/>
          <p14:tracePt t="50278" x="11644313" y="5176838"/>
          <p14:tracePt t="50286" x="11615738" y="5176838"/>
          <p14:tracePt t="50295" x="11568113" y="5176838"/>
          <p14:tracePt t="50302" x="11525250" y="5176838"/>
          <p14:tracePt t="50310" x="11477625" y="5176838"/>
          <p14:tracePt t="50317" x="11439525" y="5176838"/>
          <p14:tracePt t="50326" x="11391900" y="5176838"/>
          <p14:tracePt t="50334" x="11349038" y="5176838"/>
          <p14:tracePt t="50342" x="11301413" y="5176838"/>
          <p14:tracePt t="50350" x="11268075" y="5176838"/>
          <p14:tracePt t="50358" x="11220450" y="5181600"/>
          <p14:tracePt t="50366" x="11187113" y="5181600"/>
          <p14:tracePt t="50374" x="11153775" y="5191125"/>
          <p14:tracePt t="50382" x="11129963" y="5191125"/>
          <p14:tracePt t="50393" x="11106150" y="5195888"/>
          <p14:tracePt t="50406" x="11068050" y="5205413"/>
          <p14:tracePt t="50415" x="11058525" y="5205413"/>
          <p14:tracePt t="50421" x="11044238" y="5205413"/>
          <p14:tracePt t="50430" x="11025188" y="5205413"/>
          <p14:tracePt t="50437" x="11010900" y="5205413"/>
          <p14:tracePt t="50448" x="10987088" y="5205413"/>
          <p14:tracePt t="50454" x="10963275" y="5205413"/>
          <p14:tracePt t="50462" x="10944225" y="5205413"/>
          <p14:tracePt t="50470" x="10920413" y="5205413"/>
          <p14:tracePt t="50477" x="10896600" y="5200650"/>
          <p14:tracePt t="50485" x="10877550" y="5200650"/>
          <p14:tracePt t="50495" x="10863263" y="5200650"/>
          <p14:tracePt t="50501" x="10848975" y="5200650"/>
          <p14:tracePt t="50512" x="10829925" y="5200650"/>
          <p14:tracePt t="50518" x="10815638" y="5195888"/>
          <p14:tracePt t="50534" x="10810875" y="5195888"/>
          <p14:tracePt t="50553" x="10806113" y="5195888"/>
          <p14:tracePt t="50569" x="10801350" y="5195888"/>
          <p14:tracePt t="50587" x="10796588" y="5195888"/>
          <p14:tracePt t="50590" x="10791825" y="5195888"/>
          <p14:tracePt t="50597" x="10782300" y="5195888"/>
          <p14:tracePt t="50614" x="10753725" y="5195888"/>
          <p14:tracePt t="50626" x="10739438" y="5195888"/>
          <p14:tracePt t="50630" x="10715625" y="5195888"/>
          <p14:tracePt t="50638" x="10701338" y="5195888"/>
          <p14:tracePt t="50646" x="10672763" y="5195888"/>
          <p14:tracePt t="50653" x="10639425" y="5195888"/>
          <p14:tracePt t="50662" x="10606088" y="5186363"/>
          <p14:tracePt t="50670" x="10587038" y="5186363"/>
          <p14:tracePt t="50678" x="10553700" y="5176838"/>
          <p14:tracePt t="50685" x="10529888" y="5176838"/>
          <p14:tracePt t="50693" x="10506075" y="5172075"/>
          <p14:tracePt t="50702" x="10496550" y="5172075"/>
          <p14:tracePt t="50709" x="10482263" y="5167313"/>
          <p14:tracePt t="50719" x="10477500" y="5167313"/>
          <p14:tracePt t="50726" x="10467975" y="5167313"/>
          <p14:tracePt t="50734" x="10458450" y="5167313"/>
          <p14:tracePt t="50750" x="10448925" y="5167313"/>
          <p14:tracePt t="50758" x="10444163" y="5167313"/>
          <p14:tracePt t="50854" x="0" y="0"/>
        </p14:tracePtLst>
        <p14:tracePtLst>
          <p14:tracePt t="53121" x="9967913" y="5505450"/>
          <p14:tracePt t="53125" x="9958388" y="5505450"/>
          <p14:tracePt t="53143" x="9953625" y="5505450"/>
          <p14:tracePt t="53153" x="9944100" y="5505450"/>
          <p14:tracePt t="53161" x="9934575" y="5505450"/>
          <p14:tracePt t="53170" x="9920288" y="5505450"/>
          <p14:tracePt t="53173" x="9910763" y="5505450"/>
          <p14:tracePt t="53181" x="9896475" y="5505450"/>
          <p14:tracePt t="53189" x="9882188" y="5500688"/>
          <p14:tracePt t="53199" x="9867900" y="5500688"/>
          <p14:tracePt t="53206" x="9858375" y="5500688"/>
          <p14:tracePt t="53214" x="9848850" y="5500688"/>
          <p14:tracePt t="53222" x="9829800" y="5500688"/>
          <p14:tracePt t="53231" x="9825038" y="5500688"/>
          <p14:tracePt t="53237" x="9815513" y="5500688"/>
          <p14:tracePt t="53247" x="9810750" y="5500688"/>
          <p14:tracePt t="53255" x="9805988" y="5500688"/>
          <p14:tracePt t="53262" x="9796463" y="5500688"/>
          <p14:tracePt t="53278" x="9791700" y="5500688"/>
          <p14:tracePt t="53295" x="9786938" y="5500688"/>
          <p14:tracePt t="53302" x="9782175" y="5500688"/>
          <p14:tracePt t="53309" x="9777413" y="5500688"/>
          <p14:tracePt t="53318" x="9772650" y="5500688"/>
          <p14:tracePt t="53325" x="9763125" y="5500688"/>
          <p14:tracePt t="53334" x="9753600" y="5500688"/>
          <p14:tracePt t="53355" x="9739313" y="5500688"/>
          <p14:tracePt t="53362" x="9734550" y="5500688"/>
          <p14:tracePt t="53369" x="9725025" y="5500688"/>
          <p14:tracePt t="53375" x="9715500" y="5500688"/>
          <p14:tracePt t="53382" x="9705975" y="5500688"/>
          <p14:tracePt t="53390" x="9696450" y="5500688"/>
          <p14:tracePt t="53400" x="9686925" y="5500688"/>
          <p14:tracePt t="53407" x="9677400" y="5495925"/>
          <p14:tracePt t="53414" x="9658350" y="5495925"/>
          <p14:tracePt t="53424" x="9639300" y="5486400"/>
          <p14:tracePt t="53436" x="9625013" y="5486400"/>
          <p14:tracePt t="53448" x="9563100" y="5481638"/>
          <p14:tracePt t="53453" x="9539288" y="5481638"/>
          <p14:tracePt t="53465" x="9505950" y="5481638"/>
          <p14:tracePt t="53473" x="9472613" y="5481638"/>
          <p14:tracePt t="53480" x="9444038" y="5481638"/>
          <p14:tracePt t="53485" x="9415463" y="5481638"/>
          <p14:tracePt t="53495" x="9377363" y="5481638"/>
          <p14:tracePt t="53501" x="9353550" y="5481638"/>
          <p14:tracePt t="53511" x="9329738" y="5481638"/>
          <p14:tracePt t="53518" x="9305925" y="5481638"/>
          <p14:tracePt t="53526" x="9291638" y="5481638"/>
          <p14:tracePt t="53534" x="9277350" y="5481638"/>
          <p14:tracePt t="53542" x="9258300" y="5481638"/>
          <p14:tracePt t="53553" x="9253538" y="5481638"/>
          <p14:tracePt t="53561" x="9239250" y="5481638"/>
          <p14:tracePt t="53569" x="9234488" y="5481638"/>
          <p14:tracePt t="53578" x="9220200" y="5481638"/>
          <p14:tracePt t="53582" x="9210675" y="5481638"/>
          <p14:tracePt t="53598" x="9196388" y="5481638"/>
          <p14:tracePt t="53612" x="9186863" y="5486400"/>
          <p14:tracePt t="53619" x="9172575" y="5491163"/>
          <p14:tracePt t="53626" x="9163050" y="5495925"/>
          <p14:tracePt t="53631" x="9144000" y="5505450"/>
          <p14:tracePt t="53638" x="9120188" y="5514975"/>
          <p14:tracePt t="53645" x="9105900" y="5519738"/>
          <p14:tracePt t="53654" x="9086850" y="5529263"/>
          <p14:tracePt t="53665" x="9072563" y="5534025"/>
          <p14:tracePt t="53676" x="9063038" y="5538788"/>
          <p14:tracePt t="53687" x="9034463" y="5543550"/>
          <p14:tracePt t="53693" x="9024938" y="5543550"/>
          <p14:tracePt t="53706" x="9015413" y="5553075"/>
          <p14:tracePt t="53712" x="9005888" y="5553075"/>
          <p14:tracePt t="53719" x="8991600" y="5557838"/>
          <p14:tracePt t="53727" x="8991600" y="5562600"/>
          <p14:tracePt t="53734" x="8972550" y="5572125"/>
          <p14:tracePt t="53742" x="8963025" y="5581650"/>
          <p14:tracePt t="53749" x="8958263" y="5581650"/>
          <p14:tracePt t="53758" x="8943975" y="5591175"/>
          <p14:tracePt t="53766" x="8929688" y="5605463"/>
          <p14:tracePt t="53775" x="8910638" y="5619750"/>
          <p14:tracePt t="53783" x="8886825" y="5643563"/>
          <p14:tracePt t="53790" x="8872538" y="5653088"/>
          <p14:tracePt t="53798" x="8858250" y="5667375"/>
          <p14:tracePt t="53811" x="8853488" y="5672138"/>
          <p14:tracePt t="53818" x="8834438" y="5681663"/>
          <p14:tracePt t="53827" x="8829675" y="5691188"/>
          <p14:tracePt t="53830" x="8824913" y="5695950"/>
          <p14:tracePt t="53842" x="8820150" y="5705475"/>
          <p14:tracePt t="53847" x="8820150" y="5715000"/>
          <p14:tracePt t="53854" x="8820150" y="5724525"/>
          <p14:tracePt t="53871" x="8820150" y="5729288"/>
          <p14:tracePt t="53877" x="8820150" y="5734050"/>
          <p14:tracePt t="53886" x="8820150" y="5738813"/>
          <p14:tracePt t="53902" x="8820150" y="5748338"/>
          <p14:tracePt t="53917" x="8820150" y="5762625"/>
          <p14:tracePt t="53926" x="8834438" y="5786438"/>
          <p14:tracePt t="53935" x="8839200" y="5791200"/>
          <p14:tracePt t="53943" x="8858250" y="5810250"/>
          <p14:tracePt t="53950" x="8877300" y="5829300"/>
          <p14:tracePt t="53958" x="8891588" y="5843588"/>
          <p14:tracePt t="53966" x="8905875" y="5848350"/>
          <p14:tracePt t="53973" x="8924925" y="5862638"/>
          <p14:tracePt t="53981" x="8958263" y="5867400"/>
          <p14:tracePt t="53991" x="8986838" y="5886450"/>
          <p14:tracePt t="53998" x="9020175" y="5891213"/>
          <p14:tracePt t="54005" x="9067800" y="5895975"/>
          <p14:tracePt t="54014" x="9110663" y="5900738"/>
          <p14:tracePt t="54021" x="9148763" y="5915025"/>
          <p14:tracePt t="54033" x="9191625" y="5919788"/>
          <p14:tracePt t="54042" x="9248775" y="5919788"/>
          <p14:tracePt t="54051" x="9296400" y="5919788"/>
          <p14:tracePt t="54057" x="9348788" y="5919788"/>
          <p14:tracePt t="54061" x="9405938" y="5919788"/>
          <p14:tracePt t="54076" x="9463088" y="5919788"/>
          <p14:tracePt t="54083" x="9515475" y="5919788"/>
          <p14:tracePt t="54089" x="9558338" y="5919788"/>
          <p14:tracePt t="54094" x="9605963" y="5919788"/>
          <p14:tracePt t="54104" x="9644063" y="5919788"/>
          <p14:tracePt t="54112" x="9691688" y="5919788"/>
          <p14:tracePt t="54122" x="9734550" y="5919788"/>
          <p14:tracePt t="54128" x="9758363" y="5919788"/>
          <p14:tracePt t="54134" x="9786938" y="5919788"/>
          <p14:tracePt t="54142" x="9829800" y="5919788"/>
          <p14:tracePt t="54151" x="9853613" y="5919788"/>
          <p14:tracePt t="54157" x="9886950" y="5919788"/>
          <p14:tracePt t="54166" x="9920288" y="5919788"/>
          <p14:tracePt t="54174" x="9948863" y="5919788"/>
          <p14:tracePt t="54181" x="9977438" y="5919788"/>
          <p14:tracePt t="54192" x="10025063" y="5919788"/>
          <p14:tracePt t="54199" x="10048875" y="5919788"/>
          <p14:tracePt t="54206" x="10082213" y="5919788"/>
          <p14:tracePt t="54214" x="10129838" y="5919788"/>
          <p14:tracePt t="54221" x="10167938" y="5919788"/>
          <p14:tracePt t="54229" x="10215563" y="5919788"/>
          <p14:tracePt t="54238" x="10263188" y="5924550"/>
          <p14:tracePt t="54246" x="10320338" y="5924550"/>
          <p14:tracePt t="54255" x="10372725" y="5924550"/>
          <p14:tracePt t="54262" x="10429875" y="5924550"/>
          <p14:tracePt t="54270" x="10477500" y="5924550"/>
          <p14:tracePt t="54280" x="10544175" y="5934075"/>
          <p14:tracePt t="54292" x="10606088" y="5934075"/>
          <p14:tracePt t="54297" x="10668000" y="5934075"/>
          <p14:tracePt t="54302" x="10729913" y="5934075"/>
          <p14:tracePt t="54310" x="10796588" y="5948363"/>
          <p14:tracePt t="54318" x="10853738" y="5953125"/>
          <p14:tracePt t="54325" x="10910888" y="5962650"/>
          <p14:tracePt t="54334" x="10972800" y="5962650"/>
          <p14:tracePt t="54341" x="11039475" y="5986463"/>
          <p14:tracePt t="54350" x="11087100" y="5991225"/>
          <p14:tracePt t="54358" x="11129963" y="5995988"/>
          <p14:tracePt t="54366" x="11168063" y="5995988"/>
          <p14:tracePt t="54374" x="11215688" y="6010275"/>
          <p14:tracePt t="54381" x="11249025" y="6015038"/>
          <p14:tracePt t="54390" x="11291888" y="6019800"/>
          <p14:tracePt t="54397" x="11325225" y="6019800"/>
          <p14:tracePt t="54409" x="11353800" y="6019800"/>
          <p14:tracePt t="54423" x="11410950" y="6019800"/>
          <p14:tracePt t="54434" x="11444288" y="6019800"/>
          <p14:tracePt t="54441" x="11487150" y="6019800"/>
          <p14:tracePt t="54448" x="11525250" y="6019800"/>
          <p14:tracePt t="54455" x="11558588" y="6019800"/>
          <p14:tracePt t="54463" x="11606213" y="6019800"/>
          <p14:tracePt t="54470" x="11639550" y="6019800"/>
          <p14:tracePt t="54480" x="11663363" y="6019800"/>
          <p14:tracePt t="54486" x="11696700" y="6019800"/>
          <p14:tracePt t="54500" x="11720513" y="6015038"/>
          <p14:tracePt t="54502" x="11753850" y="6010275"/>
          <p14:tracePt t="54516" x="11772900" y="6010275"/>
          <p14:tracePt t="54521" x="11796713" y="6005513"/>
          <p14:tracePt t="54528" x="11811000" y="6005513"/>
          <p14:tracePt t="54533" x="11834813" y="6000750"/>
          <p14:tracePt t="54542" x="11839575" y="6000750"/>
          <p14:tracePt t="54550" x="11858625" y="5991225"/>
          <p14:tracePt t="54558" x="11863388" y="5986463"/>
          <p14:tracePt t="54570" x="11877675" y="5981700"/>
          <p14:tracePt t="54584" x="11887200" y="5972175"/>
          <p14:tracePt t="54594" x="11896725" y="5962650"/>
          <p14:tracePt t="54600" x="11906250" y="5962650"/>
          <p14:tracePt t="54606" x="11920538" y="5953125"/>
          <p14:tracePt t="54613" x="11925300" y="5943600"/>
          <p14:tracePt t="54622" x="11934825" y="5934075"/>
          <p14:tracePt t="54631" x="11944350" y="5924550"/>
          <p14:tracePt t="54638" x="11953875" y="5919788"/>
          <p14:tracePt t="54646" x="11963400" y="5905500"/>
          <p14:tracePt t="54653" x="11972925" y="5891213"/>
          <p14:tracePt t="54662" x="11972925" y="5881688"/>
          <p14:tracePt t="54669" x="11982450" y="5867400"/>
          <p14:tracePt t="54679" x="11987213" y="5857875"/>
          <p14:tracePt t="54686" x="11991975" y="5848350"/>
          <p14:tracePt t="54694" x="11991975" y="5834063"/>
          <p14:tracePt t="54701" x="12006263" y="5810250"/>
          <p14:tracePt t="54712" x="12006263" y="5805488"/>
          <p14:tracePt t="54717" x="12011025" y="5795963"/>
          <p14:tracePt t="54727" x="12011025" y="5776913"/>
          <p14:tracePt t="54733" x="12015788" y="5767388"/>
          <p14:tracePt t="54751" x="12015788" y="5753100"/>
          <p14:tracePt t="54759" x="12015788" y="5743575"/>
          <p14:tracePt t="54765" x="12015788" y="5734050"/>
          <p14:tracePt t="54773" x="12015788" y="5729288"/>
          <p14:tracePt t="54793" x="12015788" y="5715000"/>
          <p14:tracePt t="54804" x="12015788" y="5710238"/>
          <p14:tracePt t="54813" x="12015788" y="5695950"/>
          <p14:tracePt t="54823" x="12011025" y="5691188"/>
          <p14:tracePt t="54839" x="12011025" y="5686425"/>
          <p14:tracePt t="54846" x="12006263" y="5676900"/>
          <p14:tracePt t="54871" x="12001500" y="5676900"/>
          <p14:tracePt t="54895" x="11996738" y="5667375"/>
          <p14:tracePt t="54901" x="11987213" y="5662613"/>
          <p14:tracePt t="54909" x="11982450" y="5662613"/>
          <p14:tracePt t="54918" x="11977688" y="5662613"/>
          <p14:tracePt t="54925" x="11972925" y="5662613"/>
          <p14:tracePt t="54933" x="11963400" y="5657850"/>
          <p14:tracePt t="54950" x="11953875" y="5657850"/>
          <p14:tracePt t="54962" x="11949113" y="5657850"/>
          <p14:tracePt t="54970" x="11949113" y="5653088"/>
          <p14:tracePt t="54976" x="11944350" y="5653088"/>
          <p14:tracePt t="55024" x="11939588" y="5653088"/>
          <p14:tracePt t="55024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 smtClean="0"/>
              <a:t>étapes</a:t>
            </a:r>
            <a:r>
              <a:rPr lang="de-DE" dirty="0" smtClean="0"/>
              <a:t> </a:t>
            </a:r>
            <a:r>
              <a:rPr lang="de-DE" dirty="0" err="1" smtClean="0"/>
              <a:t>dans</a:t>
            </a:r>
            <a:r>
              <a:rPr lang="de-DE" dirty="0" smtClean="0"/>
              <a:t> </a:t>
            </a:r>
            <a:r>
              <a:rPr lang="de-DE" dirty="0" err="1" smtClean="0"/>
              <a:t>l'interface</a:t>
            </a:r>
            <a:r>
              <a:rPr lang="de-DE" dirty="0" smtClean="0"/>
              <a:t> </a:t>
            </a:r>
            <a:r>
              <a:rPr lang="de-DE" dirty="0" err="1" smtClean="0"/>
              <a:t>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Choix</a:t>
            </a:r>
            <a:r>
              <a:rPr lang="de-DE" sz="2000" dirty="0" smtClean="0"/>
              <a:t> des </a:t>
            </a:r>
            <a:r>
              <a:rPr lang="de-DE" sz="2000" dirty="0" err="1" smtClean="0"/>
              <a:t>indicateurs</a:t>
            </a:r>
            <a:r>
              <a:rPr lang="de-DE" sz="2000" dirty="0" smtClean="0"/>
              <a:t> </a:t>
            </a:r>
            <a:r>
              <a:rPr lang="de-DE" sz="2000" dirty="0" err="1" smtClean="0"/>
              <a:t>d'impact</a:t>
            </a:r>
            <a:r>
              <a:rPr lang="de-DE" sz="2000" dirty="0" smtClean="0"/>
              <a:t> des </a:t>
            </a:r>
            <a:r>
              <a:rPr lang="de-DE" sz="2000" dirty="0" err="1" smtClean="0"/>
              <a:t>adventices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Renseigner</a:t>
            </a:r>
            <a:r>
              <a:rPr lang="de-DE" sz="2000" dirty="0" smtClean="0"/>
              <a:t> variables </a:t>
            </a:r>
            <a:r>
              <a:rPr lang="de-DE" sz="2000" dirty="0" err="1" smtClean="0"/>
              <a:t>pédoclimatiques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 Situation de </a:t>
            </a:r>
            <a:r>
              <a:rPr lang="de-DE" sz="2000" dirty="0" err="1" smtClean="0">
                <a:sym typeface="Wingdings" panose="05000000000000000000" pitchFamily="2" charset="2"/>
              </a:rPr>
              <a:t>production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Saisir</a:t>
            </a:r>
            <a:r>
              <a:rPr lang="de-DE" sz="2000" dirty="0" smtClean="0">
                <a:sym typeface="Wingdings" panose="05000000000000000000" pitchFamily="2" charset="2"/>
              </a:rPr>
              <a:t> le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culture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référence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Situer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ce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dans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l'ensemble</a:t>
            </a:r>
            <a:r>
              <a:rPr lang="de-DE" sz="2000" dirty="0" smtClean="0">
                <a:sym typeface="Wingdings" panose="05000000000000000000" pitchFamily="2" charset="2"/>
              </a:rPr>
              <a:t> des </a:t>
            </a:r>
            <a:r>
              <a:rPr lang="de-DE" sz="2000" dirty="0" err="1" smtClean="0">
                <a:sym typeface="Wingdings" panose="05000000000000000000" pitchFamily="2" charset="2"/>
              </a:rPr>
              <a:t>systèmes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>
                <a:sym typeface="Wingdings" panose="05000000000000000000" pitchFamily="2" charset="2"/>
              </a:rPr>
              <a:t>Identifier des alternatives + performantes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ym typeface="Wingdings" panose="05000000000000000000" pitchFamily="2" charset="2"/>
              </a:rPr>
              <a:t>Saisir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un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système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alternatif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22</a:t>
            </a:fld>
            <a:endParaRPr lang="fr-FR" alt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7515704" y="458672"/>
            <a:ext cx="3711096" cy="677155"/>
            <a:chOff x="1267304" y="1189745"/>
            <a:chExt cx="5211748" cy="908921"/>
          </a:xfrm>
        </p:grpSpPr>
        <p:grpSp>
          <p:nvGrpSpPr>
            <p:cNvPr id="5" name="Groupe 4"/>
            <p:cNvGrpSpPr/>
            <p:nvPr/>
          </p:nvGrpSpPr>
          <p:grpSpPr>
            <a:xfrm>
              <a:off x="3061671" y="1208203"/>
              <a:ext cx="1626236" cy="786704"/>
              <a:chOff x="1224461" y="4051158"/>
              <a:chExt cx="2168315" cy="10489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224461" y="4074288"/>
                <a:ext cx="2168315" cy="1025808"/>
              </a:xfrm>
              <a:prstGeom prst="rect">
                <a:avLst/>
              </a:prstGeom>
              <a:noFill/>
              <a:ln w="9525">
                <a:solidFill>
                  <a:srgbClr val="B1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591" y="4513015"/>
                <a:ext cx="570438" cy="523934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858597" y="4386641"/>
                <a:ext cx="497224" cy="689251"/>
                <a:chOff x="-4857" y="5184695"/>
                <a:chExt cx="1068029" cy="1534221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57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143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326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422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127" y="5875427"/>
                  <a:ext cx="285080" cy="792757"/>
                </a:xfrm>
                <a:prstGeom prst="rect">
                  <a:avLst/>
                </a:prstGeom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177" y="6049113"/>
                  <a:ext cx="164589" cy="669803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352" y="5234213"/>
                  <a:ext cx="228952" cy="1465859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593" y="5988957"/>
                  <a:ext cx="258984" cy="720189"/>
                </a:xfrm>
                <a:prstGeom prst="rect">
                  <a:avLst/>
                </a:prstGeom>
              </p:spPr>
            </p:pic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447" y="4475111"/>
                <a:ext cx="749039" cy="577472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4461" y="4051158"/>
                <a:ext cx="2168315" cy="256192"/>
              </a:xfrm>
              <a:prstGeom prst="rect">
                <a:avLst/>
              </a:prstGeom>
              <a:solidFill>
                <a:srgbClr val="B1000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Dommages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Émoticône 10"/>
              <p:cNvSpPr/>
              <p:nvPr/>
            </p:nvSpPr>
            <p:spPr>
              <a:xfrm>
                <a:off x="1295185" y="4067139"/>
                <a:ext cx="246309" cy="227408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02419" y="1220189"/>
              <a:ext cx="1676633" cy="878477"/>
              <a:chOff x="7878309" y="2610306"/>
              <a:chExt cx="2235510" cy="11713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78309" y="2699528"/>
                <a:ext cx="2231902" cy="10820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878668" y="2610306"/>
                <a:ext cx="2231543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Biodiversité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Émoticône 22"/>
              <p:cNvSpPr/>
              <p:nvPr/>
            </p:nvSpPr>
            <p:spPr>
              <a:xfrm>
                <a:off x="7893408" y="2613437"/>
                <a:ext cx="315225" cy="26138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961" y="3226077"/>
                <a:ext cx="1560075" cy="54572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67" y="2924317"/>
                <a:ext cx="515114" cy="4265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3793" y="2917635"/>
                <a:ext cx="274840" cy="210837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101" y="2920723"/>
                <a:ext cx="231263" cy="274625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0457" y="2946351"/>
                <a:ext cx="267425" cy="272884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72" y="2909406"/>
                <a:ext cx="617816" cy="338802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2219" y="3222282"/>
                <a:ext cx="731600" cy="545722"/>
              </a:xfrm>
              <a:prstGeom prst="rect">
                <a:avLst/>
              </a:prstGeom>
            </p:spPr>
          </p:pic>
        </p:grpSp>
        <p:grpSp>
          <p:nvGrpSpPr>
            <p:cNvPr id="31" name="Groupe 30"/>
            <p:cNvGrpSpPr/>
            <p:nvPr/>
          </p:nvGrpSpPr>
          <p:grpSpPr>
            <a:xfrm>
              <a:off x="1267304" y="1189745"/>
              <a:ext cx="1656297" cy="738076"/>
              <a:chOff x="1335906" y="2771517"/>
              <a:chExt cx="2208396" cy="984101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002" y="3188130"/>
                <a:ext cx="545300" cy="523488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35906" y="2784353"/>
                <a:ext cx="2205375" cy="971265"/>
              </a:xfrm>
              <a:prstGeom prst="rect">
                <a:avLst/>
              </a:prstGeom>
              <a:noFill/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83" y="3132711"/>
                <a:ext cx="525415" cy="55117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694" y="3147952"/>
                <a:ext cx="430096" cy="4427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913" y="3195209"/>
                <a:ext cx="540633" cy="46503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335906" y="2771517"/>
                <a:ext cx="2205374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Rendement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Émoticône 37"/>
              <p:cNvSpPr/>
              <p:nvPr/>
            </p:nvSpPr>
            <p:spPr>
              <a:xfrm>
                <a:off x="1391662" y="2796128"/>
                <a:ext cx="299665" cy="25855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</p:grpSp>
      <p:pic>
        <p:nvPicPr>
          <p:cNvPr id="74" name="Imag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50" y="1149882"/>
            <a:ext cx="623455" cy="44907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749" l="455" r="100000">
                        <a14:foregroundMark x1="75455" y1="32581" x2="75455" y2="32581"/>
                        <a14:foregroundMark x1="73636" y1="22306" x2="73636" y2="22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31" y="1173108"/>
            <a:ext cx="242555" cy="439906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022" y="1222738"/>
            <a:ext cx="486293" cy="404678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03" y="1235148"/>
            <a:ext cx="493210" cy="3293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20" y="1201537"/>
            <a:ext cx="1280616" cy="7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43" y="1734409"/>
            <a:ext cx="2142767" cy="1028148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2952182"/>
            <a:ext cx="5699215" cy="32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udio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8"/>
    </mc:Choice>
    <mc:Fallback>
      <p:transition spd="slow" advTm="1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Les </a:t>
            </a:r>
            <a:r>
              <a:rPr lang="de-DE" dirty="0" err="1" smtClean="0"/>
              <a:t>étapes</a:t>
            </a:r>
            <a:r>
              <a:rPr lang="de-DE" dirty="0" smtClean="0"/>
              <a:t> </a:t>
            </a:r>
            <a:r>
              <a:rPr lang="de-DE" dirty="0" err="1" smtClean="0"/>
              <a:t>dans</a:t>
            </a:r>
            <a:r>
              <a:rPr lang="de-DE" dirty="0" smtClean="0"/>
              <a:t> </a:t>
            </a:r>
            <a:r>
              <a:rPr lang="de-DE" dirty="0" err="1" smtClean="0"/>
              <a:t>l'interface</a:t>
            </a:r>
            <a:r>
              <a:rPr lang="de-DE" dirty="0" smtClean="0"/>
              <a:t> </a:t>
            </a:r>
            <a:r>
              <a:rPr lang="de-DE" dirty="0" err="1" smtClean="0"/>
              <a:t>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Choix</a:t>
            </a:r>
            <a:r>
              <a:rPr lang="de-DE" sz="2000" dirty="0" smtClean="0"/>
              <a:t> des </a:t>
            </a:r>
            <a:r>
              <a:rPr lang="de-DE" sz="2000" dirty="0" err="1" smtClean="0"/>
              <a:t>indicateurs</a:t>
            </a:r>
            <a:r>
              <a:rPr lang="de-DE" sz="2000" dirty="0" smtClean="0"/>
              <a:t> </a:t>
            </a:r>
            <a:r>
              <a:rPr lang="de-DE" sz="2000" dirty="0" err="1" smtClean="0"/>
              <a:t>d'impact</a:t>
            </a:r>
            <a:r>
              <a:rPr lang="de-DE" sz="2000" dirty="0" smtClean="0"/>
              <a:t> des </a:t>
            </a:r>
            <a:r>
              <a:rPr lang="de-DE" sz="2000" dirty="0" err="1" smtClean="0"/>
              <a:t>adventices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/>
              <a:t>Renseigner</a:t>
            </a:r>
            <a:r>
              <a:rPr lang="de-DE" sz="2000" dirty="0" smtClean="0"/>
              <a:t> variables </a:t>
            </a:r>
            <a:r>
              <a:rPr lang="de-DE" sz="2000" dirty="0" err="1" smtClean="0"/>
              <a:t>pédoclimatiques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 Situation de </a:t>
            </a:r>
            <a:r>
              <a:rPr lang="de-DE" sz="2000" dirty="0" err="1" smtClean="0">
                <a:sym typeface="Wingdings" panose="05000000000000000000" pitchFamily="2" charset="2"/>
              </a:rPr>
              <a:t>production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Saisir</a:t>
            </a:r>
            <a:r>
              <a:rPr lang="de-DE" sz="2000" dirty="0" smtClean="0">
                <a:sym typeface="Wingdings" panose="05000000000000000000" pitchFamily="2" charset="2"/>
              </a:rPr>
              <a:t> le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culture</a:t>
            </a:r>
            <a:r>
              <a:rPr lang="de-DE" sz="2000" dirty="0" smtClean="0">
                <a:sym typeface="Wingdings" panose="05000000000000000000" pitchFamily="2" charset="2"/>
              </a:rPr>
              <a:t> de </a:t>
            </a:r>
            <a:r>
              <a:rPr lang="de-DE" sz="2000" dirty="0" err="1" smtClean="0">
                <a:sym typeface="Wingdings" panose="05000000000000000000" pitchFamily="2" charset="2"/>
              </a:rPr>
              <a:t>référence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Situer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ce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dans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l'ensemble</a:t>
            </a:r>
            <a:r>
              <a:rPr lang="de-DE" sz="2000" dirty="0" smtClean="0">
                <a:sym typeface="Wingdings" panose="05000000000000000000" pitchFamily="2" charset="2"/>
              </a:rPr>
              <a:t> des </a:t>
            </a:r>
            <a:r>
              <a:rPr lang="de-DE" sz="2000" dirty="0" err="1" smtClean="0">
                <a:sym typeface="Wingdings" panose="05000000000000000000" pitchFamily="2" charset="2"/>
              </a:rPr>
              <a:t>systèmes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>
                <a:sym typeface="Wingdings" panose="05000000000000000000" pitchFamily="2" charset="2"/>
              </a:rPr>
              <a:t>Identifier des alternatives + performantes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 smtClean="0">
                <a:sym typeface="Wingdings" panose="05000000000000000000" pitchFamily="2" charset="2"/>
              </a:rPr>
              <a:t>Saisir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un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système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alternatif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Évaluation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précise</a:t>
            </a:r>
            <a:r>
              <a:rPr lang="de-DE" dirty="0" smtClean="0">
                <a:sym typeface="Wingdings" panose="05000000000000000000" pitchFamily="2" charset="2"/>
              </a:rPr>
              <a:t> des </a:t>
            </a:r>
            <a:r>
              <a:rPr lang="de-DE" dirty="0" err="1" smtClean="0">
                <a:sym typeface="Wingdings" panose="05000000000000000000" pitchFamily="2" charset="2"/>
              </a:rPr>
              <a:t>systèmes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23</a:t>
            </a:fld>
            <a:endParaRPr lang="fr-FR" alt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7515704" y="458672"/>
            <a:ext cx="3711096" cy="677155"/>
            <a:chOff x="1267304" y="1189745"/>
            <a:chExt cx="5211748" cy="908921"/>
          </a:xfrm>
        </p:grpSpPr>
        <p:grpSp>
          <p:nvGrpSpPr>
            <p:cNvPr id="5" name="Groupe 4"/>
            <p:cNvGrpSpPr/>
            <p:nvPr/>
          </p:nvGrpSpPr>
          <p:grpSpPr>
            <a:xfrm>
              <a:off x="3061671" y="1208203"/>
              <a:ext cx="1626236" cy="786704"/>
              <a:chOff x="1224461" y="4051158"/>
              <a:chExt cx="2168315" cy="104893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224461" y="4074288"/>
                <a:ext cx="2168315" cy="1025808"/>
              </a:xfrm>
              <a:prstGeom prst="rect">
                <a:avLst/>
              </a:prstGeom>
              <a:noFill/>
              <a:ln w="9525">
                <a:solidFill>
                  <a:srgbClr val="B10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0591" y="4513015"/>
                <a:ext cx="570438" cy="523934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858597" y="4386641"/>
                <a:ext cx="497224" cy="689251"/>
                <a:chOff x="-4857" y="5184695"/>
                <a:chExt cx="1068029" cy="1534221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57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143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326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7422" y="5184695"/>
                  <a:ext cx="285750" cy="1533525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127" y="5875427"/>
                  <a:ext cx="285080" cy="792757"/>
                </a:xfrm>
                <a:prstGeom prst="rect">
                  <a:avLst/>
                </a:prstGeom>
              </p:spPr>
            </p:pic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177" y="6049113"/>
                  <a:ext cx="164589" cy="669803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352" y="5234213"/>
                  <a:ext cx="228952" cy="1465859"/>
                </a:xfrm>
                <a:prstGeom prst="rect">
                  <a:avLst/>
                </a:prstGeom>
              </p:spPr>
            </p:pic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593" y="5988957"/>
                  <a:ext cx="258984" cy="720189"/>
                </a:xfrm>
                <a:prstGeom prst="rect">
                  <a:avLst/>
                </a:prstGeom>
              </p:spPr>
            </p:pic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6447" y="4475111"/>
                <a:ext cx="749039" cy="577472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4461" y="4051158"/>
                <a:ext cx="2168315" cy="256192"/>
              </a:xfrm>
              <a:prstGeom prst="rect">
                <a:avLst/>
              </a:prstGeom>
              <a:solidFill>
                <a:srgbClr val="B10004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Dommages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Émoticône 10"/>
              <p:cNvSpPr/>
              <p:nvPr/>
            </p:nvSpPr>
            <p:spPr>
              <a:xfrm>
                <a:off x="1295185" y="4067139"/>
                <a:ext cx="246309" cy="227408"/>
              </a:xfrm>
              <a:prstGeom prst="smileyFace">
                <a:avLst>
                  <a:gd name="adj" fmla="val -4653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802419" y="1220189"/>
              <a:ext cx="1676633" cy="878477"/>
              <a:chOff x="7878309" y="2610306"/>
              <a:chExt cx="2235510" cy="117130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78309" y="2699528"/>
                <a:ext cx="2231902" cy="108208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878668" y="2610306"/>
                <a:ext cx="2231543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Biodiversité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Émoticône 22"/>
              <p:cNvSpPr/>
              <p:nvPr/>
            </p:nvSpPr>
            <p:spPr>
              <a:xfrm>
                <a:off x="7893408" y="2613437"/>
                <a:ext cx="315225" cy="26138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7961" y="3226077"/>
                <a:ext cx="1560075" cy="545722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167" y="2924317"/>
                <a:ext cx="515114" cy="4265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3793" y="2917635"/>
                <a:ext cx="274840" cy="210837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2101" y="2920723"/>
                <a:ext cx="231263" cy="274625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0457" y="2946351"/>
                <a:ext cx="267425" cy="272884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272" y="2909406"/>
                <a:ext cx="617816" cy="338802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82219" y="3222282"/>
                <a:ext cx="731600" cy="545722"/>
              </a:xfrm>
              <a:prstGeom prst="rect">
                <a:avLst/>
              </a:prstGeom>
            </p:spPr>
          </p:pic>
        </p:grpSp>
        <p:grpSp>
          <p:nvGrpSpPr>
            <p:cNvPr id="31" name="Groupe 30"/>
            <p:cNvGrpSpPr/>
            <p:nvPr/>
          </p:nvGrpSpPr>
          <p:grpSpPr>
            <a:xfrm>
              <a:off x="1267304" y="1189745"/>
              <a:ext cx="1656297" cy="738076"/>
              <a:chOff x="1335906" y="2771517"/>
              <a:chExt cx="2208396" cy="984101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002" y="3188130"/>
                <a:ext cx="545300" cy="523488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35906" y="2784353"/>
                <a:ext cx="2205375" cy="971265"/>
              </a:xfrm>
              <a:prstGeom prst="rect">
                <a:avLst/>
              </a:prstGeom>
              <a:noFill/>
              <a:ln w="12700">
                <a:solidFill>
                  <a:srgbClr val="3A7C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83" y="3132711"/>
                <a:ext cx="525415" cy="55117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694" y="3147952"/>
                <a:ext cx="430096" cy="442700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913" y="3195209"/>
                <a:ext cx="540633" cy="465030"/>
              </a:xfrm>
              <a:prstGeom prst="rect">
                <a:avLst/>
              </a:prstGeom>
            </p:spPr>
          </p:pic>
          <p:sp>
            <p:nvSpPr>
              <p:cNvPr id="37" name="ZoneTexte 36"/>
              <p:cNvSpPr txBox="1"/>
              <p:nvPr/>
            </p:nvSpPr>
            <p:spPr>
              <a:xfrm>
                <a:off x="1335906" y="2771517"/>
                <a:ext cx="2205374" cy="256192"/>
              </a:xfrm>
              <a:prstGeom prst="rect">
                <a:avLst/>
              </a:prstGeom>
              <a:solidFill>
                <a:srgbClr val="3A7C3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Rendement</a:t>
                </a:r>
                <a:endPara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Émoticône 37"/>
              <p:cNvSpPr/>
              <p:nvPr/>
            </p:nvSpPr>
            <p:spPr>
              <a:xfrm>
                <a:off x="1391662" y="2796128"/>
                <a:ext cx="299665" cy="258554"/>
              </a:xfrm>
              <a:prstGeom prst="smileyFace">
                <a:avLst/>
              </a:prstGeom>
              <a:solidFill>
                <a:srgbClr val="00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/>
              </a:p>
            </p:txBody>
          </p:sp>
        </p:grpSp>
      </p:grpSp>
      <p:pic>
        <p:nvPicPr>
          <p:cNvPr id="74" name="Imag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50" y="1149882"/>
            <a:ext cx="623455" cy="449077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749" l="455" r="100000">
                        <a14:foregroundMark x1="75455" y1="32581" x2="75455" y2="32581"/>
                        <a14:foregroundMark x1="73636" y1="22306" x2="73636" y2="22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31" y="1173108"/>
            <a:ext cx="242555" cy="439906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022" y="1222738"/>
            <a:ext cx="486293" cy="404678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03" y="1235148"/>
            <a:ext cx="493210" cy="3293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20" y="1201537"/>
            <a:ext cx="1280616" cy="7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43" y="1734409"/>
            <a:ext cx="2142767" cy="1028148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57" y="2223794"/>
            <a:ext cx="1501515" cy="85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" name="Obje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916988"/>
              </p:ext>
            </p:extLst>
          </p:nvPr>
        </p:nvGraphicFramePr>
        <p:xfrm>
          <a:off x="573088" y="3363913"/>
          <a:ext cx="11512550" cy="30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18" name="Document" r:id="rId30" imgW="7279647" imgH="1898173" progId="Word.Document.12">
                  <p:embed/>
                </p:oleObj>
              </mc:Choice>
              <mc:Fallback>
                <p:oleObj name="Document" r:id="rId30" imgW="7279647" imgH="1898173" progId="Word.Document.12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73088" y="3363913"/>
                        <a:ext cx="11512550" cy="300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Audio 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0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1"/>
    </mc:Choice>
    <mc:Fallback>
      <p:transition spd="slow" advTm="3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47" x="6600825" y="3367088"/>
          <p14:tracePt t="13447" x="6591300" y="3367088"/>
          <p14:tracePt t="13577" x="5848350" y="3367088"/>
          <p14:tracePt t="13579" x="5815013" y="3371850"/>
          <p14:tracePt t="13617" x="5691188" y="3409950"/>
          <p14:tracePt t="13619" x="5657850" y="3429000"/>
          <p14:tracePt t="13692" x="5348288" y="3538538"/>
          <p14:tracePt t="13731" x="5310188" y="3576638"/>
          <p14:tracePt t="13734" x="5300663" y="3590925"/>
          <p14:tracePt t="13771" x="5291138" y="3624263"/>
          <p14:tracePt t="13773" x="5281613" y="3633788"/>
          <p14:tracePt t="13811" x="5272088" y="3681413"/>
          <p14:tracePt t="13813" x="5272088" y="3686175"/>
          <p14:tracePt t="13851" x="5253038" y="3776663"/>
          <p14:tracePt t="13853" x="5253038" y="3786188"/>
          <p14:tracePt t="13892" x="5248275" y="3838575"/>
          <p14:tracePt t="13932" x="5257800" y="3867150"/>
          <p14:tracePt t="13971" x="5281613" y="3895725"/>
          <p14:tracePt t="13973" x="5295900" y="3910013"/>
          <p14:tracePt t="14012" x="5324475" y="3929063"/>
          <p14:tracePt t="14053" x="5357813" y="3971925"/>
          <p14:tracePt t="14092" x="5429250" y="4024313"/>
          <p14:tracePt t="14130" x="5534025" y="4071938"/>
          <p14:tracePt t="14168" x="5686425" y="4100513"/>
          <p14:tracePt t="14206" x="5843588" y="4124325"/>
          <p14:tracePt t="14246" x="5995988" y="4148138"/>
          <p14:tracePt t="14285" x="6267450" y="4176713"/>
          <p14:tracePt t="14323" x="6567488" y="4176713"/>
          <p14:tracePt t="14326" x="6653213" y="4176713"/>
          <p14:tracePt t="14364" x="7058025" y="4176713"/>
          <p14:tracePt t="14409" x="7405688" y="4176713"/>
          <p14:tracePt t="14412" x="7467600" y="4176713"/>
          <p14:tracePt t="14450" x="7715250" y="4176713"/>
          <p14:tracePt t="14489" x="8005763" y="4176713"/>
          <p14:tracePt t="14528" x="8310563" y="4186238"/>
          <p14:tracePt t="14566" x="8667750" y="4214813"/>
          <p14:tracePt t="14606" x="8991600" y="4214813"/>
          <p14:tracePt t="14649" x="9244013" y="4214813"/>
          <p14:tracePt t="14651" x="9291638" y="4214813"/>
          <p14:tracePt t="14689" x="9482138" y="4214813"/>
          <p14:tracePt t="14692" x="9529763" y="4214813"/>
          <p14:tracePt t="14733" x="9748838" y="4214813"/>
          <p14:tracePt t="14773" x="9977438" y="4214813"/>
          <p14:tracePt t="14813" x="10201275" y="4214813"/>
          <p14:tracePt t="14852" x="10387013" y="4214813"/>
          <p14:tracePt t="14892" x="10577513" y="4214813"/>
          <p14:tracePt t="14932" x="10772775" y="4214813"/>
          <p14:tracePt t="14971" x="10901363" y="4214813"/>
          <p14:tracePt t="14972" x="10934700" y="4214813"/>
          <p14:tracePt t="15013" x="11077575" y="4214813"/>
          <p14:tracePt t="15054" x="11234738" y="4214813"/>
          <p14:tracePt t="15092" x="11349038" y="4181475"/>
          <p14:tracePt t="15129" x="11406188" y="4138613"/>
          <p14:tracePt t="15132" x="11420475" y="4119563"/>
          <p14:tracePt t="15167" x="11458575" y="4057650"/>
          <p14:tracePt t="15206" x="11510963" y="3981450"/>
          <p14:tracePt t="15245" x="11539538" y="3871913"/>
          <p14:tracePt t="15283" x="11544300" y="3800475"/>
          <p14:tracePt t="15320" x="11549063" y="3738563"/>
          <p14:tracePt t="15358" x="11549063" y="3686175"/>
          <p14:tracePt t="15398" x="11458575" y="3605213"/>
          <p14:tracePt t="15437" x="11339513" y="3538538"/>
          <p14:tracePt t="15476" x="11268075" y="3509963"/>
          <p14:tracePt t="15517" x="11177588" y="3495675"/>
          <p14:tracePt t="15556" x="11039475" y="3481388"/>
          <p14:tracePt t="15596" x="10910888" y="3481388"/>
          <p14:tracePt t="15635" x="10787063" y="3481388"/>
          <p14:tracePt t="15638" x="10758488" y="3481388"/>
          <p14:tracePt t="15677" x="10534650" y="3481388"/>
          <p14:tracePt t="15717" x="10291763" y="3481388"/>
          <p14:tracePt t="15759" x="10044113" y="3509963"/>
          <p14:tracePt t="15800" x="9748838" y="3509963"/>
          <p14:tracePt t="15843" x="9486900" y="3509963"/>
          <p14:tracePt t="15846" x="9448800" y="3509963"/>
          <p14:tracePt t="15884" x="9253538" y="3514725"/>
          <p14:tracePt t="16034" x="8181975" y="3495675"/>
          <p14:tracePt t="16037" x="8120063" y="3481388"/>
          <p14:tracePt t="16111" x="7534275" y="3409950"/>
          <p14:tracePt t="16220" x="6972300" y="3400425"/>
          <p14:tracePt t="16295" x="6634163" y="3395663"/>
          <p14:tracePt t="16334" x="6462713" y="3395663"/>
          <p14:tracePt t="16372" x="6300788" y="3395663"/>
          <p14:tracePt t="16412" x="6210300" y="3395663"/>
          <p14:tracePt t="16451" x="6172200" y="3395663"/>
          <p14:tracePt t="16453" x="6167438" y="3395663"/>
          <p14:tracePt t="16490" x="6110288" y="3395663"/>
          <p14:tracePt t="16493" x="6100763" y="3400425"/>
          <p14:tracePt t="16530" x="6029325" y="3409950"/>
          <p14:tracePt t="16533" x="6015038" y="3414713"/>
          <p14:tracePt t="16572" x="5934075" y="3443288"/>
          <p14:tracePt t="16611" x="5838825" y="3471863"/>
          <p14:tracePt t="16613" x="5819775" y="3476625"/>
          <p14:tracePt t="16652" x="5715000" y="3509963"/>
          <p14:tracePt t="16690" x="5648325" y="3533775"/>
          <p14:tracePt t="16692" x="5629275" y="3543300"/>
          <p14:tracePt t="16732" x="5534025" y="3557588"/>
          <p14:tracePt t="16772" x="5495925" y="3567113"/>
          <p14:tracePt t="16812" x="5457825" y="3605213"/>
          <p14:tracePt t="16851" x="5429250" y="3667125"/>
          <p14:tracePt t="16892" x="5424488" y="3738563"/>
          <p14:tracePt t="16933" x="5434013" y="3786188"/>
          <p14:tracePt t="16973" x="5443538" y="3795713"/>
          <p14:tracePt t="17013" x="0" y="0"/>
        </p14:tracePtLst>
        <p14:tracePtLst>
          <p14:tracePt t="20798" x="1824038" y="4167188"/>
          <p14:tracePt t="20907" x="1809750" y="4171950"/>
          <p14:tracePt t="21017" x="1352550" y="4129088"/>
          <p14:tracePt t="21020" x="1319213" y="4124325"/>
          <p14:tracePt t="21059" x="1200150" y="4110038"/>
          <p14:tracePt t="21061" x="1176338" y="4110038"/>
          <p14:tracePt t="21098" x="1119188" y="4105275"/>
          <p14:tracePt t="21100" x="1109663" y="4105275"/>
          <p14:tracePt t="21136" x="1100138" y="4105275"/>
          <p14:tracePt t="21175" x="1066800" y="4114800"/>
          <p14:tracePt t="21213" x="995363" y="4114800"/>
          <p14:tracePt t="21253" x="971550" y="4114800"/>
          <p14:tracePt t="21302" x="966788" y="4114800"/>
          <p14:tracePt t="21350" x="952500" y="4133850"/>
          <p14:tracePt t="21389" x="942975" y="4191000"/>
          <p14:tracePt t="21430" x="942975" y="4233863"/>
          <p14:tracePt t="21472" x="962025" y="4291013"/>
          <p14:tracePt t="21511" x="1052513" y="4395788"/>
          <p14:tracePt t="21551" x="1200150" y="4462463"/>
          <p14:tracePt t="21593" x="1362075" y="4491038"/>
          <p14:tracePt t="21634" x="1524000" y="4495800"/>
          <p14:tracePt t="21636" x="1557338" y="4495800"/>
          <p14:tracePt t="21675" x="1628775" y="4495800"/>
          <p14:tracePt t="21677" x="1643063" y="4495800"/>
          <p14:tracePt t="21716" x="1657350" y="4495800"/>
          <p14:tracePt t="21758" x="1662113" y="4495800"/>
          <p14:tracePt t="21795" x="1662113" y="4491038"/>
          <p14:tracePt t="2183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07820" y="1104901"/>
            <a:ext cx="3261360" cy="984885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008000"/>
                </a:solidFill>
              </a:rPr>
              <a:t>Enquêtes en lignes auprès de conseillers </a:t>
            </a:r>
            <a:r>
              <a:rPr lang="en-GB" i="1">
                <a:solidFill>
                  <a:srgbClr val="008000"/>
                </a:solidFill>
              </a:rPr>
              <a:t>(chambre et instituts techniques)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41320" y="2179320"/>
            <a:ext cx="259080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8000"/>
                </a:solidFill>
              </a:rPr>
              <a:t>Identifier les besoins: que doit faire l'outil?</a:t>
            </a:r>
            <a:endParaRPr lang="en-GB">
              <a:solidFill>
                <a:srgbClr val="008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96200" y="1104901"/>
            <a:ext cx="2842260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2C7EB6"/>
                </a:solidFill>
              </a:rPr>
              <a:t>Analyse de sensibilité, arbres de régression, forêts aléatoires</a:t>
            </a:r>
            <a:endParaRPr lang="en-GB" i="1">
              <a:solidFill>
                <a:srgbClr val="2C7EB6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0400" y="2179320"/>
            <a:ext cx="28346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2C7EB6"/>
                </a:solidFill>
              </a:rPr>
              <a:t>Processus biologiques:</a:t>
            </a:r>
          </a:p>
          <a:p>
            <a:pPr algn="ctr"/>
            <a:r>
              <a:rPr lang="en-GB" sz="2000">
                <a:solidFill>
                  <a:srgbClr val="2C7EB6"/>
                </a:solidFill>
              </a:rPr>
              <a:t>FLORSYS</a:t>
            </a:r>
            <a:endParaRPr lang="en-GB">
              <a:solidFill>
                <a:srgbClr val="2C7EB6"/>
              </a:solidFill>
            </a:endParaRP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5105400" y="3147060"/>
            <a:ext cx="1668780" cy="442035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2400" b="1">
                <a:solidFill>
                  <a:schemeClr val="bg1"/>
                </a:solidFill>
              </a:rPr>
              <a:t>Prototypes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cxnSp>
        <p:nvCxnSpPr>
          <p:cNvPr id="7" name="Connecteur en angle 6"/>
          <p:cNvCxnSpPr>
            <a:endCxn id="20" idx="1"/>
          </p:cNvCxnSpPr>
          <p:nvPr/>
        </p:nvCxnSpPr>
        <p:spPr>
          <a:xfrm rot="16200000" flipH="1">
            <a:off x="2497651" y="2089595"/>
            <a:ext cx="445380" cy="441957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/>
          <p:nvPr/>
        </p:nvCxnSpPr>
        <p:spPr>
          <a:xfrm flipH="1">
            <a:off x="9860280" y="2171701"/>
            <a:ext cx="548640" cy="392043"/>
          </a:xfrm>
          <a:prstGeom prst="bentConnector3">
            <a:avLst>
              <a:gd name="adj1" fmla="val 2777"/>
            </a:avLst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20" idx="3"/>
            <a:endCxn id="24" idx="0"/>
          </p:cNvCxnSpPr>
          <p:nvPr/>
        </p:nvCxnSpPr>
        <p:spPr>
          <a:xfrm>
            <a:off x="5532120" y="2533263"/>
            <a:ext cx="407670" cy="613796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/>
          <p:cNvCxnSpPr>
            <a:stCxn id="23" idx="1"/>
            <a:endCxn id="24" idx="0"/>
          </p:cNvCxnSpPr>
          <p:nvPr/>
        </p:nvCxnSpPr>
        <p:spPr>
          <a:xfrm rot="10800000" flipV="1">
            <a:off x="5939790" y="2533263"/>
            <a:ext cx="1070610" cy="613796"/>
          </a:xfrm>
          <a:prstGeom prst="bentConnector2">
            <a:avLst/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5173980" y="3596640"/>
            <a:ext cx="1592580" cy="1447800"/>
          </a:xfrm>
          <a:prstGeom prst="ellipse">
            <a:avLst/>
          </a:prstGeom>
          <a:noFill/>
          <a:ln w="38100">
            <a:solidFill>
              <a:srgbClr val="5D4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/>
          <p:cNvSpPr txBox="1"/>
          <p:nvPr/>
        </p:nvSpPr>
        <p:spPr>
          <a:xfrm>
            <a:off x="1676400" y="3977641"/>
            <a:ext cx="1737360" cy="1323439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367D32"/>
                </a:solidFill>
              </a:rPr>
              <a:t>Réunions et ateliers avec conseillers et agriculteurs</a:t>
            </a:r>
            <a:endParaRPr lang="en-GB" i="1">
              <a:solidFill>
                <a:srgbClr val="367D32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39540" y="4008120"/>
            <a:ext cx="13868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367D32"/>
                </a:solidFill>
              </a:rPr>
              <a:t>Test de prototypes</a:t>
            </a:r>
            <a:endParaRPr lang="en-GB">
              <a:solidFill>
                <a:srgbClr val="367D32"/>
              </a:solidFill>
            </a:endParaRPr>
          </a:p>
        </p:txBody>
      </p:sp>
      <p:cxnSp>
        <p:nvCxnSpPr>
          <p:cNvPr id="39" name="Connecteur en angle 38"/>
          <p:cNvCxnSpPr>
            <a:stCxn id="26" idx="3"/>
            <a:endCxn id="27" idx="1"/>
          </p:cNvCxnSpPr>
          <p:nvPr/>
        </p:nvCxnSpPr>
        <p:spPr>
          <a:xfrm flipV="1">
            <a:off x="3413760" y="4362064"/>
            <a:ext cx="525780" cy="277297"/>
          </a:xfrm>
          <a:prstGeom prst="bentConnector3">
            <a:avLst>
              <a:gd name="adj1" fmla="val 50000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5221532" y="3895942"/>
            <a:ext cx="121920" cy="114300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 50"/>
          <p:cNvSpPr/>
          <p:nvPr/>
        </p:nvSpPr>
        <p:spPr>
          <a:xfrm>
            <a:off x="5714035" y="5006051"/>
            <a:ext cx="266218" cy="289367"/>
          </a:xfrm>
          <a:custGeom>
            <a:avLst/>
            <a:gdLst>
              <a:gd name="connsiteX0" fmla="*/ 0 w 426720"/>
              <a:gd name="connsiteY0" fmla="*/ 0 h 213360"/>
              <a:gd name="connsiteX1" fmla="*/ 175260 w 426720"/>
              <a:gd name="connsiteY1" fmla="*/ 76200 h 213360"/>
              <a:gd name="connsiteX2" fmla="*/ 426720 w 42672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213360">
                <a:moveTo>
                  <a:pt x="0" y="0"/>
                </a:moveTo>
                <a:cubicBezTo>
                  <a:pt x="52070" y="20320"/>
                  <a:pt x="104140" y="40640"/>
                  <a:pt x="175260" y="76200"/>
                </a:cubicBezTo>
                <a:cubicBezTo>
                  <a:pt x="246380" y="111760"/>
                  <a:pt x="336550" y="162560"/>
                  <a:pt x="426720" y="213360"/>
                </a:cubicBezTo>
              </a:path>
            </a:pathLst>
          </a:custGeom>
          <a:noFill/>
          <a:ln w="38100">
            <a:solidFill>
              <a:srgbClr val="5D4A1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5883604" y="5194236"/>
            <a:ext cx="125586" cy="112757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 rot="5659542">
            <a:off x="4806433" y="3010063"/>
            <a:ext cx="2444810" cy="27003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none" lIns="91440" tIns="45720" rIns="91440" bIns="45720" numCol="1">
            <a:prstTxWarp prst="textArchUp">
              <a:avLst>
                <a:gd name="adj" fmla="val 10966423"/>
              </a:avLst>
            </a:prstTxWarp>
            <a:spAutoFit/>
          </a:bodyPr>
          <a:lstStyle/>
          <a:p>
            <a:pPr algn="ctr"/>
            <a:r>
              <a:rPr lang="fr-FR" sz="2200">
                <a:ln w="0"/>
                <a:solidFill>
                  <a:srgbClr val="5D4A1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Amélioration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4032970" y="5293971"/>
            <a:ext cx="3775408" cy="811367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en-US" sz="2400" b="1">
                <a:solidFill>
                  <a:schemeClr val="bg1"/>
                </a:solidFill>
              </a:rPr>
              <a:t>Outil d'aide à la décision (OAD)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091528" y="5681544"/>
            <a:ext cx="292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(Colas et al </a:t>
            </a:r>
            <a:r>
              <a:rPr lang="en-GB" sz="1400" dirty="0" smtClean="0"/>
              <a:t>2020 </a:t>
            </a:r>
            <a:r>
              <a:rPr lang="en-GB" sz="1400" dirty="0" err="1" smtClean="0"/>
              <a:t>Eur</a:t>
            </a:r>
            <a:r>
              <a:rPr lang="en-GB" sz="1400" dirty="0" smtClean="0"/>
              <a:t> J </a:t>
            </a:r>
            <a:r>
              <a:rPr lang="en-GB" sz="1400" dirty="0" err="1" smtClean="0"/>
              <a:t>Agron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42" y="2599085"/>
            <a:ext cx="1176705" cy="131349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Co-</a:t>
            </a:r>
            <a:r>
              <a:rPr lang="de-DE" altLang="en-US" dirty="0" err="1"/>
              <a:t>développer</a:t>
            </a:r>
            <a:r>
              <a:rPr lang="de-DE" altLang="en-US" dirty="0"/>
              <a:t> </a:t>
            </a:r>
            <a:r>
              <a:rPr lang="de-DE" altLang="en-US" dirty="0" err="1"/>
              <a:t>un</a:t>
            </a:r>
            <a:r>
              <a:rPr lang="de-DE" altLang="en-US" dirty="0"/>
              <a:t> </a:t>
            </a:r>
            <a:r>
              <a:rPr lang="de-DE" altLang="en-US" dirty="0" err="1"/>
              <a:t>OAD</a:t>
            </a:r>
            <a:r>
              <a:rPr lang="de-DE" altLang="en-US" dirty="0"/>
              <a:t> de </a:t>
            </a:r>
            <a:r>
              <a:rPr lang="de-DE" altLang="en-US" dirty="0" err="1"/>
              <a:t>gestion</a:t>
            </a:r>
            <a:r>
              <a:rPr lang="de-DE" altLang="en-US" dirty="0"/>
              <a:t> </a:t>
            </a:r>
            <a:r>
              <a:rPr lang="de-DE" altLang="en-US" dirty="0" err="1"/>
              <a:t>agroécologique</a:t>
            </a:r>
            <a:r>
              <a:rPr lang="de-DE" altLang="en-US" dirty="0"/>
              <a:t> des </a:t>
            </a:r>
            <a:r>
              <a:rPr lang="de-DE" altLang="en-US" dirty="0" err="1"/>
              <a:t>adventices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3</a:t>
            </a:fld>
            <a:endParaRPr lang="fr-FR" alt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7161961" y="3062516"/>
            <a:ext cx="1667847" cy="1090435"/>
            <a:chOff x="2092939" y="3313440"/>
            <a:chExt cx="2643525" cy="1768634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7">
              <a:extLst/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8">
              <a:extLst/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9">
              <a:extLst/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23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89"/>
    </mc:Choice>
    <mc:Fallback>
      <p:transition spd="slow" advTm="6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3" grpId="0" animBg="1"/>
      <p:bldP spid="24" grpId="0" animBg="1"/>
      <p:bldP spid="43" grpId="0" animBg="1"/>
      <p:bldP spid="26" grpId="0" animBg="1"/>
      <p:bldP spid="27" grpId="0" animBg="1"/>
      <p:bldP spid="51" grpId="0" animBg="1"/>
      <p:bldP spid="57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7161961" y="3062516"/>
            <a:ext cx="1667847" cy="1090435"/>
            <a:chOff x="2092939" y="3313440"/>
            <a:chExt cx="2643525" cy="1768634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t="20891" b="21154"/>
            <a:stretch/>
          </p:blipFill>
          <p:spPr>
            <a:xfrm>
              <a:off x="2092941" y="3400426"/>
              <a:ext cx="2643523" cy="1619250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t="18716" b="18862"/>
            <a:stretch/>
          </p:blipFill>
          <p:spPr>
            <a:xfrm>
              <a:off x="2092940" y="3338027"/>
              <a:ext cx="2643523" cy="1744047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7">
              <a:extLst/>
            </a:blip>
            <a:srcRect t="18716" b="18862"/>
            <a:stretch/>
          </p:blipFill>
          <p:spPr>
            <a:xfrm>
              <a:off x="2092939" y="3313440"/>
              <a:ext cx="2643523" cy="1744047"/>
            </a:xfrm>
            <a:prstGeom prst="rect">
              <a:avLst/>
            </a:prstGeom>
          </p:spPr>
        </p:pic>
      </p:grpSp>
      <p:sp>
        <p:nvSpPr>
          <p:cNvPr id="4" name="ZoneTexte 3"/>
          <p:cNvSpPr txBox="1"/>
          <p:nvPr/>
        </p:nvSpPr>
        <p:spPr>
          <a:xfrm>
            <a:off x="1607820" y="1104901"/>
            <a:ext cx="3261360" cy="984885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008000"/>
                </a:solidFill>
              </a:rPr>
              <a:t>Enquêtes en lignes auprès de conseillers </a:t>
            </a:r>
            <a:r>
              <a:rPr lang="en-GB" i="1">
                <a:solidFill>
                  <a:srgbClr val="008000"/>
                </a:solidFill>
              </a:rPr>
              <a:t>(chambre et instituts techniques)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41320" y="2179320"/>
            <a:ext cx="259080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8000"/>
                </a:solidFill>
              </a:rPr>
              <a:t>Identifier les besoins: que doit faire l'outil?</a:t>
            </a:r>
            <a:endParaRPr lang="en-GB">
              <a:solidFill>
                <a:srgbClr val="008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696200" y="1104901"/>
            <a:ext cx="2842260" cy="1015663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2C7EB6"/>
                </a:solidFill>
              </a:rPr>
              <a:t>Analyse de sensibilité, arbres de régression, forêts aléatoires</a:t>
            </a:r>
            <a:endParaRPr lang="en-GB" i="1">
              <a:solidFill>
                <a:srgbClr val="2C7EB6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0400" y="2179320"/>
            <a:ext cx="28346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2C7E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2C7EB6"/>
                </a:solidFill>
              </a:rPr>
              <a:t>Processus biologiques:</a:t>
            </a:r>
          </a:p>
          <a:p>
            <a:pPr algn="ctr"/>
            <a:r>
              <a:rPr lang="en-GB" sz="2000">
                <a:solidFill>
                  <a:srgbClr val="2C7EB6"/>
                </a:solidFill>
              </a:rPr>
              <a:t>FLORSYS</a:t>
            </a:r>
            <a:endParaRPr lang="en-GB">
              <a:solidFill>
                <a:srgbClr val="2C7EB6"/>
              </a:solidFill>
            </a:endParaRP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5105400" y="3147060"/>
            <a:ext cx="1668780" cy="442035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2400" b="1">
                <a:solidFill>
                  <a:schemeClr val="bg1"/>
                </a:solidFill>
              </a:rPr>
              <a:t>Prototypes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cxnSp>
        <p:nvCxnSpPr>
          <p:cNvPr id="7" name="Connecteur en angle 6"/>
          <p:cNvCxnSpPr>
            <a:endCxn id="20" idx="1"/>
          </p:cNvCxnSpPr>
          <p:nvPr/>
        </p:nvCxnSpPr>
        <p:spPr>
          <a:xfrm rot="16200000" flipH="1">
            <a:off x="2497651" y="2089595"/>
            <a:ext cx="445380" cy="441957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/>
          <p:nvPr/>
        </p:nvCxnSpPr>
        <p:spPr>
          <a:xfrm flipH="1">
            <a:off x="9860280" y="2171701"/>
            <a:ext cx="548640" cy="392043"/>
          </a:xfrm>
          <a:prstGeom prst="bentConnector3">
            <a:avLst>
              <a:gd name="adj1" fmla="val 2777"/>
            </a:avLst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20" idx="3"/>
            <a:endCxn id="24" idx="0"/>
          </p:cNvCxnSpPr>
          <p:nvPr/>
        </p:nvCxnSpPr>
        <p:spPr>
          <a:xfrm>
            <a:off x="5532120" y="2533263"/>
            <a:ext cx="407670" cy="613796"/>
          </a:xfrm>
          <a:prstGeom prst="bentConnector2">
            <a:avLst/>
          </a:prstGeom>
          <a:ln w="38100">
            <a:solidFill>
              <a:srgbClr val="367D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4"/>
          <p:cNvCxnSpPr>
            <a:stCxn id="23" idx="1"/>
            <a:endCxn id="24" idx="0"/>
          </p:cNvCxnSpPr>
          <p:nvPr/>
        </p:nvCxnSpPr>
        <p:spPr>
          <a:xfrm rot="10800000" flipV="1">
            <a:off x="5939790" y="2533263"/>
            <a:ext cx="1070610" cy="613796"/>
          </a:xfrm>
          <a:prstGeom prst="bentConnector2">
            <a:avLst/>
          </a:prstGeom>
          <a:ln w="38100">
            <a:solidFill>
              <a:srgbClr val="2C7E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>
          <a:xfrm>
            <a:off x="5173980" y="3596640"/>
            <a:ext cx="1592580" cy="1447800"/>
          </a:xfrm>
          <a:prstGeom prst="ellipse">
            <a:avLst/>
          </a:prstGeom>
          <a:noFill/>
          <a:ln w="38100">
            <a:solidFill>
              <a:srgbClr val="5D4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/>
          <p:cNvSpPr txBox="1"/>
          <p:nvPr/>
        </p:nvSpPr>
        <p:spPr>
          <a:xfrm>
            <a:off x="1676400" y="3977641"/>
            <a:ext cx="1737360" cy="1323439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i="1">
                <a:solidFill>
                  <a:srgbClr val="367D32"/>
                </a:solidFill>
              </a:rPr>
              <a:t>Réunions et ateliers avec conseillers et agriculteurs</a:t>
            </a:r>
            <a:endParaRPr lang="en-GB" i="1">
              <a:solidFill>
                <a:srgbClr val="367D32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39540" y="4008120"/>
            <a:ext cx="1386840" cy="707886"/>
          </a:xfrm>
          <a:prstGeom prst="rect">
            <a:avLst/>
          </a:prstGeom>
          <a:solidFill>
            <a:schemeClr val="bg1"/>
          </a:solidFill>
          <a:ln w="12700">
            <a:solidFill>
              <a:srgbClr val="367D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367D32"/>
                </a:solidFill>
              </a:rPr>
              <a:t>Test de prototypes</a:t>
            </a:r>
            <a:endParaRPr lang="en-GB">
              <a:solidFill>
                <a:srgbClr val="367D32"/>
              </a:solidFill>
            </a:endParaRPr>
          </a:p>
        </p:txBody>
      </p:sp>
      <p:cxnSp>
        <p:nvCxnSpPr>
          <p:cNvPr id="39" name="Connecteur en angle 38"/>
          <p:cNvCxnSpPr>
            <a:stCxn id="26" idx="3"/>
            <a:endCxn id="27" idx="1"/>
          </p:cNvCxnSpPr>
          <p:nvPr/>
        </p:nvCxnSpPr>
        <p:spPr>
          <a:xfrm flipV="1">
            <a:off x="3413760" y="4362064"/>
            <a:ext cx="525780" cy="277297"/>
          </a:xfrm>
          <a:prstGeom prst="bentConnector3">
            <a:avLst>
              <a:gd name="adj1" fmla="val 50000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5221532" y="3895942"/>
            <a:ext cx="121920" cy="114300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e libre 50"/>
          <p:cNvSpPr/>
          <p:nvPr/>
        </p:nvSpPr>
        <p:spPr>
          <a:xfrm>
            <a:off x="5714035" y="5006051"/>
            <a:ext cx="266218" cy="289367"/>
          </a:xfrm>
          <a:custGeom>
            <a:avLst/>
            <a:gdLst>
              <a:gd name="connsiteX0" fmla="*/ 0 w 426720"/>
              <a:gd name="connsiteY0" fmla="*/ 0 h 213360"/>
              <a:gd name="connsiteX1" fmla="*/ 175260 w 426720"/>
              <a:gd name="connsiteY1" fmla="*/ 76200 h 213360"/>
              <a:gd name="connsiteX2" fmla="*/ 426720 w 426720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213360">
                <a:moveTo>
                  <a:pt x="0" y="0"/>
                </a:moveTo>
                <a:cubicBezTo>
                  <a:pt x="52070" y="20320"/>
                  <a:pt x="104140" y="40640"/>
                  <a:pt x="175260" y="76200"/>
                </a:cubicBezTo>
                <a:cubicBezTo>
                  <a:pt x="246380" y="111760"/>
                  <a:pt x="336550" y="162560"/>
                  <a:pt x="426720" y="213360"/>
                </a:cubicBezTo>
              </a:path>
            </a:pathLst>
          </a:custGeom>
          <a:noFill/>
          <a:ln w="38100">
            <a:solidFill>
              <a:srgbClr val="5D4A1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5883604" y="5194236"/>
            <a:ext cx="125586" cy="112757"/>
          </a:xfrm>
          <a:prstGeom prst="straightConnector1">
            <a:avLst/>
          </a:prstGeom>
          <a:ln w="57150">
            <a:solidFill>
              <a:srgbClr val="5D4A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 rot="5659542">
            <a:off x="4806433" y="3010063"/>
            <a:ext cx="2444810" cy="27003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none" lIns="91440" tIns="45720" rIns="91440" bIns="45720" numCol="1">
            <a:prstTxWarp prst="textArchUp">
              <a:avLst>
                <a:gd name="adj" fmla="val 10966423"/>
              </a:avLst>
            </a:prstTxWarp>
            <a:spAutoFit/>
          </a:bodyPr>
          <a:lstStyle/>
          <a:p>
            <a:pPr algn="ctr"/>
            <a:r>
              <a:rPr lang="fr-FR" sz="2200">
                <a:ln w="0"/>
                <a:solidFill>
                  <a:srgbClr val="5D4A1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Amélioration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4032970" y="5293971"/>
            <a:ext cx="3775408" cy="811367"/>
          </a:xfrm>
          <a:prstGeom prst="rect">
            <a:avLst/>
          </a:prstGeom>
          <a:solidFill>
            <a:srgbClr val="5D4A15"/>
          </a:solidFill>
          <a:ln>
            <a:solidFill>
              <a:srgbClr val="5D4A15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en-US" sz="2400" b="1">
                <a:solidFill>
                  <a:schemeClr val="bg1"/>
                </a:solidFill>
              </a:rPr>
              <a:t>Outil d'aide à la décision (OAD)</a:t>
            </a:r>
            <a:endParaRPr lang="fr-FR" altLang="en-US" sz="2400" b="1">
              <a:solidFill>
                <a:schemeClr val="bg1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9091528" y="5681544"/>
            <a:ext cx="292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(Colas et al </a:t>
            </a:r>
            <a:r>
              <a:rPr lang="en-GB" sz="1400" dirty="0" smtClean="0"/>
              <a:t>2020 </a:t>
            </a:r>
            <a:r>
              <a:rPr lang="en-GB" sz="1400" dirty="0" err="1" smtClean="0"/>
              <a:t>Eur</a:t>
            </a:r>
            <a:r>
              <a:rPr lang="en-GB" sz="1400" dirty="0" smtClean="0"/>
              <a:t> J </a:t>
            </a:r>
            <a:r>
              <a:rPr lang="en-GB" sz="1400" dirty="0" err="1" smtClean="0"/>
              <a:t>Agron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42" y="2599085"/>
            <a:ext cx="1176705" cy="131349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Co-</a:t>
            </a:r>
            <a:r>
              <a:rPr lang="de-DE" altLang="en-US" dirty="0" err="1"/>
              <a:t>développer</a:t>
            </a:r>
            <a:r>
              <a:rPr lang="de-DE" altLang="en-US" dirty="0"/>
              <a:t> </a:t>
            </a:r>
            <a:r>
              <a:rPr lang="de-DE" altLang="en-US" dirty="0" err="1"/>
              <a:t>un</a:t>
            </a:r>
            <a:r>
              <a:rPr lang="de-DE" altLang="en-US" dirty="0"/>
              <a:t> </a:t>
            </a:r>
            <a:r>
              <a:rPr lang="de-DE" altLang="en-US" dirty="0" err="1"/>
              <a:t>OAD</a:t>
            </a:r>
            <a:r>
              <a:rPr lang="de-DE" altLang="en-US" dirty="0"/>
              <a:t> de </a:t>
            </a:r>
            <a:r>
              <a:rPr lang="de-DE" altLang="en-US" dirty="0" err="1"/>
              <a:t>gestion</a:t>
            </a:r>
            <a:r>
              <a:rPr lang="de-DE" altLang="en-US" dirty="0"/>
              <a:t> </a:t>
            </a:r>
            <a:r>
              <a:rPr lang="de-DE" altLang="en-US" dirty="0" err="1"/>
              <a:t>agroécologique</a:t>
            </a:r>
            <a:r>
              <a:rPr lang="de-DE" altLang="en-US" dirty="0"/>
              <a:t> des </a:t>
            </a:r>
            <a:r>
              <a:rPr lang="de-DE" altLang="en-US" dirty="0" err="1"/>
              <a:t>adventices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4</a:t>
            </a:fld>
            <a:endParaRPr lang="fr-FR" altLang="fr-FR"/>
          </a:p>
        </p:txBody>
      </p:sp>
      <p:sp>
        <p:nvSpPr>
          <p:cNvPr id="5" name="Forme libre 4"/>
          <p:cNvSpPr/>
          <p:nvPr/>
        </p:nvSpPr>
        <p:spPr>
          <a:xfrm>
            <a:off x="1028700" y="889000"/>
            <a:ext cx="9728200" cy="5499100"/>
          </a:xfrm>
          <a:custGeom>
            <a:avLst/>
            <a:gdLst>
              <a:gd name="connsiteX0" fmla="*/ 292100 w 9728200"/>
              <a:gd name="connsiteY0" fmla="*/ 3009900 h 5499100"/>
              <a:gd name="connsiteX1" fmla="*/ 3721100 w 9728200"/>
              <a:gd name="connsiteY1" fmla="*/ 3022600 h 5499100"/>
              <a:gd name="connsiteX2" fmla="*/ 3721100 w 9728200"/>
              <a:gd name="connsiteY2" fmla="*/ 2222500 h 5499100"/>
              <a:gd name="connsiteX3" fmla="*/ 4521200 w 9728200"/>
              <a:gd name="connsiteY3" fmla="*/ 2095500 h 5499100"/>
              <a:gd name="connsiteX4" fmla="*/ 4876800 w 9728200"/>
              <a:gd name="connsiteY4" fmla="*/ 1143000 h 5499100"/>
              <a:gd name="connsiteX5" fmla="*/ 6502400 w 9728200"/>
              <a:gd name="connsiteY5" fmla="*/ 0 h 5499100"/>
              <a:gd name="connsiteX6" fmla="*/ 9728200 w 9728200"/>
              <a:gd name="connsiteY6" fmla="*/ 76200 h 5499100"/>
              <a:gd name="connsiteX7" fmla="*/ 9144000 w 9728200"/>
              <a:gd name="connsiteY7" fmla="*/ 4102100 h 5499100"/>
              <a:gd name="connsiteX8" fmla="*/ 7188200 w 9728200"/>
              <a:gd name="connsiteY8" fmla="*/ 5054600 h 5499100"/>
              <a:gd name="connsiteX9" fmla="*/ 6388100 w 9728200"/>
              <a:gd name="connsiteY9" fmla="*/ 5486400 h 5499100"/>
              <a:gd name="connsiteX10" fmla="*/ 2209800 w 9728200"/>
              <a:gd name="connsiteY10" fmla="*/ 5499100 h 5499100"/>
              <a:gd name="connsiteX11" fmla="*/ 38100 w 9728200"/>
              <a:gd name="connsiteY11" fmla="*/ 5054600 h 5499100"/>
              <a:gd name="connsiteX12" fmla="*/ 0 w 9728200"/>
              <a:gd name="connsiteY12" fmla="*/ 3581400 h 5499100"/>
              <a:gd name="connsiteX13" fmla="*/ 241300 w 9728200"/>
              <a:gd name="connsiteY13" fmla="*/ 2997200 h 549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28200" h="5499100">
                <a:moveTo>
                  <a:pt x="292100" y="3009900"/>
                </a:moveTo>
                <a:lnTo>
                  <a:pt x="3721100" y="3022600"/>
                </a:lnTo>
                <a:lnTo>
                  <a:pt x="3721100" y="2222500"/>
                </a:lnTo>
                <a:lnTo>
                  <a:pt x="4521200" y="2095500"/>
                </a:lnTo>
                <a:lnTo>
                  <a:pt x="4876800" y="1143000"/>
                </a:lnTo>
                <a:lnTo>
                  <a:pt x="6502400" y="0"/>
                </a:lnTo>
                <a:lnTo>
                  <a:pt x="9728200" y="76200"/>
                </a:lnTo>
                <a:lnTo>
                  <a:pt x="9144000" y="4102100"/>
                </a:lnTo>
                <a:lnTo>
                  <a:pt x="7188200" y="5054600"/>
                </a:lnTo>
                <a:lnTo>
                  <a:pt x="6388100" y="5486400"/>
                </a:lnTo>
                <a:lnTo>
                  <a:pt x="2209800" y="5499100"/>
                </a:lnTo>
                <a:lnTo>
                  <a:pt x="38100" y="5054600"/>
                </a:lnTo>
                <a:lnTo>
                  <a:pt x="0" y="3581400"/>
                </a:lnTo>
                <a:lnTo>
                  <a:pt x="241300" y="2997200"/>
                </a:lnTo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1607820" y="1040270"/>
            <a:ext cx="3924300" cy="285567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4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6"/>
    </mc:Choice>
    <mc:Fallback>
      <p:transition spd="slow" advTm="9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E3065EA-E0CD-4DB1-B3A3-CD80BDCFBF0A}" type="slidenum">
              <a:rPr lang="fr-FR" altLang="fr-FR" smtClean="0"/>
              <a:pPr/>
              <a:t>5</a:t>
            </a:fld>
            <a:endParaRPr lang="fr-FR" altLang="fr-FR"/>
          </a:p>
        </p:txBody>
      </p:sp>
      <p:sp>
        <p:nvSpPr>
          <p:cNvPr id="5" name="Titre 4"/>
          <p:cNvSpPr txBox="1">
            <a:spLocks/>
          </p:cNvSpPr>
          <p:nvPr/>
        </p:nvSpPr>
        <p:spPr bwMode="auto">
          <a:xfrm>
            <a:off x="796291" y="0"/>
            <a:ext cx="11827872" cy="5901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00"/>
                </a:solidFill>
                <a:latin typeface="Arial" charset="0"/>
              </a:defRPr>
            </a:lvl9pPr>
          </a:lstStyle>
          <a:p>
            <a:r>
              <a:rPr lang="fr-FR" sz="2400" kern="0" dirty="0" smtClean="0"/>
              <a:t>Quels besoin d'</a:t>
            </a:r>
            <a:r>
              <a:rPr lang="fr-FR" sz="2400" kern="0" dirty="0" err="1" smtClean="0"/>
              <a:t>OAD</a:t>
            </a:r>
            <a:r>
              <a:rPr lang="fr-FR" sz="2400" kern="0" dirty="0" smtClean="0"/>
              <a:t>?</a:t>
            </a:r>
            <a:endParaRPr lang="fr-FR" sz="2400" kern="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-963931" y="2378871"/>
            <a:ext cx="11443063" cy="6343172"/>
          </a:xfrm>
        </p:spPr>
        <p:txBody>
          <a:bodyPr>
            <a:normAutofit/>
          </a:bodyPr>
          <a:lstStyle/>
          <a:p>
            <a:endParaRPr lang="fr-FR" sz="2000" dirty="0" smtClean="0"/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386018" y="3992271"/>
            <a:ext cx="3794175" cy="15581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Changement face à une impasse</a:t>
            </a:r>
          </a:p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(résistance aux herbicides, diversification de la rotation)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5927" y="3992271"/>
            <a:ext cx="2693693" cy="15581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Rupture dans système de culture existant</a:t>
            </a:r>
          </a:p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=&gt; </a:t>
            </a:r>
            <a:r>
              <a:rPr lang="fr-FR" sz="2000" dirty="0" err="1" smtClean="0">
                <a:solidFill>
                  <a:srgbClr val="7030A0"/>
                </a:solidFill>
              </a:rPr>
              <a:t>re</a:t>
            </a:r>
            <a:r>
              <a:rPr lang="fr-FR" sz="2000" dirty="0" smtClean="0">
                <a:solidFill>
                  <a:srgbClr val="7030A0"/>
                </a:solidFill>
              </a:rPr>
              <a:t>-conception et substitution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539778" y="3992271"/>
            <a:ext cx="1811697" cy="15581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>
                <a:solidFill>
                  <a:srgbClr val="7030A0"/>
                </a:solidFill>
              </a:rPr>
              <a:t>Méta-règles</a:t>
            </a:r>
            <a:r>
              <a:rPr lang="fr-FR" sz="2000" dirty="0" smtClean="0">
                <a:solidFill>
                  <a:srgbClr val="7030A0"/>
                </a:solidFill>
              </a:rPr>
              <a:t> de décision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8964" y="2829179"/>
            <a:ext cx="3789900" cy="109021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Améliorer un système de culture (mieux comprendre la biologie des adventices)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5927" y="2828916"/>
            <a:ext cx="2693693" cy="10915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Modification de l’itinéraire technique</a:t>
            </a:r>
          </a:p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=&gt; ajustement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9778" y="2828913"/>
            <a:ext cx="1811697" cy="10915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Liste d’opérations détaillées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87560" y="3992271"/>
            <a:ext cx="2225040" cy="15581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cap="small" dirty="0" smtClean="0">
                <a:solidFill>
                  <a:srgbClr val="7030A0"/>
                </a:solidFill>
              </a:rPr>
              <a:t>OAD </a:t>
            </a:r>
            <a:r>
              <a:rPr lang="fr-FR" sz="2000" dirty="0" smtClean="0">
                <a:solidFill>
                  <a:srgbClr val="7030A0"/>
                </a:solidFill>
              </a:rPr>
              <a:t>synthétique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87559" y="2828913"/>
            <a:ext cx="2225041" cy="109154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cap="small" dirty="0">
                <a:solidFill>
                  <a:srgbClr val="7030A0"/>
                </a:solidFill>
              </a:rPr>
              <a:t>FlorSys </a:t>
            </a:r>
            <a:endParaRPr lang="fr-FR" sz="2000" cap="small" dirty="0" smtClean="0">
              <a:solidFill>
                <a:srgbClr val="7030A0"/>
              </a:solidFill>
            </a:endParaRPr>
          </a:p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(emballé)</a:t>
            </a:r>
            <a:endParaRPr lang="fr-FR" sz="2000" dirty="0">
              <a:solidFill>
                <a:srgbClr val="7030A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4014447" y="4771364"/>
            <a:ext cx="609623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128298" y="4771364"/>
            <a:ext cx="562277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9211310" y="4771364"/>
            <a:ext cx="563075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4014447" y="3374288"/>
            <a:ext cx="575897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7128298" y="3374684"/>
            <a:ext cx="562277" cy="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9260840" y="3374288"/>
            <a:ext cx="513545" cy="39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88963" y="1513734"/>
            <a:ext cx="3789897" cy="1277476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sz="2000" dirty="0"/>
              <a:t>Objectif de l’utilisateur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425926" y="1510816"/>
            <a:ext cx="2693693" cy="1292086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sz="2000" dirty="0"/>
              <a:t>Modifications du système de culture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687560" y="1504915"/>
            <a:ext cx="2225040" cy="1286293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sz="2000" dirty="0"/>
              <a:t>Quels types d’outil d’aide à la décision ?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539778" y="1516557"/>
            <a:ext cx="1811697" cy="1277475"/>
          </a:xfrm>
          <a:prstGeom prst="rect">
            <a:avLst/>
          </a:prstGeom>
          <a:solidFill>
            <a:srgbClr val="7030A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sz="2000" dirty="0"/>
              <a:t>Détail des information à fournir à l’OAD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49593" y="686360"/>
            <a:ext cx="4810125" cy="400110"/>
          </a:xfrm>
          <a:prstGeom prst="rect">
            <a:avLst/>
          </a:prstGeom>
          <a:solidFill>
            <a:srgbClr val="FAE89C"/>
          </a:solidFill>
          <a:ln w="38100">
            <a:solidFill>
              <a:srgbClr val="DDB30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buFont typeface="Symbol" panose="05050102010706020507" pitchFamily="18" charset="2"/>
              <a:buChar char="Þ"/>
              <a:defRPr sz="2400" cap="none"/>
            </a:lvl1pPr>
          </a:lstStyle>
          <a:p>
            <a:pPr marL="0" indent="0">
              <a:buNone/>
            </a:pPr>
            <a:r>
              <a:rPr lang="fr-FR" sz="2000" dirty="0" smtClean="0">
                <a:sym typeface="Wingdings" panose="05000000000000000000" pitchFamily="2" charset="2"/>
              </a:rPr>
              <a:t> Deux types d’outils complémentaires</a:t>
            </a:r>
            <a:endParaRPr lang="fr-FR" sz="2000" dirty="0"/>
          </a:p>
        </p:txBody>
      </p:sp>
      <p:sp>
        <p:nvSpPr>
          <p:cNvPr id="33" name="ZoneTexte 32"/>
          <p:cNvSpPr txBox="1"/>
          <p:nvPr/>
        </p:nvSpPr>
        <p:spPr>
          <a:xfrm>
            <a:off x="8547960" y="5921559"/>
            <a:ext cx="337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(Colas et al 2020 </a:t>
            </a:r>
            <a:r>
              <a:rPr lang="de-DE" dirty="0" err="1"/>
              <a:t>Eur</a:t>
            </a:r>
            <a:r>
              <a:rPr lang="de-DE" dirty="0"/>
              <a:t> J Agron)</a:t>
            </a:r>
            <a:endParaRPr lang="fr-FR" dirty="0"/>
          </a:p>
        </p:txBody>
      </p:sp>
      <p:grpSp>
        <p:nvGrpSpPr>
          <p:cNvPr id="49" name="Groupe 48"/>
          <p:cNvGrpSpPr/>
          <p:nvPr/>
        </p:nvGrpSpPr>
        <p:grpSpPr>
          <a:xfrm>
            <a:off x="9733014" y="2517290"/>
            <a:ext cx="2133314" cy="1448643"/>
            <a:chOff x="635852" y="3619368"/>
            <a:chExt cx="2414505" cy="1873958"/>
          </a:xfrm>
        </p:grpSpPr>
        <p:pic>
          <p:nvPicPr>
            <p:cNvPr id="50" name="Image 4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1949"/>
            <a:stretch/>
          </p:blipFill>
          <p:spPr>
            <a:xfrm>
              <a:off x="635852" y="3619368"/>
              <a:ext cx="2298620" cy="1841470"/>
            </a:xfrm>
            <a:prstGeom prst="rect">
              <a:avLst/>
            </a:prstGeom>
          </p:spPr>
        </p:pic>
        <p:sp>
          <p:nvSpPr>
            <p:cNvPr id="51" name="Trapèze 43"/>
            <p:cNvSpPr/>
            <p:nvPr/>
          </p:nvSpPr>
          <p:spPr>
            <a:xfrm>
              <a:off x="1143000" y="5113489"/>
              <a:ext cx="1907357" cy="379837"/>
            </a:xfrm>
            <a:custGeom>
              <a:avLst/>
              <a:gdLst>
                <a:gd name="connsiteX0" fmla="*/ 0 w 1766196"/>
                <a:gd name="connsiteY0" fmla="*/ 360787 h 360787"/>
                <a:gd name="connsiteX1" fmla="*/ 90197 w 1766196"/>
                <a:gd name="connsiteY1" fmla="*/ 0 h 360787"/>
                <a:gd name="connsiteX2" fmla="*/ 1675999 w 1766196"/>
                <a:gd name="connsiteY2" fmla="*/ 0 h 360787"/>
                <a:gd name="connsiteX3" fmla="*/ 1766196 w 1766196"/>
                <a:gd name="connsiteY3" fmla="*/ 360787 h 360787"/>
                <a:gd name="connsiteX4" fmla="*/ 0 w 1766196"/>
                <a:gd name="connsiteY4" fmla="*/ 360787 h 360787"/>
                <a:gd name="connsiteX0" fmla="*/ 0 w 1766196"/>
                <a:gd name="connsiteY0" fmla="*/ 370312 h 370312"/>
                <a:gd name="connsiteX1" fmla="*/ 233072 w 1766196"/>
                <a:gd name="connsiteY1" fmla="*/ 0 h 370312"/>
                <a:gd name="connsiteX2" fmla="*/ 1675999 w 1766196"/>
                <a:gd name="connsiteY2" fmla="*/ 9525 h 370312"/>
                <a:gd name="connsiteX3" fmla="*/ 1766196 w 1766196"/>
                <a:gd name="connsiteY3" fmla="*/ 370312 h 370312"/>
                <a:gd name="connsiteX4" fmla="*/ 0 w 1766196"/>
                <a:gd name="connsiteY4" fmla="*/ 370312 h 370312"/>
                <a:gd name="connsiteX0" fmla="*/ 0 w 1766196"/>
                <a:gd name="connsiteY0" fmla="*/ 370312 h 370312"/>
                <a:gd name="connsiteX1" fmla="*/ 233072 w 1766196"/>
                <a:gd name="connsiteY1" fmla="*/ 0 h 370312"/>
                <a:gd name="connsiteX2" fmla="*/ 1599799 w 1766196"/>
                <a:gd name="connsiteY2" fmla="*/ 9525 h 370312"/>
                <a:gd name="connsiteX3" fmla="*/ 1766196 w 1766196"/>
                <a:gd name="connsiteY3" fmla="*/ 370312 h 370312"/>
                <a:gd name="connsiteX4" fmla="*/ 0 w 1766196"/>
                <a:gd name="connsiteY4" fmla="*/ 370312 h 370312"/>
                <a:gd name="connsiteX0" fmla="*/ 0 w 1766196"/>
                <a:gd name="connsiteY0" fmla="*/ 379837 h 379837"/>
                <a:gd name="connsiteX1" fmla="*/ 194972 w 1766196"/>
                <a:gd name="connsiteY1" fmla="*/ 0 h 379837"/>
                <a:gd name="connsiteX2" fmla="*/ 1599799 w 1766196"/>
                <a:gd name="connsiteY2" fmla="*/ 19050 h 379837"/>
                <a:gd name="connsiteX3" fmla="*/ 1766196 w 1766196"/>
                <a:gd name="connsiteY3" fmla="*/ 379837 h 379837"/>
                <a:gd name="connsiteX4" fmla="*/ 0 w 1766196"/>
                <a:gd name="connsiteY4" fmla="*/ 379837 h 37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6196" h="379837">
                  <a:moveTo>
                    <a:pt x="0" y="379837"/>
                  </a:moveTo>
                  <a:lnTo>
                    <a:pt x="194972" y="0"/>
                  </a:lnTo>
                  <a:lnTo>
                    <a:pt x="1599799" y="19050"/>
                  </a:lnTo>
                  <a:lnTo>
                    <a:pt x="1766196" y="379837"/>
                  </a:lnTo>
                  <a:lnTo>
                    <a:pt x="0" y="379837"/>
                  </a:lnTo>
                  <a:close/>
                </a:path>
              </a:pathLst>
            </a:custGeom>
            <a:solidFill>
              <a:srgbClr val="DFDFF5"/>
            </a:solidFill>
            <a:ln w="38100">
              <a:solidFill>
                <a:schemeClr val="tx1"/>
              </a:solidFill>
            </a:ln>
          </p:spPr>
          <p:txBody>
            <a:bodyPr wrap="none" lIns="91440" tIns="45720" rIns="91440" bIns="45720">
              <a:prstTxWarp prst="textFadeUp">
                <a:avLst>
                  <a:gd name="adj" fmla="val 12896"/>
                </a:avLst>
              </a:prstTxWarp>
              <a:spAutoFit/>
            </a:bodyPr>
            <a:lstStyle/>
            <a:p>
              <a:pPr algn="ctr"/>
              <a:r>
                <a:rPr lang="fr-FR" sz="48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  <a:r>
                <a:rPr lang="fr-FR" sz="44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LOR</a:t>
              </a:r>
              <a:r>
                <a:rPr lang="fr-FR" sz="48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  <a:r>
                <a:rPr lang="fr-FR" sz="4400" b="1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YS</a:t>
              </a:r>
              <a:endParaRPr lang="fr-FR" sz="4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9538191" y="3992271"/>
            <a:ext cx="2483306" cy="2723709"/>
            <a:chOff x="2732141" y="2231796"/>
            <a:chExt cx="2483306" cy="2723709"/>
          </a:xfrm>
        </p:grpSpPr>
        <p:grpSp>
          <p:nvGrpSpPr>
            <p:cNvPr id="27" name="Groupe 26"/>
            <p:cNvGrpSpPr/>
            <p:nvPr/>
          </p:nvGrpSpPr>
          <p:grpSpPr>
            <a:xfrm>
              <a:off x="2732141" y="2231796"/>
              <a:ext cx="2469046" cy="2723709"/>
              <a:chOff x="6236804" y="2988599"/>
              <a:chExt cx="2469046" cy="2723709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6502729" y="4407048"/>
                <a:ext cx="2134237" cy="1305260"/>
                <a:chOff x="5694008" y="3214356"/>
                <a:chExt cx="2601519" cy="1549449"/>
              </a:xfrm>
            </p:grpSpPr>
            <p:sp>
              <p:nvSpPr>
                <p:cNvPr id="38" name="Ellipse 37"/>
                <p:cNvSpPr/>
                <p:nvPr/>
              </p:nvSpPr>
              <p:spPr>
                <a:xfrm>
                  <a:off x="5694008" y="3214356"/>
                  <a:ext cx="2512092" cy="1111704"/>
                </a:xfrm>
                <a:prstGeom prst="ellipse">
                  <a:avLst/>
                </a:prstGeom>
                <a:solidFill>
                  <a:srgbClr val="1F3905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39" name="Groupe 38"/>
                <p:cNvGrpSpPr/>
                <p:nvPr/>
              </p:nvGrpSpPr>
              <p:grpSpPr>
                <a:xfrm>
                  <a:off x="6566575" y="3502686"/>
                  <a:ext cx="681922" cy="1237673"/>
                  <a:chOff x="6631289" y="3725883"/>
                  <a:chExt cx="581651" cy="1154297"/>
                </a:xfrm>
                <a:solidFill>
                  <a:srgbClr val="92CF34"/>
                </a:solidFill>
              </p:grpSpPr>
              <p:sp>
                <p:nvSpPr>
                  <p:cNvPr id="47" name="Ellipse 46"/>
                  <p:cNvSpPr/>
                  <p:nvPr/>
                </p:nvSpPr>
                <p:spPr>
                  <a:xfrm>
                    <a:off x="6631289" y="4146778"/>
                    <a:ext cx="581651" cy="733402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8" name="Ellipse 47"/>
                  <p:cNvSpPr/>
                  <p:nvPr/>
                </p:nvSpPr>
                <p:spPr>
                  <a:xfrm>
                    <a:off x="6687296" y="3725883"/>
                    <a:ext cx="434683" cy="432776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40" name="Groupe 39"/>
                <p:cNvGrpSpPr/>
                <p:nvPr/>
              </p:nvGrpSpPr>
              <p:grpSpPr>
                <a:xfrm>
                  <a:off x="5923102" y="3509123"/>
                  <a:ext cx="581651" cy="1154352"/>
                  <a:chOff x="7427854" y="2544183"/>
                  <a:chExt cx="581651" cy="1154352"/>
                </a:xfrm>
                <a:solidFill>
                  <a:srgbClr val="3D6F0B"/>
                </a:solidFill>
              </p:grpSpPr>
              <p:sp>
                <p:nvSpPr>
                  <p:cNvPr id="45" name="Ellipse 44"/>
                  <p:cNvSpPr/>
                  <p:nvPr/>
                </p:nvSpPr>
                <p:spPr>
                  <a:xfrm>
                    <a:off x="7427854" y="2965133"/>
                    <a:ext cx="581651" cy="733402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>
                  <a:xfrm rot="18823879">
                    <a:off x="7527187" y="2540931"/>
                    <a:ext cx="446629" cy="453134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41" name="Groupe 40"/>
                <p:cNvGrpSpPr/>
                <p:nvPr/>
              </p:nvGrpSpPr>
              <p:grpSpPr>
                <a:xfrm>
                  <a:off x="7315193" y="3469034"/>
                  <a:ext cx="581651" cy="1154352"/>
                  <a:chOff x="6017963" y="2504726"/>
                  <a:chExt cx="581651" cy="1154352"/>
                </a:xfrm>
                <a:solidFill>
                  <a:srgbClr val="1C6E26"/>
                </a:solidFill>
              </p:grpSpPr>
              <p:sp>
                <p:nvSpPr>
                  <p:cNvPr id="43" name="Ellipse 42"/>
                  <p:cNvSpPr/>
                  <p:nvPr/>
                </p:nvSpPr>
                <p:spPr>
                  <a:xfrm flipH="1">
                    <a:off x="6017963" y="2925676"/>
                    <a:ext cx="581651" cy="733402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4" name="Ellipse 43"/>
                  <p:cNvSpPr/>
                  <p:nvPr/>
                </p:nvSpPr>
                <p:spPr>
                  <a:xfrm rot="2776121" flipH="1">
                    <a:off x="6117296" y="2501474"/>
                    <a:ext cx="446629" cy="453134"/>
                  </a:xfrm>
                  <a:prstGeom prst="ellips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2" name="Rectangle 41"/>
                <p:cNvSpPr/>
                <p:nvPr/>
              </p:nvSpPr>
              <p:spPr>
                <a:xfrm>
                  <a:off x="5745857" y="4400164"/>
                  <a:ext cx="2549670" cy="3636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6236804" y="3019398"/>
                <a:ext cx="2469046" cy="16167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1" name="Groupe 30"/>
              <p:cNvGrpSpPr/>
              <p:nvPr/>
            </p:nvGrpSpPr>
            <p:grpSpPr>
              <a:xfrm>
                <a:off x="6427950" y="2988599"/>
                <a:ext cx="2209016" cy="1655367"/>
                <a:chOff x="2092939" y="3313440"/>
                <a:chExt cx="2643525" cy="1768634"/>
              </a:xfrm>
            </p:grpSpPr>
            <p:pic>
              <p:nvPicPr>
                <p:cNvPr id="35" name="Image 3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891" b="21154"/>
                <a:stretch/>
              </p:blipFill>
              <p:spPr>
                <a:xfrm>
                  <a:off x="2092941" y="3400426"/>
                  <a:ext cx="2643523" cy="1619250"/>
                </a:xfrm>
                <a:prstGeom prst="rect">
                  <a:avLst/>
                </a:prstGeom>
              </p:spPr>
            </p:pic>
            <p:pic>
              <p:nvPicPr>
                <p:cNvPr id="36" name="Image 3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716" b="18862"/>
                <a:stretch/>
              </p:blipFill>
              <p:spPr>
                <a:xfrm>
                  <a:off x="2092940" y="3338027"/>
                  <a:ext cx="2643523" cy="1744047"/>
                </a:xfrm>
                <a:prstGeom prst="rect">
                  <a:avLst/>
                </a:prstGeom>
              </p:spPr>
            </p:pic>
            <p:pic>
              <p:nvPicPr>
                <p:cNvPr id="37" name="Image 36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092939" y="3313440"/>
                  <a:ext cx="2643523" cy="1744047"/>
                </a:xfrm>
                <a:prstGeom prst="rect">
                  <a:avLst/>
                </a:prstGeom>
              </p:spPr>
            </p:pic>
          </p:grpSp>
          <p:pic>
            <p:nvPicPr>
              <p:cNvPr id="32" name="Image 3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86" t="22211" r="16750" b="32265"/>
              <a:stretch/>
            </p:blipFill>
            <p:spPr>
              <a:xfrm>
                <a:off x="7077075" y="3163983"/>
                <a:ext cx="1157384" cy="826992"/>
              </a:xfrm>
              <a:prstGeom prst="rect">
                <a:avLst/>
              </a:prstGeom>
            </p:spPr>
          </p:pic>
          <p:sp>
            <p:nvSpPr>
              <p:cNvPr id="34" name="Trapèze 43"/>
              <p:cNvSpPr/>
              <p:nvPr/>
            </p:nvSpPr>
            <p:spPr>
              <a:xfrm>
                <a:off x="6616579" y="4261679"/>
                <a:ext cx="1857634" cy="379837"/>
              </a:xfrm>
              <a:custGeom>
                <a:avLst/>
                <a:gdLst>
                  <a:gd name="connsiteX0" fmla="*/ 0 w 1766196"/>
                  <a:gd name="connsiteY0" fmla="*/ 360787 h 360787"/>
                  <a:gd name="connsiteX1" fmla="*/ 90197 w 1766196"/>
                  <a:gd name="connsiteY1" fmla="*/ 0 h 360787"/>
                  <a:gd name="connsiteX2" fmla="*/ 1675999 w 1766196"/>
                  <a:gd name="connsiteY2" fmla="*/ 0 h 360787"/>
                  <a:gd name="connsiteX3" fmla="*/ 1766196 w 1766196"/>
                  <a:gd name="connsiteY3" fmla="*/ 360787 h 360787"/>
                  <a:gd name="connsiteX4" fmla="*/ 0 w 1766196"/>
                  <a:gd name="connsiteY4" fmla="*/ 360787 h 360787"/>
                  <a:gd name="connsiteX0" fmla="*/ 0 w 1766196"/>
                  <a:gd name="connsiteY0" fmla="*/ 370312 h 370312"/>
                  <a:gd name="connsiteX1" fmla="*/ 233072 w 1766196"/>
                  <a:gd name="connsiteY1" fmla="*/ 0 h 370312"/>
                  <a:gd name="connsiteX2" fmla="*/ 1675999 w 1766196"/>
                  <a:gd name="connsiteY2" fmla="*/ 9525 h 370312"/>
                  <a:gd name="connsiteX3" fmla="*/ 1766196 w 1766196"/>
                  <a:gd name="connsiteY3" fmla="*/ 370312 h 370312"/>
                  <a:gd name="connsiteX4" fmla="*/ 0 w 1766196"/>
                  <a:gd name="connsiteY4" fmla="*/ 370312 h 370312"/>
                  <a:gd name="connsiteX0" fmla="*/ 0 w 1766196"/>
                  <a:gd name="connsiteY0" fmla="*/ 370312 h 370312"/>
                  <a:gd name="connsiteX1" fmla="*/ 233072 w 1766196"/>
                  <a:gd name="connsiteY1" fmla="*/ 0 h 370312"/>
                  <a:gd name="connsiteX2" fmla="*/ 1599799 w 1766196"/>
                  <a:gd name="connsiteY2" fmla="*/ 9525 h 370312"/>
                  <a:gd name="connsiteX3" fmla="*/ 1766196 w 1766196"/>
                  <a:gd name="connsiteY3" fmla="*/ 370312 h 370312"/>
                  <a:gd name="connsiteX4" fmla="*/ 0 w 1766196"/>
                  <a:gd name="connsiteY4" fmla="*/ 370312 h 370312"/>
                  <a:gd name="connsiteX0" fmla="*/ 0 w 1766196"/>
                  <a:gd name="connsiteY0" fmla="*/ 379837 h 379837"/>
                  <a:gd name="connsiteX1" fmla="*/ 194972 w 1766196"/>
                  <a:gd name="connsiteY1" fmla="*/ 0 h 379837"/>
                  <a:gd name="connsiteX2" fmla="*/ 1599799 w 1766196"/>
                  <a:gd name="connsiteY2" fmla="*/ 19050 h 379837"/>
                  <a:gd name="connsiteX3" fmla="*/ 1766196 w 1766196"/>
                  <a:gd name="connsiteY3" fmla="*/ 379837 h 379837"/>
                  <a:gd name="connsiteX4" fmla="*/ 0 w 1766196"/>
                  <a:gd name="connsiteY4" fmla="*/ 379837 h 37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196" h="379837">
                    <a:moveTo>
                      <a:pt x="0" y="379837"/>
                    </a:moveTo>
                    <a:lnTo>
                      <a:pt x="194972" y="0"/>
                    </a:lnTo>
                    <a:lnTo>
                      <a:pt x="1599799" y="19050"/>
                    </a:lnTo>
                    <a:lnTo>
                      <a:pt x="1766196" y="379837"/>
                    </a:lnTo>
                    <a:lnTo>
                      <a:pt x="0" y="379837"/>
                    </a:lnTo>
                    <a:close/>
                  </a:path>
                </a:pathLst>
              </a:custGeom>
              <a:solidFill>
                <a:srgbClr val="DFDFF5"/>
              </a:solidFill>
              <a:ln w="38100">
                <a:solidFill>
                  <a:schemeClr val="tx1"/>
                </a:solidFill>
              </a:ln>
            </p:spPr>
            <p:txBody>
              <a:bodyPr wrap="none" lIns="91440" tIns="45720" rIns="91440" bIns="45720">
                <a:prstTxWarp prst="textFadeUp">
                  <a:avLst>
                    <a:gd name="adj" fmla="val 12896"/>
                  </a:avLst>
                </a:prstTxWarp>
                <a:spAutoFit/>
              </a:bodyPr>
              <a:lstStyle/>
              <a:p>
                <a:pPr algn="ctr"/>
                <a:r>
                  <a:rPr lang="fr-FR" sz="4800" b="1" dirty="0" err="1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DECIF</a:t>
                </a:r>
                <a:r>
                  <a:rPr lang="fr-FR" sz="4400" b="1" dirty="0" err="1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LOR</a:t>
                </a:r>
                <a:r>
                  <a:rPr lang="fr-FR" sz="4800" b="1" dirty="0" err="1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</a:t>
                </a:r>
                <a:r>
                  <a:rPr lang="fr-FR" sz="4400" b="1" dirty="0" err="1" smtClean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YS</a:t>
                </a:r>
                <a:endParaRPr lang="fr-FR" sz="4400" b="1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2805313" y="2247451"/>
              <a:ext cx="2410134" cy="2524717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57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38"/>
    </mc:Choice>
    <mc:Fallback>
      <p:transition spd="slow" advTm="11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38778" x="8143875" y="3857625"/>
          <p14:tracePt t="38852" x="8143875" y="3862388"/>
          <p14:tracePt t="38861" x="8143875" y="3867150"/>
          <p14:tracePt t="38869" x="8143875" y="3871913"/>
          <p14:tracePt t="38878" x="8153400" y="3876675"/>
          <p14:tracePt t="38885" x="8162925" y="3881438"/>
          <p14:tracePt t="38895" x="8181975" y="3886200"/>
          <p14:tracePt t="38901" x="8201025" y="3890963"/>
          <p14:tracePt t="38909" x="8229600" y="3910013"/>
          <p14:tracePt t="38917" x="8253413" y="3914775"/>
          <p14:tracePt t="38925" x="8286750" y="3919538"/>
          <p14:tracePt t="38933" x="8324850" y="3933825"/>
          <p14:tracePt t="38951" x="8391525" y="3952875"/>
          <p14:tracePt t="38956" x="8424863" y="3962400"/>
          <p14:tracePt t="38965" x="8458200" y="3971925"/>
          <p14:tracePt t="38973" x="8477250" y="3976688"/>
          <p14:tracePt t="38980" x="8496300" y="3990975"/>
          <p14:tracePt t="38989" x="8515350" y="3990975"/>
          <p14:tracePt t="38999" x="8534400" y="3990975"/>
          <p14:tracePt t="39004" x="8553450" y="3990975"/>
          <p14:tracePt t="39012" x="8567738" y="3990975"/>
          <p14:tracePt t="39021" x="8591550" y="3990975"/>
          <p14:tracePt t="39032" x="8620125" y="3990975"/>
          <p14:tracePt t="39043" x="8648700" y="3990975"/>
          <p14:tracePt t="39049" x="8682038" y="3990975"/>
          <p14:tracePt t="39056" x="8705850" y="3990975"/>
          <p14:tracePt t="39063" x="8729663" y="3990975"/>
          <p14:tracePt t="39068" x="8763000" y="3990975"/>
          <p14:tracePt t="39077" x="8796338" y="3990975"/>
          <p14:tracePt t="39085" x="8815388" y="3990975"/>
          <p14:tracePt t="39096" x="8839200" y="3990975"/>
          <p14:tracePt t="39104" x="8853488" y="3990975"/>
          <p14:tracePt t="39113" x="8867775" y="3990975"/>
          <p14:tracePt t="39118" x="8886825" y="3986213"/>
          <p14:tracePt t="39125" x="8915400" y="3981450"/>
          <p14:tracePt t="39133" x="8939213" y="3971925"/>
          <p14:tracePt t="39141" x="8972550" y="3957638"/>
          <p14:tracePt t="39149" x="8996363" y="3943350"/>
          <p14:tracePt t="39158" x="9029700" y="3919538"/>
          <p14:tracePt t="39165" x="9067800" y="3895725"/>
          <p14:tracePt t="39173" x="9101138" y="3862388"/>
          <p14:tracePt t="39181" x="9139238" y="3838575"/>
          <p14:tracePt t="39188" x="9172575" y="3814763"/>
          <p14:tracePt t="39198" x="9205913" y="3786188"/>
          <p14:tracePt t="39205" x="9234488" y="3757613"/>
          <p14:tracePt t="39214" x="9258300" y="3729038"/>
          <p14:tracePt t="39222" x="9286875" y="3700463"/>
          <p14:tracePt t="39229" x="9301163" y="3667125"/>
          <p14:tracePt t="39237" x="9310688" y="3643313"/>
          <p14:tracePt t="39244" x="9329738" y="3609975"/>
          <p14:tracePt t="39258" x="9344025" y="3576638"/>
          <p14:tracePt t="39266" x="9348788" y="3543300"/>
          <p14:tracePt t="39283" x="9358313" y="3467100"/>
          <p14:tracePt t="39285" x="9363075" y="3419475"/>
          <p14:tracePt t="39293" x="9363075" y="3381375"/>
          <p14:tracePt t="39301" x="9372600" y="3348038"/>
          <p14:tracePt t="39309" x="9372600" y="3300413"/>
          <p14:tracePt t="39318" x="9377363" y="3267075"/>
          <p14:tracePt t="39325" x="9377363" y="3224213"/>
          <p14:tracePt t="39333" x="9377363" y="3190875"/>
          <p14:tracePt t="39341" x="9377363" y="3162300"/>
          <p14:tracePt t="39349" x="9377363" y="3138488"/>
          <p14:tracePt t="39356" x="9377363" y="3109913"/>
          <p14:tracePt t="39365" x="9353550" y="3081338"/>
          <p14:tracePt t="39374" x="9334500" y="3048000"/>
          <p14:tracePt t="39382" x="9324975" y="3033713"/>
          <p14:tracePt t="39389" x="9315450" y="3019425"/>
          <p14:tracePt t="39399" x="9291638" y="3000375"/>
          <p14:tracePt t="39414" x="9258300" y="2967038"/>
          <p14:tracePt t="39421" x="9239250" y="2952750"/>
          <p14:tracePt t="39429" x="9215438" y="2938463"/>
          <p14:tracePt t="39437" x="9186863" y="2914650"/>
          <p14:tracePt t="39445" x="9158288" y="2900363"/>
          <p14:tracePt t="39453" x="9124950" y="2881313"/>
          <p14:tracePt t="39460" x="9082088" y="2862263"/>
          <p14:tracePt t="39469" x="9039225" y="2852738"/>
          <p14:tracePt t="39477" x="8996363" y="2833688"/>
          <p14:tracePt t="39485" x="8924925" y="2805113"/>
          <p14:tracePt t="39492" x="8867775" y="2795588"/>
          <p14:tracePt t="39500" x="8801100" y="2771775"/>
          <p14:tracePt t="39509" x="8748713" y="2771775"/>
          <p14:tracePt t="39520" x="8682038" y="2762250"/>
          <p14:tracePt t="39529" x="8634413" y="2752725"/>
          <p14:tracePt t="39533" x="8577263" y="2752725"/>
          <p14:tracePt t="39541" x="8529638" y="2743200"/>
          <p14:tracePt t="39548" x="8472488" y="2738438"/>
          <p14:tracePt t="39557" x="8434388" y="2738438"/>
          <p14:tracePt t="39565" x="8386763" y="2738438"/>
          <p14:tracePt t="39573" x="8343900" y="2738438"/>
          <p14:tracePt t="39581" x="8305800" y="2738438"/>
          <p14:tracePt t="39589" x="8267700" y="2738438"/>
          <p14:tracePt t="39600" x="8224838" y="2738438"/>
          <p14:tracePt t="39605" x="8191500" y="2738438"/>
          <p14:tracePt t="39613" x="8162925" y="2738438"/>
          <p14:tracePt t="39621" x="8134350" y="2738438"/>
          <p14:tracePt t="39630" x="8101013" y="2738438"/>
          <p14:tracePt t="39637" x="8086725" y="2743200"/>
          <p14:tracePt t="39647" x="8048625" y="2752725"/>
          <p14:tracePt t="39653" x="8029575" y="2762250"/>
          <p14:tracePt t="39661" x="8005763" y="2771775"/>
          <p14:tracePt t="39669" x="7991475" y="2786063"/>
          <p14:tracePt t="39679" x="7962900" y="2795588"/>
          <p14:tracePt t="39685" x="7929563" y="2814638"/>
          <p14:tracePt t="39693" x="7891463" y="2833688"/>
          <p14:tracePt t="39701" x="7862888" y="2857500"/>
          <p14:tracePt t="39709" x="7843838" y="2876550"/>
          <p14:tracePt t="39717" x="7820025" y="2900363"/>
          <p14:tracePt t="39724" x="7800975" y="2919413"/>
          <p14:tracePt t="39733" x="7786688" y="2947988"/>
          <p14:tracePt t="39742" x="7772400" y="2976563"/>
          <p14:tracePt t="39748" x="7748588" y="3019425"/>
          <p14:tracePt t="39757" x="7734300" y="3043238"/>
          <p14:tracePt t="39765" x="7729538" y="3071813"/>
          <p14:tracePt t="39772" x="7720013" y="3105150"/>
          <p14:tracePt t="39781" x="7720013" y="3162300"/>
          <p14:tracePt t="39789" x="7715250" y="3195638"/>
          <p14:tracePt t="39797" x="7715250" y="3243263"/>
          <p14:tracePt t="39805" x="7715250" y="3276600"/>
          <p14:tracePt t="39813" x="7715250" y="3314700"/>
          <p14:tracePt t="39821" x="7715250" y="3352800"/>
          <p14:tracePt t="39829" x="7715250" y="3386138"/>
          <p14:tracePt t="39837" x="7715250" y="3419475"/>
          <p14:tracePt t="39846" x="7715250" y="3457575"/>
          <p14:tracePt t="39853" x="7715250" y="3490913"/>
          <p14:tracePt t="39867" x="7715250" y="3514725"/>
          <p14:tracePt t="39871" x="7720013" y="3548063"/>
          <p14:tracePt t="39879" x="7734300" y="3590925"/>
          <p14:tracePt t="39885" x="7748588" y="3629025"/>
          <p14:tracePt t="39894" x="7777163" y="3671888"/>
          <p14:tracePt t="39901" x="7791450" y="3700463"/>
          <p14:tracePt t="39909" x="7824788" y="3748088"/>
          <p14:tracePt t="39917" x="7853363" y="3790950"/>
          <p14:tracePt t="39926" x="7881938" y="3843338"/>
          <p14:tracePt t="39932" x="7905750" y="3881438"/>
          <p14:tracePt t="39945" x="7929563" y="3914775"/>
          <p14:tracePt t="39953" x="7967663" y="3967163"/>
          <p14:tracePt t="39962" x="7996238" y="4005263"/>
          <p14:tracePt t="39969" x="8024813" y="4033838"/>
          <p14:tracePt t="39976" x="8062913" y="4076700"/>
          <p14:tracePt t="39980" x="8086725" y="4105275"/>
          <p14:tracePt t="39989" x="8129588" y="4143375"/>
          <p14:tracePt t="39997" x="8167688" y="4171950"/>
          <p14:tracePt t="40004" x="8210550" y="4205288"/>
          <p14:tracePt t="40015" x="8262938" y="4238625"/>
          <p14:tracePt t="40025" x="8305800" y="4267200"/>
          <p14:tracePt t="40035" x="8362950" y="4295775"/>
          <p14:tracePt t="40041" x="8429625" y="4319588"/>
          <p14:tracePt t="40046" x="8486775" y="4333875"/>
          <p14:tracePt t="40054" x="8553450" y="4352925"/>
          <p14:tracePt t="40060" x="8615363" y="4357688"/>
          <p14:tracePt t="40068" x="8686800" y="4357688"/>
          <p14:tracePt t="40077" x="8758238" y="4357688"/>
          <p14:tracePt t="40086" x="8815388" y="4357688"/>
          <p14:tracePt t="40092" x="8877300" y="4352925"/>
          <p14:tracePt t="40105" x="8943975" y="4329113"/>
          <p14:tracePt t="40118" x="9039225" y="4281488"/>
          <p14:tracePt t="40125" x="9072563" y="4257675"/>
          <p14:tracePt t="40135" x="9096375" y="4233863"/>
          <p14:tracePt t="40142" x="9105900" y="4200525"/>
          <p14:tracePt t="40149" x="9129713" y="4152900"/>
          <p14:tracePt t="40157" x="9139238" y="4110038"/>
          <p14:tracePt t="40166" x="9148763" y="4067175"/>
          <p14:tracePt t="40173" x="9158288" y="4043363"/>
          <p14:tracePt t="40181" x="9172575" y="3990975"/>
          <p14:tracePt t="40189" x="9182100" y="3967163"/>
          <p14:tracePt t="40198" x="9186863" y="3933825"/>
          <p14:tracePt t="40206" x="9191625" y="3905250"/>
          <p14:tracePt t="40213" x="9201150" y="3881438"/>
          <p14:tracePt t="40221" x="9210675" y="3852863"/>
          <p14:tracePt t="40229" x="9215438" y="3833813"/>
          <p14:tracePt t="40237" x="9215438" y="3814763"/>
          <p14:tracePt t="40245" x="9215438" y="3810000"/>
          <p14:tracePt t="40254" x="9215438" y="3790950"/>
          <p14:tracePt t="40266" x="9215438" y="3771900"/>
          <p14:tracePt t="40277" x="9215438" y="3752850"/>
          <p14:tracePt t="40288" x="9215438" y="3743325"/>
          <p14:tracePt t="40289" x="0" y="0"/>
        </p14:tracePtLst>
        <p14:tracePtLst>
          <p14:tracePt t="48991" x="11449050" y="3990975"/>
          <p14:tracePt t="48999" x="0" y="0"/>
        </p14:tracePtLst>
        <p14:tracePtLst>
          <p14:tracePt t="78479" x="6105525" y="4191000"/>
          <p14:tracePt t="78939" x="5595938" y="4095750"/>
          <p14:tracePt t="79397" x="5033963" y="4386263"/>
          <p14:tracePt t="79404" x="5019675" y="4414838"/>
          <p14:tracePt t="79417" x="5010150" y="4443413"/>
          <p14:tracePt t="79422" x="5005388" y="4476750"/>
          <p14:tracePt t="79430" x="5000625" y="4500563"/>
          <p14:tracePt t="79438" x="4981575" y="4529138"/>
          <p14:tracePt t="79447" x="4976813" y="4548188"/>
          <p14:tracePt t="79454" x="4967288" y="4567238"/>
          <p14:tracePt t="79464" x="4953000" y="4586288"/>
          <p14:tracePt t="79474" x="4948238" y="4595813"/>
          <p14:tracePt t="79486" x="4933950" y="4624388"/>
          <p14:tracePt t="79503" x="4929188" y="4633913"/>
          <p14:tracePt t="79515" x="4929188" y="4638675"/>
          <p14:tracePt t="79522" x="4924425" y="4643438"/>
          <p14:tracePt t="79528" x="4914900" y="4657725"/>
          <p14:tracePt t="79535" x="4910138" y="4667250"/>
          <p14:tracePt t="79541" x="4910138" y="4676775"/>
          <p14:tracePt t="79549" x="4905375" y="4705350"/>
          <p14:tracePt t="79556" x="4900613" y="4719638"/>
          <p14:tracePt t="79565" x="4891088" y="4748213"/>
          <p14:tracePt t="79572" x="4886325" y="4767263"/>
          <p14:tracePt t="79582" x="4886325" y="4791075"/>
          <p14:tracePt t="79589" x="4881563" y="4810125"/>
          <p14:tracePt t="79597" x="4881563" y="4829175"/>
          <p14:tracePt t="79605" x="4881563" y="4843463"/>
          <p14:tracePt t="79613" x="4881563" y="4857750"/>
          <p14:tracePt t="79621" x="4881563" y="4872038"/>
          <p14:tracePt t="79630" x="4881563" y="4886325"/>
          <p14:tracePt t="79637" x="4881563" y="4895850"/>
          <p14:tracePt t="79645" x="4891088" y="4905375"/>
          <p14:tracePt t="79652" x="4895850" y="4914900"/>
          <p14:tracePt t="79669" x="4895850" y="4919663"/>
          <p14:tracePt t="79679" x="4910138" y="4933950"/>
          <p14:tracePt t="79684" x="4914900" y="4938713"/>
          <p14:tracePt t="79696" x="4924425" y="4948238"/>
          <p14:tracePt t="79704" x="4943475" y="4972050"/>
          <p14:tracePt t="79715" x="4957763" y="4986338"/>
          <p14:tracePt t="79723" x="4972050" y="5014913"/>
          <p14:tracePt t="79726" x="4986338" y="5033963"/>
          <p14:tracePt t="79733" x="5010150" y="5067300"/>
          <p14:tracePt t="79741" x="5033963" y="5091113"/>
          <p14:tracePt t="79751" x="5062538" y="5119688"/>
          <p14:tracePt t="79760" x="5100638" y="5157788"/>
          <p14:tracePt t="79767" x="5119688" y="5176838"/>
          <p14:tracePt t="79772" x="5143500" y="5200650"/>
          <p14:tracePt t="79781" x="5162550" y="5210175"/>
          <p14:tracePt t="79789" x="5200650" y="5233988"/>
          <p14:tracePt t="79798" x="5224463" y="5248275"/>
          <p14:tracePt t="79805" x="5253038" y="5257800"/>
          <p14:tracePt t="79813" x="5286375" y="5267325"/>
          <p14:tracePt t="79821" x="5314950" y="5281613"/>
          <p14:tracePt t="79829" x="5348288" y="5291138"/>
          <p14:tracePt t="79837" x="5381625" y="5295900"/>
          <p14:tracePt t="79845" x="5424488" y="5314950"/>
          <p14:tracePt t="79853" x="5467350" y="5324475"/>
          <p14:tracePt t="79861" x="5510213" y="5343525"/>
          <p14:tracePt t="79868" x="5557838" y="5367338"/>
          <p14:tracePt t="79877" x="5610225" y="5386388"/>
          <p14:tracePt t="79884" x="5667375" y="5414963"/>
          <p14:tracePt t="79894" x="5715000" y="5438775"/>
          <p14:tracePt t="79901" x="5781675" y="5453063"/>
          <p14:tracePt t="79910" x="5824538" y="5462588"/>
          <p14:tracePt t="79917" x="5872163" y="5476875"/>
          <p14:tracePt t="79924" x="5929313" y="5481638"/>
          <p14:tracePt t="79932" x="5967413" y="5481638"/>
          <p14:tracePt t="79942" x="6015038" y="5481638"/>
          <p14:tracePt t="79949" x="6057900" y="5481638"/>
          <p14:tracePt t="79958" x="6105525" y="5481638"/>
          <p14:tracePt t="79965" x="6138863" y="5481638"/>
          <p14:tracePt t="79973" x="6172200" y="5481638"/>
          <p14:tracePt t="79981" x="6196013" y="5462588"/>
          <p14:tracePt t="79989" x="6224588" y="5453063"/>
          <p14:tracePt t="80000" x="6253163" y="5438775"/>
          <p14:tracePt t="80013" x="6310313" y="5410200"/>
          <p14:tracePt t="80021" x="6353175" y="5386388"/>
          <p14:tracePt t="80028" x="6386513" y="5362575"/>
          <p14:tracePt t="80037" x="6415088" y="5338763"/>
          <p14:tracePt t="80045" x="6443663" y="5314950"/>
          <p14:tracePt t="80053" x="6472238" y="5291138"/>
          <p14:tracePt t="80061" x="6500813" y="5272088"/>
          <p14:tracePt t="80068" x="6519863" y="5243513"/>
          <p14:tracePt t="80077" x="6534150" y="5219700"/>
          <p14:tracePt t="80086" x="6543675" y="5210175"/>
          <p14:tracePt t="80098" x="6557963" y="5172075"/>
          <p14:tracePt t="80100" x="6567488" y="5148263"/>
          <p14:tracePt t="80109" x="6572250" y="5124450"/>
          <p14:tracePt t="80117" x="6581775" y="5105400"/>
          <p14:tracePt t="80125" x="6581775" y="5067300"/>
          <p14:tracePt t="80135" x="6591300" y="5033963"/>
          <p14:tracePt t="80149" x="6615113" y="4948238"/>
          <p14:tracePt t="80160" x="6619875" y="4914900"/>
          <p14:tracePt t="80166" x="6638925" y="4872038"/>
          <p14:tracePt t="80173" x="6648450" y="4824413"/>
          <p14:tracePt t="80181" x="6657975" y="4767263"/>
          <p14:tracePt t="80189" x="6667500" y="4724400"/>
          <p14:tracePt t="80199" x="6672263" y="4667250"/>
          <p14:tracePt t="80205" x="6672263" y="4638675"/>
          <p14:tracePt t="80214" x="6681788" y="4586288"/>
          <p14:tracePt t="80220" x="6681788" y="4562475"/>
          <p14:tracePt t="80229" x="6681788" y="4529138"/>
          <p14:tracePt t="80237" x="6681788" y="4505325"/>
          <p14:tracePt t="80244" x="6677025" y="4486275"/>
          <p14:tracePt t="80253" x="6662738" y="4457700"/>
          <p14:tracePt t="80260" x="6638925" y="4424363"/>
          <p14:tracePt t="80272" x="6634163" y="4414838"/>
          <p14:tracePt t="80276" x="6610350" y="4395788"/>
          <p14:tracePt t="80286" x="6581775" y="4367213"/>
          <p14:tracePt t="80293" x="6553200" y="4338638"/>
          <p14:tracePt t="80301" x="6510338" y="4305300"/>
          <p14:tracePt t="80309" x="6457950" y="4281488"/>
          <p14:tracePt t="80317" x="6400800" y="4252913"/>
          <p14:tracePt t="80326" x="6343650" y="4229100"/>
          <p14:tracePt t="80334" x="6286500" y="4210050"/>
          <p14:tracePt t="80340" x="6200775" y="4181475"/>
          <p14:tracePt t="80349" x="6138863" y="4167188"/>
          <p14:tracePt t="80357" x="6057900" y="4148138"/>
          <p14:tracePt t="80365" x="5976938" y="4133850"/>
          <p14:tracePt t="80373" x="5915025" y="4129088"/>
          <p14:tracePt t="80381" x="5843588" y="4110038"/>
          <p14:tracePt t="80389" x="5772150" y="4105275"/>
          <p14:tracePt t="80397" x="5695950" y="4095750"/>
          <p14:tracePt t="80405" x="5634038" y="4095750"/>
          <p14:tracePt t="80415" x="5572125" y="4095750"/>
          <p14:tracePt t="80421" x="5500688" y="4095750"/>
          <p14:tracePt t="80429" x="5438775" y="4095750"/>
          <p14:tracePt t="80437" x="5372100" y="4095750"/>
          <p14:tracePt t="80445" x="5324475" y="4095750"/>
          <p14:tracePt t="80455" x="5272088" y="4095750"/>
          <p14:tracePt t="80464" x="5214938" y="4095750"/>
          <p14:tracePt t="80484" x="5095875" y="4133850"/>
          <p14:tracePt t="80493" x="5067300" y="4148138"/>
          <p14:tracePt t="80500" x="5038725" y="4171950"/>
          <p14:tracePt t="80509" x="5019675" y="4195763"/>
          <p14:tracePt t="80517" x="4981575" y="4219575"/>
          <p14:tracePt t="80525" x="4967288" y="4252913"/>
          <p14:tracePt t="80533" x="4943475" y="4291013"/>
          <p14:tracePt t="80541" x="4910138" y="4324350"/>
          <p14:tracePt t="80549" x="4886325" y="4381500"/>
          <p14:tracePt t="80557" x="4857750" y="4457700"/>
          <p14:tracePt t="80565" x="4848225" y="4505325"/>
          <p14:tracePt t="80576" x="4819650" y="4581525"/>
          <p14:tracePt t="80584" x="4814888" y="4657725"/>
          <p14:tracePt t="80592" x="4805363" y="4738688"/>
          <p14:tracePt t="80602" x="4795838" y="4810125"/>
          <p14:tracePt t="80609" x="4795838" y="4881563"/>
          <p14:tracePt t="80618" x="4795838" y="4943475"/>
          <p14:tracePt t="80624" x="4795838" y="5005388"/>
          <p14:tracePt t="80630" x="4795838" y="5072063"/>
          <p14:tracePt t="80637" x="4810125" y="5133975"/>
          <p14:tracePt t="80648" x="4829175" y="5200650"/>
          <p14:tracePt t="80656" x="4852988" y="5257800"/>
          <p14:tracePt t="80666" x="4886325" y="5310188"/>
          <p14:tracePt t="80671" x="4905375" y="5353050"/>
          <p14:tracePt t="80678" x="4933950" y="5405438"/>
          <p14:tracePt t="80688" x="4962525" y="5448300"/>
          <p14:tracePt t="80697" x="4991100" y="5495925"/>
          <p14:tracePt t="80705" x="5024438" y="5534025"/>
          <p14:tracePt t="80710" x="5048250" y="5572125"/>
          <p14:tracePt t="80717" x="5076825" y="5605463"/>
          <p14:tracePt t="80725" x="5100638" y="5634038"/>
          <p14:tracePt t="80734" x="5129213" y="5672138"/>
          <p14:tracePt t="80741" x="5143500" y="5686425"/>
          <p14:tracePt t="80751" x="5167313" y="5715000"/>
          <p14:tracePt t="80766" x="5233988" y="5772150"/>
          <p14:tracePt t="80772" x="5276850" y="5805488"/>
          <p14:tracePt t="80781" x="5319713" y="5838825"/>
          <p14:tracePt t="80789" x="5372100" y="5862638"/>
          <p14:tracePt t="80797" x="5405438" y="5881688"/>
          <p14:tracePt t="80806" x="5462588" y="5905500"/>
          <p14:tracePt t="80813" x="5514975" y="5929313"/>
          <p14:tracePt t="80821" x="5553075" y="5938838"/>
          <p14:tracePt t="80829" x="5605463" y="5953125"/>
          <p14:tracePt t="80837" x="5653088" y="5962650"/>
          <p14:tracePt t="80845" x="5710238" y="5972175"/>
          <p14:tracePt t="80852" x="5767388" y="5986463"/>
          <p14:tracePt t="80861" x="5829300" y="5986463"/>
          <p14:tracePt t="80869" x="5895975" y="5991225"/>
          <p14:tracePt t="80877" x="5967413" y="5991225"/>
          <p14:tracePt t="80885" x="6038850" y="5991225"/>
          <p14:tracePt t="80894" x="6110288" y="5991225"/>
          <p14:tracePt t="80901" x="6186488" y="5991225"/>
          <p14:tracePt t="80909" x="6257925" y="5991225"/>
          <p14:tracePt t="80917" x="6319838" y="5991225"/>
          <p14:tracePt t="80925" x="6391275" y="5991225"/>
          <p14:tracePt t="80933" x="6448425" y="5991225"/>
          <p14:tracePt t="80942" x="6510338" y="5986463"/>
          <p14:tracePt t="80952" x="6567488" y="5967413"/>
          <p14:tracePt t="80961" x="6619875" y="5938838"/>
          <p14:tracePt t="80971" x="6662738" y="5910263"/>
          <p14:tracePt t="80978" x="6705600" y="5876925"/>
          <p14:tracePt t="80984" x="6743700" y="5848350"/>
          <p14:tracePt t="80990" x="6781800" y="5805488"/>
          <p14:tracePt t="80998" x="6815138" y="5757863"/>
          <p14:tracePt t="81008" x="6838950" y="5715000"/>
          <p14:tracePt t="81016" x="6867525" y="5672138"/>
          <p14:tracePt t="81023" x="6900863" y="5619750"/>
          <p14:tracePt t="81035" x="6919913" y="5572125"/>
          <p14:tracePt t="81042" x="6938963" y="5529263"/>
          <p14:tracePt t="81046" x="6958013" y="5495925"/>
          <p14:tracePt t="81053" x="6967538" y="5453063"/>
          <p14:tracePt t="81061" x="6986588" y="5410200"/>
          <p14:tracePt t="81072" x="6991350" y="5376863"/>
          <p14:tracePt t="81083" x="6996113" y="5334000"/>
          <p14:tracePt t="81088" x="6996113" y="5295900"/>
          <p14:tracePt t="81094" x="6996113" y="5262563"/>
          <p14:tracePt t="81102" x="6996113" y="5229225"/>
          <p14:tracePt t="81110" x="6996113" y="5181600"/>
          <p14:tracePt t="81117" x="6996113" y="5157788"/>
          <p14:tracePt t="81125" x="6981825" y="5114925"/>
          <p14:tracePt t="81132" x="6972300" y="5091113"/>
          <p14:tracePt t="81141" x="6948488" y="5053013"/>
          <p14:tracePt t="81149" x="6938963" y="5033963"/>
          <p14:tracePt t="81157" x="6910388" y="4995863"/>
          <p14:tracePt t="81165" x="6886575" y="4967288"/>
          <p14:tracePt t="81172" x="6862763" y="4938713"/>
          <p14:tracePt t="81183" x="6834188" y="4905375"/>
          <p14:tracePt t="81191" x="6815138" y="4881563"/>
          <p14:tracePt t="81202" x="6796088" y="4862513"/>
          <p14:tracePt t="81209" x="6772275" y="4838700"/>
          <p14:tracePt t="81215" x="6762750" y="4824413"/>
          <p14:tracePt t="81222" x="6738938" y="4810125"/>
          <p14:tracePt t="81234" x="6715125" y="4800600"/>
          <p14:tracePt t="81242" x="6686550" y="4781550"/>
          <p14:tracePt t="81248" x="6672263" y="4776788"/>
          <p14:tracePt t="81255" x="6648450" y="4772025"/>
          <p14:tracePt t="81261" x="6619875" y="4762500"/>
          <p14:tracePt t="81269" x="6586538" y="4757738"/>
          <p14:tracePt t="81277" x="6553200" y="4757738"/>
          <p14:tracePt t="81284" x="6529388" y="4752975"/>
          <p14:tracePt t="81294" x="6486525" y="4748213"/>
          <p14:tracePt t="81301" x="6434138" y="4748213"/>
          <p14:tracePt t="81310" x="6376988" y="4748213"/>
          <p14:tracePt t="81318" x="6315075" y="4748213"/>
          <p14:tracePt t="81326" x="6248400" y="4748213"/>
          <p14:tracePt t="81335" x="6186488" y="4748213"/>
          <p14:tracePt t="81345" x="6115050" y="4748213"/>
          <p14:tracePt t="81353" x="6053138" y="4748213"/>
          <p14:tracePt t="81366" x="5924550" y="4748213"/>
          <p14:tracePt t="81373" x="5857875" y="4748213"/>
          <p14:tracePt t="81381" x="5791200" y="4748213"/>
          <p14:tracePt t="81388" x="5719763" y="4748213"/>
          <p14:tracePt t="81397" x="5667375" y="4748213"/>
          <p14:tracePt t="81404" x="5600700" y="4748213"/>
          <p14:tracePt t="81413" x="5548313" y="4748213"/>
          <p14:tracePt t="81424" x="5505450" y="4748213"/>
          <p14:tracePt t="81433" x="5453063" y="4748213"/>
          <p14:tracePt t="81440" x="5395913" y="4748213"/>
          <p14:tracePt t="81446" x="5329238" y="4767263"/>
          <p14:tracePt t="81453" x="5272088" y="4772025"/>
          <p14:tracePt t="81461" x="5224463" y="4800600"/>
          <p14:tracePt t="81468" x="5176838" y="4805363"/>
          <p14:tracePt t="81478" x="5133975" y="4824413"/>
          <p14:tracePt t="81485" x="5091113" y="4833938"/>
          <p14:tracePt t="81494" x="5048250" y="4857750"/>
          <p14:tracePt t="81501" x="5019675" y="4872038"/>
          <p14:tracePt t="81510" x="4986338" y="4895850"/>
          <p14:tracePt t="81516" x="4957763" y="4910138"/>
          <p14:tracePt t="81526" x="4943475" y="4924425"/>
          <p14:tracePt t="81533" x="4929188" y="4938713"/>
          <p14:tracePt t="81541" x="4905375" y="4967288"/>
          <p14:tracePt t="81550" x="4905375" y="4986338"/>
          <p14:tracePt t="81556" x="4900613" y="5005388"/>
          <p14:tracePt t="81565" x="4900613" y="5014913"/>
          <p14:tracePt t="81576" x="4891088" y="5038725"/>
          <p14:tracePt t="81590" x="4891088" y="5076825"/>
          <p14:tracePt t="81606" x="4891088" y="5105400"/>
          <p14:tracePt t="81613" x="4891088" y="5119688"/>
          <p14:tracePt t="81625" x="4891088" y="5129213"/>
          <p14:tracePt t="81629" x="4895850" y="5138738"/>
          <p14:tracePt t="81638" x="4895850" y="5143500"/>
          <p14:tracePt t="81646" x="4900613" y="5148263"/>
          <p14:tracePt t="81653" x="4905375" y="5157788"/>
          <p14:tracePt t="81660" x="4910138" y="5167313"/>
          <p14:tracePt t="81669" x="4919663" y="5186363"/>
          <p14:tracePt t="81678" x="4929188" y="5200650"/>
          <p14:tracePt t="81685" x="4938713" y="5214938"/>
          <p14:tracePt t="81694" x="4953000" y="5238750"/>
          <p14:tracePt t="81701" x="4962525" y="5257800"/>
          <p14:tracePt t="81709" x="4995863" y="5295900"/>
          <p14:tracePt t="81716" x="5024438" y="5348288"/>
          <p14:tracePt t="81724" x="5057775" y="5381625"/>
          <p14:tracePt t="81733" x="5081588" y="5419725"/>
          <p14:tracePt t="81742" x="5119688" y="5472113"/>
          <p14:tracePt t="81748" x="5157788" y="5505450"/>
          <p14:tracePt t="81757" x="5210175" y="5567363"/>
          <p14:tracePt t="81764" x="5243513" y="5605463"/>
          <p14:tracePt t="81774" x="5291138" y="5648325"/>
          <p14:tracePt t="81781" x="5324475" y="5672138"/>
          <p14:tracePt t="81789" x="5362575" y="5695950"/>
          <p14:tracePt t="81797" x="5395913" y="5719763"/>
          <p14:tracePt t="81805" x="5438775" y="5738813"/>
          <p14:tracePt t="81814" x="5481638" y="5762625"/>
          <p14:tracePt t="81821" x="5534025" y="5786438"/>
          <p14:tracePt t="81828" x="5576888" y="5800725"/>
          <p14:tracePt t="81836" x="5619750" y="5815013"/>
          <p14:tracePt t="81846" x="5667375" y="5819775"/>
          <p14:tracePt t="81853" x="5724525" y="5824538"/>
          <p14:tracePt t="81861" x="5772150" y="5829300"/>
          <p14:tracePt t="81869" x="5829300" y="5843588"/>
          <p14:tracePt t="81876" x="5891213" y="5843588"/>
          <p14:tracePt t="81884" x="5948363" y="5843588"/>
          <p14:tracePt t="81894" x="6010275" y="5843588"/>
          <p14:tracePt t="81901" x="6072188" y="5843588"/>
          <p14:tracePt t="81910" x="6138863" y="5843588"/>
          <p14:tracePt t="81917" x="6200775" y="5843588"/>
          <p14:tracePt t="81925" x="6267450" y="5829300"/>
          <p14:tracePt t="81933" x="6324600" y="5805488"/>
          <p14:tracePt t="81941" x="6381750" y="5786438"/>
          <p14:tracePt t="81950" x="6429375" y="5757863"/>
          <p14:tracePt t="81958" x="6491288" y="5724525"/>
          <p14:tracePt t="81965" x="6543675" y="5686425"/>
          <p14:tracePt t="81976" x="6591300" y="5657850"/>
          <p14:tracePt t="81981" x="6653213" y="5610225"/>
          <p14:tracePt t="81989" x="6696075" y="5572125"/>
          <p14:tracePt t="81997" x="6743700" y="5510213"/>
          <p14:tracePt t="82006" x="6781800" y="5476875"/>
          <p14:tracePt t="82015" x="6810375" y="5429250"/>
          <p14:tracePt t="82029" x="6867525" y="5329238"/>
          <p14:tracePt t="82036" x="6877050" y="5300663"/>
          <p14:tracePt t="82046" x="6886575" y="5253038"/>
          <p14:tracePt t="82059" x="6896100" y="5229225"/>
          <p14:tracePt t="82070" x="6896100" y="5176838"/>
          <p14:tracePt t="82082" x="6896100" y="5157788"/>
          <p14:tracePt t="82088" x="6896100" y="5148263"/>
          <p14:tracePt t="82095" x="6896100" y="5129213"/>
          <p14:tracePt t="82102" x="6891338" y="5119688"/>
          <p14:tracePt t="82118" x="6881813" y="5095875"/>
          <p14:tracePt t="82130" x="6877050" y="5086350"/>
          <p14:tracePt t="82137" x="6867525" y="5076825"/>
          <p14:tracePt t="82144" x="6848475" y="5057775"/>
          <p14:tracePt t="82151" x="6824663" y="5033963"/>
          <p14:tracePt t="82157" x="6796088" y="5019675"/>
          <p14:tracePt t="82165" x="6762750" y="5000625"/>
          <p14:tracePt t="82173" x="6710363" y="4986338"/>
          <p14:tracePt t="82181" x="6667500" y="4962525"/>
          <p14:tracePt t="82189" x="6629400" y="4957763"/>
          <p14:tracePt t="82197" x="6577013" y="4938713"/>
          <p14:tracePt t="82205" x="6529388" y="4933950"/>
          <p14:tracePt t="82213" x="6486525" y="4929188"/>
          <p14:tracePt t="82221" x="6434138" y="4914900"/>
          <p14:tracePt t="82231" x="6381750" y="4914900"/>
          <p14:tracePt t="82239" x="6343650" y="4914900"/>
          <p14:tracePt t="82248" x="6286500" y="4914900"/>
          <p14:tracePt t="82265" x="6210300" y="4914900"/>
          <p14:tracePt t="82272" x="6176963" y="4914900"/>
          <p14:tracePt t="82278" x="6153150" y="4914900"/>
          <p14:tracePt t="82285" x="6119813" y="4914900"/>
          <p14:tracePt t="82293" x="6100763" y="4914900"/>
          <p14:tracePt t="82301" x="6076950" y="4914900"/>
          <p14:tracePt t="82309" x="6053138" y="4914900"/>
          <p14:tracePt t="82317" x="6034088" y="4919663"/>
          <p14:tracePt t="82326" x="6000750" y="4924425"/>
          <p14:tracePt t="82332" x="5991225" y="4924425"/>
          <p14:tracePt t="82341" x="5962650" y="4929188"/>
          <p14:tracePt t="82349" x="5948363" y="4933950"/>
          <p14:tracePt t="82357" x="5924550" y="4938713"/>
          <p14:tracePt t="82365" x="5905500" y="4943475"/>
          <p14:tracePt t="82373" x="5886450" y="4948238"/>
          <p14:tracePt t="82382" x="5867400" y="4957763"/>
          <p14:tracePt t="82388" x="5848350" y="4967288"/>
          <p14:tracePt t="82397" x="5829300" y="4972050"/>
          <p14:tracePt t="82404" x="5810250" y="4986338"/>
          <p14:tracePt t="82414" x="5791200" y="4991100"/>
          <p14:tracePt t="82421" x="5772150" y="5010150"/>
          <p14:tracePt t="82429" x="5757863" y="5014913"/>
          <p14:tracePt t="82437" x="5738813" y="5019675"/>
          <p14:tracePt t="82445" x="5724525" y="5024438"/>
          <p14:tracePt t="82453" x="5710238" y="5033963"/>
          <p14:tracePt t="82462" x="5700713" y="5033963"/>
          <p14:tracePt t="82468" x="5691188" y="5038725"/>
          <p14:tracePt t="82477" x="5686425" y="5043488"/>
          <p14:tracePt t="82485" x="5681663" y="5043488"/>
          <p14:tracePt t="82517" x="5676900" y="5043488"/>
          <p14:tracePt t="82525" x="5672138" y="5048250"/>
          <p14:tracePt t="82542" x="5667375" y="5053013"/>
          <p14:tracePt t="82549" x="5662613" y="5057775"/>
          <p14:tracePt t="82557" x="5657850" y="5057775"/>
          <p14:tracePt t="82566" x="5653088" y="5067300"/>
          <p14:tracePt t="82573" x="5648325" y="5072063"/>
          <p14:tracePt t="82583" x="5643563" y="5081588"/>
          <p14:tracePt t="82589" x="5638800" y="5091113"/>
          <p14:tracePt t="82596" x="5629275" y="5100638"/>
          <p14:tracePt t="82605" x="5619750" y="5114925"/>
          <p14:tracePt t="82613" x="5614988" y="5114925"/>
          <p14:tracePt t="82629" x="5610225" y="5138738"/>
          <p14:tracePt t="82647" x="5610225" y="5143500"/>
          <p14:tracePt t="82653" x="5610225" y="5148263"/>
          <p14:tracePt t="82670" x="5610225" y="5157788"/>
          <p14:tracePt t="82677" x="5605463" y="5172075"/>
          <p14:tracePt t="82684" x="5600700" y="5176838"/>
          <p14:tracePt t="82694" x="5600700" y="5186363"/>
          <p14:tracePt t="82701" x="5600700" y="5195888"/>
          <p14:tracePt t="82709" x="5600700" y="5210175"/>
          <p14:tracePt t="82717" x="5600700" y="5214938"/>
          <p14:tracePt t="82725" x="5600700" y="5224463"/>
          <p14:tracePt t="82735" x="5600700" y="5229225"/>
          <p14:tracePt t="82747" x="5600700" y="5233988"/>
          <p14:tracePt t="82871" x="5600700" y="5243513"/>
          <p14:tracePt t="82888" x="5600700" y="5253038"/>
          <p14:tracePt t="82896" x="5600700" y="5267325"/>
          <p14:tracePt t="82902" x="5600700" y="5272088"/>
          <p14:tracePt t="82919" x="5600700" y="5310188"/>
          <p14:tracePt t="82924" x="5600700" y="5324475"/>
          <p14:tracePt t="82936" x="5600700" y="5343525"/>
          <p14:tracePt t="82942" x="5605463" y="5362575"/>
          <p14:tracePt t="82949" x="5610225" y="5391150"/>
          <p14:tracePt t="82966" x="5643563" y="5453063"/>
          <p14:tracePt t="82972" x="5657850" y="5472113"/>
          <p14:tracePt t="82984" x="5691188" y="5510213"/>
          <p14:tracePt t="82991" x="5705475" y="5529263"/>
          <p14:tracePt t="82998" x="5724525" y="5557838"/>
          <p14:tracePt t="83005" x="5738813" y="5572125"/>
          <p14:tracePt t="83013" x="5753100" y="5605463"/>
          <p14:tracePt t="83020" x="5762625" y="5614988"/>
          <p14:tracePt t="83029" x="5791200" y="5643563"/>
          <p14:tracePt t="83036" x="5795963" y="5648325"/>
          <p14:tracePt t="83044" x="5810250" y="5662613"/>
          <p14:tracePt t="83056" x="5838825" y="5686425"/>
          <p14:tracePt t="83065" x="5857875" y="5695950"/>
          <p14:tracePt t="83073" x="5872163" y="5710238"/>
          <p14:tracePt t="83087" x="5900738" y="5724525"/>
          <p14:tracePt t="83094" x="5919788" y="5729288"/>
          <p14:tracePt t="83101" x="5929313" y="5729288"/>
          <p14:tracePt t="83110" x="5962650" y="5734050"/>
          <p14:tracePt t="83118" x="5976938" y="5734050"/>
          <p14:tracePt t="83128" x="6000750" y="5734050"/>
          <p14:tracePt t="83135" x="6029325" y="5734050"/>
          <p14:tracePt t="83146" x="6053138" y="5734050"/>
          <p14:tracePt t="83149" x="6076950" y="5734050"/>
          <p14:tracePt t="83157" x="6100763" y="5734050"/>
          <p14:tracePt t="83168" x="6134100" y="5734050"/>
          <p14:tracePt t="83181" x="6181725" y="5734050"/>
          <p14:tracePt t="83189" x="6219825" y="5734050"/>
          <p14:tracePt t="83196" x="6248400" y="5729288"/>
          <p14:tracePt t="83205" x="6281738" y="5719763"/>
          <p14:tracePt t="83213" x="6305550" y="5715000"/>
          <p14:tracePt t="83224" x="6329363" y="5700713"/>
          <p14:tracePt t="83232" x="6353175" y="5700713"/>
          <p14:tracePt t="83242" x="6367463" y="5691188"/>
          <p14:tracePt t="83245" x="6386513" y="5686425"/>
          <p14:tracePt t="83253" x="6391275" y="5681663"/>
          <p14:tracePt t="83261" x="6400800" y="5676900"/>
          <p14:tracePt t="83271" x="6410325" y="5667375"/>
          <p14:tracePt t="83276" x="6424613" y="5653088"/>
          <p14:tracePt t="83286" x="6424613" y="5648325"/>
          <p14:tracePt t="83295" x="6429375" y="5638800"/>
          <p14:tracePt t="83304" x="6429375" y="5629275"/>
          <p14:tracePt t="83314" x="6434138" y="5614988"/>
          <p14:tracePt t="83321" x="6434138" y="5610225"/>
          <p14:tracePt t="83326" x="6443663" y="5595938"/>
          <p14:tracePt t="83333" x="6448425" y="5586413"/>
          <p14:tracePt t="83341" x="6448425" y="5576888"/>
          <p14:tracePt t="83349" x="6453188" y="5567363"/>
          <p14:tracePt t="83356" x="6453188" y="5553075"/>
          <p14:tracePt t="83365" x="6453188" y="5548313"/>
          <p14:tracePt t="83374" x="6453188" y="5534025"/>
          <p14:tracePt t="83381" x="6453188" y="5529263"/>
          <p14:tracePt t="83388" x="6453188" y="5519738"/>
          <p14:tracePt t="83397" x="6453188" y="5514975"/>
          <p14:tracePt t="83404" x="6453188" y="5510213"/>
          <p14:tracePt t="83415" x="6453188" y="5500688"/>
          <p14:tracePt t="83426" x="6453188" y="5495925"/>
          <p14:tracePt t="83441" x="6448425" y="5486400"/>
          <p14:tracePt t="83448" x="6448425" y="5481638"/>
          <p14:tracePt t="83454" x="6443663" y="5481638"/>
          <p14:tracePt t="83460" x="6438900" y="5476875"/>
          <p14:tracePt t="83469" x="6434138" y="5472113"/>
          <p14:tracePt t="83476" x="6429375" y="5472113"/>
          <p14:tracePt t="83486" x="6415088" y="5467350"/>
          <p14:tracePt t="83494" x="6400800" y="5462588"/>
          <p14:tracePt t="83501" x="6396038" y="5457825"/>
          <p14:tracePt t="83509" x="6381750" y="5457825"/>
          <p14:tracePt t="83517" x="6362700" y="5457825"/>
          <p14:tracePt t="83528" x="6348413" y="5457825"/>
          <p14:tracePt t="83536" x="6329363" y="5457825"/>
          <p14:tracePt t="83546" x="6305550" y="5457825"/>
          <p14:tracePt t="83551" x="6296025" y="5457825"/>
          <p14:tracePt t="83557" x="6286500" y="5457825"/>
          <p14:tracePt t="83565" x="6272213" y="5467350"/>
          <p14:tracePt t="83573" x="6257925" y="5476875"/>
          <p14:tracePt t="83581" x="6243638" y="5486400"/>
          <p14:tracePt t="83590" x="6234113" y="5491163"/>
          <p14:tracePt t="83597" x="6234113" y="5500688"/>
          <p14:tracePt t="83608" x="6229350" y="5505450"/>
          <p14:tracePt t="83614" x="6224588" y="5519738"/>
          <p14:tracePt t="83632" x="6224588" y="5524500"/>
          <p14:tracePt t="83649" x="6224588" y="5534025"/>
          <p14:tracePt t="83670" x="6224588" y="5538788"/>
          <p14:tracePt t="83696" x="6224588" y="5543550"/>
          <p14:tracePt t="83701" x="6224588" y="5553075"/>
          <p14:tracePt t="83718" x="6229350" y="5562600"/>
          <p14:tracePt t="83725" x="6234113" y="5567363"/>
          <p14:tracePt t="83733" x="6238875" y="5572125"/>
          <p14:tracePt t="83741" x="6238875" y="5576888"/>
          <p14:tracePt t="83757" x="6248400" y="5581650"/>
          <p14:tracePt t="83992" x="0" y="0"/>
        </p14:tracePtLst>
        <p14:tracePtLst>
          <p14:tracePt t="84940" x="6405563" y="3619500"/>
          <p14:tracePt t="84952" x="6400800" y="3614738"/>
          <p14:tracePt t="84968" x="6396038" y="3614738"/>
          <p14:tracePt t="84977" x="6391275" y="3614738"/>
          <p14:tracePt t="84993" x="6386513" y="3614738"/>
          <p14:tracePt t="85009" x="6376988" y="3614738"/>
          <p14:tracePt t="85017" x="6362700" y="3600450"/>
          <p14:tracePt t="85027" x="6348413" y="3590925"/>
          <p14:tracePt t="85030" x="6343650" y="3581400"/>
          <p14:tracePt t="85038" x="6319838" y="3567113"/>
          <p14:tracePt t="85046" x="6310313" y="3557588"/>
          <p14:tracePt t="85052" x="6291263" y="3543300"/>
          <p14:tracePt t="85061" x="6267450" y="3529013"/>
          <p14:tracePt t="85069" x="6243638" y="3524250"/>
          <p14:tracePt t="85077" x="6215063" y="3514725"/>
          <p14:tracePt t="85086" x="6196013" y="3500438"/>
          <p14:tracePt t="85093" x="6176963" y="3495675"/>
          <p14:tracePt t="85101" x="6157913" y="3495675"/>
          <p14:tracePt t="85109" x="6153150" y="3495675"/>
          <p14:tracePt t="85117" x="6138863" y="3495675"/>
          <p14:tracePt t="85125" x="6124575" y="3495675"/>
          <p14:tracePt t="85133" x="6110288" y="3490913"/>
          <p14:tracePt t="85140" x="6105525" y="3486150"/>
          <p14:tracePt t="85149" x="6091238" y="3486150"/>
          <p14:tracePt t="85156" x="6076950" y="3481388"/>
          <p14:tracePt t="85165" x="6067425" y="3481388"/>
          <p14:tracePt t="85173" x="6048375" y="3481388"/>
          <p14:tracePt t="85181" x="6034088" y="3476625"/>
          <p14:tracePt t="85189" x="6019800" y="3476625"/>
          <p14:tracePt t="85196" x="5995988" y="3471863"/>
          <p14:tracePt t="85204" x="5972175" y="3471863"/>
          <p14:tracePt t="85213" x="5943600" y="3462338"/>
          <p14:tracePt t="85222" x="5919788" y="3462338"/>
          <p14:tracePt t="85228" x="5876925" y="3457575"/>
          <p14:tracePt t="85237" x="5843588" y="3457575"/>
          <p14:tracePt t="85245" x="5815013" y="3457575"/>
          <p14:tracePt t="85253" x="5781675" y="3457575"/>
          <p14:tracePt t="85261" x="5734050" y="3457575"/>
          <p14:tracePt t="85270" x="5700713" y="3457575"/>
          <p14:tracePt t="85278" x="5667375" y="3457575"/>
          <p14:tracePt t="85284" x="5629275" y="3457575"/>
          <p14:tracePt t="85298" x="5595938" y="3457575"/>
          <p14:tracePt t="85313" x="5534025" y="3457575"/>
          <p14:tracePt t="85320" x="5514975" y="3457575"/>
          <p14:tracePt t="85328" x="5491163" y="3457575"/>
          <p14:tracePt t="85333" x="5467350" y="3457575"/>
          <p14:tracePt t="85341" x="5438775" y="3457575"/>
          <p14:tracePt t="85349" x="5424488" y="3457575"/>
          <p14:tracePt t="85357" x="5400675" y="3457575"/>
          <p14:tracePt t="85365" x="5381625" y="3457575"/>
          <p14:tracePt t="85373" x="5367338" y="3457575"/>
          <p14:tracePt t="85381" x="5353050" y="3457575"/>
          <p14:tracePt t="85389" x="5334000" y="3462338"/>
          <p14:tracePt t="85397" x="5324475" y="3462338"/>
          <p14:tracePt t="85405" x="5305425" y="3481388"/>
          <p14:tracePt t="85415" x="5291138" y="3486150"/>
          <p14:tracePt t="85426" x="5276850" y="3500438"/>
          <p14:tracePt t="85434" x="5267325" y="3509963"/>
          <p14:tracePt t="85442" x="5257800" y="3524250"/>
          <p14:tracePt t="85449" x="5253038" y="3538538"/>
          <p14:tracePt t="85454" x="5243513" y="3557588"/>
          <p14:tracePt t="85461" x="5243513" y="3562350"/>
          <p14:tracePt t="85469" x="5238750" y="3571875"/>
          <p14:tracePt t="85478" x="5238750" y="3590925"/>
          <p14:tracePt t="85486" x="5238750" y="3595688"/>
          <p14:tracePt t="85492" x="5238750" y="3609975"/>
          <p14:tracePt t="85501" x="5238750" y="3629025"/>
          <p14:tracePt t="85509" x="5238750" y="3638550"/>
          <p14:tracePt t="85517" x="5238750" y="3652838"/>
          <p14:tracePt t="85525" x="5243513" y="3671888"/>
          <p14:tracePt t="85533" x="5253038" y="3686175"/>
          <p14:tracePt t="85542" x="5267325" y="3709988"/>
          <p14:tracePt t="85549" x="5305425" y="3748088"/>
          <p14:tracePt t="85557" x="5319713" y="3767138"/>
          <p14:tracePt t="85564" x="5362575" y="3805238"/>
          <p14:tracePt t="85573" x="5391150" y="3833813"/>
          <p14:tracePt t="85582" x="5443538" y="3867150"/>
          <p14:tracePt t="85590" x="5486400" y="3900488"/>
          <p14:tracePt t="85597" x="5538788" y="3924300"/>
          <p14:tracePt t="85605" x="5595938" y="3943350"/>
          <p14:tracePt t="85613" x="5643563" y="3957638"/>
          <p14:tracePt t="85620" x="5695950" y="3976688"/>
          <p14:tracePt t="85630" x="5734050" y="3981450"/>
          <p14:tracePt t="85636" x="5781675" y="3981450"/>
          <p14:tracePt t="85649" x="5824538" y="3986213"/>
          <p14:tracePt t="85661" x="5905500" y="3986213"/>
          <p14:tracePt t="85672" x="5953125" y="3986213"/>
          <p14:tracePt t="85680" x="5991225" y="3986213"/>
          <p14:tracePt t="85686" x="6034088" y="3986213"/>
          <p14:tracePt t="85697" x="6081713" y="3986213"/>
          <p14:tracePt t="85705" x="6119813" y="3986213"/>
          <p14:tracePt t="85711" x="6167438" y="3986213"/>
          <p14:tracePt t="85716" x="6224588" y="3986213"/>
          <p14:tracePt t="85724" x="6286500" y="3976688"/>
          <p14:tracePt t="85733" x="6343650" y="3976688"/>
          <p14:tracePt t="85746" x="6405563" y="3971925"/>
          <p14:tracePt t="85753" x="6457950" y="3971925"/>
          <p14:tracePt t="85761" x="6505575" y="3967163"/>
          <p14:tracePt t="85766" x="6553200" y="3952875"/>
          <p14:tracePt t="85773" x="6586538" y="3943350"/>
          <p14:tracePt t="85780" x="6619875" y="3929063"/>
          <p14:tracePt t="85789" x="6643688" y="3914775"/>
          <p14:tracePt t="85798" x="6662738" y="3895725"/>
          <p14:tracePt t="85806" x="6677025" y="3881438"/>
          <p14:tracePt t="85813" x="6681788" y="3862388"/>
          <p14:tracePt t="85821" x="6700838" y="3833813"/>
          <p14:tracePt t="85829" x="6705600" y="3814763"/>
          <p14:tracePt t="85837" x="6710363" y="3790950"/>
          <p14:tracePt t="85844" x="6715125" y="3771900"/>
          <p14:tracePt t="85854" x="6715125" y="3752850"/>
          <p14:tracePt t="85861" x="6715125" y="3738563"/>
          <p14:tracePt t="85869" x="6715125" y="3724275"/>
          <p14:tracePt t="85877" x="6715125" y="3709988"/>
          <p14:tracePt t="85888" x="6715125" y="3700463"/>
          <p14:tracePt t="85893" x="6715125" y="3690938"/>
          <p14:tracePt t="85901" x="6715125" y="3681413"/>
          <p14:tracePt t="85911" x="6715125" y="3662363"/>
          <p14:tracePt t="85917" x="6705600" y="3652838"/>
          <p14:tracePt t="85927" x="6696075" y="3643313"/>
          <p14:tracePt t="85936" x="6677025" y="3614738"/>
          <p14:tracePt t="85945" x="6662738" y="3605213"/>
          <p14:tracePt t="85954" x="6634163" y="3586163"/>
          <p14:tracePt t="85965" x="6567488" y="3552825"/>
          <p14:tracePt t="85978" x="6524625" y="3524250"/>
          <p14:tracePt t="85986" x="6462713" y="3500438"/>
          <p14:tracePt t="85992" x="6424613" y="3486150"/>
          <p14:tracePt t="85998" x="6367463" y="3467100"/>
          <p14:tracePt t="86011" x="6324600" y="3462338"/>
          <p14:tracePt t="86019" x="6281738" y="3452813"/>
          <p14:tracePt t="86024" x="6224588" y="3438525"/>
          <p14:tracePt t="86030" x="6176963" y="3433763"/>
          <p14:tracePt t="86036" x="6129338" y="3429000"/>
          <p14:tracePt t="86044" x="6081713" y="3429000"/>
          <p14:tracePt t="86052" x="6024563" y="3419475"/>
          <p14:tracePt t="86062" x="5976938" y="3419475"/>
          <p14:tracePt t="86070" x="5919788" y="3419475"/>
          <p14:tracePt t="86077" x="5857875" y="3419475"/>
          <p14:tracePt t="86089" x="5795963" y="3419475"/>
          <p14:tracePt t="86092" x="5738813" y="3419475"/>
          <p14:tracePt t="86100" x="5681663" y="3419475"/>
          <p14:tracePt t="86110" x="5634038" y="3419475"/>
          <p14:tracePt t="86117" x="5572125" y="3419475"/>
          <p14:tracePt t="86125" x="5514975" y="3419475"/>
          <p14:tracePt t="86133" x="5453063" y="3419475"/>
          <p14:tracePt t="86141" x="5395913" y="3419475"/>
          <p14:tracePt t="86149" x="5357813" y="3419475"/>
          <p14:tracePt t="86157" x="5319713" y="3419475"/>
          <p14:tracePt t="86165" x="5286375" y="3419475"/>
          <p14:tracePt t="86174" x="5267325" y="3419475"/>
          <p14:tracePt t="86180" x="5262563" y="3419475"/>
          <p14:tracePt t="86189" x="5248275" y="3419475"/>
          <p14:tracePt t="86197" x="5233988" y="3424238"/>
          <p14:tracePt t="86205" x="5219700" y="3433763"/>
          <p14:tracePt t="86213" x="5219700" y="3438525"/>
          <p14:tracePt t="86221" x="5214938" y="3438525"/>
          <p14:tracePt t="86229" x="5210175" y="3443288"/>
          <p14:tracePt t="86236" x="5210175" y="3452813"/>
          <p14:tracePt t="86245" x="5200650" y="3462338"/>
          <p14:tracePt t="86253" x="5200650" y="3467100"/>
          <p14:tracePt t="86261" x="5200650" y="3471863"/>
          <p14:tracePt t="86262" x="0" y="0"/>
        </p14:tracePtLst>
        <p14:tracePtLst>
          <p14:tracePt t="89320" x="7900988" y="5086350"/>
          <p14:tracePt t="89325" x="7896225" y="5091113"/>
          <p14:tracePt t="89334" x="7886700" y="5105400"/>
          <p14:tracePt t="89349" x="7886700" y="5114925"/>
          <p14:tracePt t="89356" x="7881938" y="5129213"/>
          <p14:tracePt t="89365" x="7881938" y="5133975"/>
          <p14:tracePt t="89372" x="7877175" y="5143500"/>
          <p14:tracePt t="89382" x="7877175" y="5148263"/>
          <p14:tracePt t="89393" x="7877175" y="5153025"/>
          <p14:tracePt t="89404" x="7877175" y="5172075"/>
          <p14:tracePt t="89415" x="7877175" y="5191125"/>
          <p14:tracePt t="89421" x="7877175" y="5210175"/>
          <p14:tracePt t="89429" x="7877175" y="5214938"/>
          <p14:tracePt t="89442" x="7891463" y="5233988"/>
          <p14:tracePt t="89448" x="7915275" y="5262563"/>
          <p14:tracePt t="89455" x="7924800" y="5272088"/>
          <p14:tracePt t="89461" x="7939088" y="5291138"/>
          <p14:tracePt t="89469" x="7958138" y="5314950"/>
          <p14:tracePt t="89476" x="7972425" y="5324475"/>
          <p14:tracePt t="89488" x="8005763" y="5338763"/>
          <p14:tracePt t="89497" x="8024813" y="5348288"/>
          <p14:tracePt t="89503" x="8053388" y="5367338"/>
          <p14:tracePt t="89509" x="8077200" y="5372100"/>
          <p14:tracePt t="89517" x="8110538" y="5381625"/>
          <p14:tracePt t="89525" x="8134350" y="5391150"/>
          <p14:tracePt t="89534" x="8172450" y="5395913"/>
          <p14:tracePt t="89542" x="8201025" y="5405438"/>
          <p14:tracePt t="89548" x="8234363" y="5414963"/>
          <p14:tracePt t="89557" x="8267700" y="5424488"/>
          <p14:tracePt t="89565" x="8301038" y="5424488"/>
          <p14:tracePt t="89573" x="8339138" y="5434013"/>
          <p14:tracePt t="89582" x="8382000" y="5434013"/>
          <p14:tracePt t="89589" x="8415338" y="5434013"/>
          <p14:tracePt t="89598" x="8467725" y="5434013"/>
          <p14:tracePt t="89604" x="8515350" y="5434013"/>
          <p14:tracePt t="89614" x="8562975" y="5434013"/>
          <p14:tracePt t="89621" x="8610600" y="5434013"/>
          <p14:tracePt t="89629" x="8658225" y="5434013"/>
          <p14:tracePt t="89636" x="8705850" y="5434013"/>
          <p14:tracePt t="89646" x="8753475" y="5434013"/>
          <p14:tracePt t="89654" x="8786813" y="5434013"/>
          <p14:tracePt t="89662" x="8820150" y="5434013"/>
          <p14:tracePt t="89669" x="8853488" y="5434013"/>
          <p14:tracePt t="89678" x="8877300" y="5434013"/>
          <p14:tracePt t="89685" x="8896350" y="5434013"/>
          <p14:tracePt t="89694" x="8920163" y="5434013"/>
          <p14:tracePt t="89701" x="8948738" y="5414963"/>
          <p14:tracePt t="89709" x="8958263" y="5410200"/>
          <p14:tracePt t="89717" x="8986838" y="5395913"/>
          <p14:tracePt t="89725" x="9001125" y="5386388"/>
          <p14:tracePt t="89733" x="9039225" y="5372100"/>
          <p14:tracePt t="89741" x="9063038" y="5353050"/>
          <p14:tracePt t="89753" x="9091613" y="5338763"/>
          <p14:tracePt t="89757" x="9134475" y="5310188"/>
          <p14:tracePt t="89765" x="9172575" y="5286375"/>
          <p14:tracePt t="89773" x="9201150" y="5267325"/>
          <p14:tracePt t="89783" x="9244013" y="5233988"/>
          <p14:tracePt t="89794" x="9282113" y="5210175"/>
          <p14:tracePt t="89813" x="9358313" y="5148263"/>
          <p14:tracePt t="89821" x="9382125" y="5129213"/>
          <p14:tracePt t="89828" x="9386888" y="5114925"/>
          <p14:tracePt t="89837" x="9396413" y="5091113"/>
          <p14:tracePt t="89845" x="9396413" y="5072063"/>
          <p14:tracePt t="89852" x="9401175" y="5057775"/>
          <p14:tracePt t="89861" x="9401175" y="5033963"/>
          <p14:tracePt t="89869" x="9401175" y="5014913"/>
          <p14:tracePt t="89877" x="9401175" y="4995863"/>
          <p14:tracePt t="89884" x="9401175" y="4967288"/>
          <p14:tracePt t="89903" x="9401175" y="4919663"/>
          <p14:tracePt t="89909" x="9401175" y="4895850"/>
          <p14:tracePt t="89917" x="9401175" y="4862513"/>
          <p14:tracePt t="89925" x="9401175" y="4838700"/>
          <p14:tracePt t="89935" x="9377363" y="4781550"/>
          <p14:tracePt t="89947" x="9358313" y="4743450"/>
          <p14:tracePt t="89953" x="9348788" y="4719638"/>
          <p14:tracePt t="89959" x="9329738" y="4691063"/>
          <p14:tracePt t="89965" x="9320213" y="4648200"/>
          <p14:tracePt t="89973" x="9286875" y="4605338"/>
          <p14:tracePt t="89981" x="9263063" y="4567238"/>
          <p14:tracePt t="89989" x="9239250" y="4533900"/>
          <p14:tracePt t="89996" x="9201150" y="4486275"/>
          <p14:tracePt t="90005" x="9172575" y="4452938"/>
          <p14:tracePt t="90014" x="9144000" y="4424363"/>
          <p14:tracePt t="90022" x="9105900" y="4400550"/>
          <p14:tracePt t="90033" x="9077325" y="4381500"/>
          <p14:tracePt t="90044" x="9015413" y="4343400"/>
          <p14:tracePt t="90057" x="8972550" y="4324350"/>
          <p14:tracePt t="90067" x="8943975" y="4305300"/>
          <p14:tracePt t="90072" x="8901113" y="4281488"/>
          <p14:tracePt t="90078" x="8882063" y="4271963"/>
          <p14:tracePt t="90085" x="8853488" y="4257675"/>
          <p14:tracePt t="90093" x="8824913" y="4243388"/>
          <p14:tracePt t="90100" x="8782050" y="4224338"/>
          <p14:tracePt t="90109" x="8758238" y="4214813"/>
          <p14:tracePt t="90117" x="8715375" y="4195763"/>
          <p14:tracePt t="90126" x="8672513" y="4181475"/>
          <p14:tracePt t="90132" x="8624888" y="4167188"/>
          <p14:tracePt t="90142" x="8586788" y="4157663"/>
          <p14:tracePt t="90149" x="8539163" y="4148138"/>
          <p14:tracePt t="90157" x="8491538" y="4129088"/>
          <p14:tracePt t="90164" x="8448675" y="4129088"/>
          <p14:tracePt t="90173" x="8410575" y="4124325"/>
          <p14:tracePt t="90181" x="8367713" y="4124325"/>
          <p14:tracePt t="90191" x="8329613" y="4124325"/>
          <p14:tracePt t="90202" x="8296275" y="4124325"/>
          <p14:tracePt t="90209" x="8272463" y="4124325"/>
          <p14:tracePt t="90216" x="8248650" y="4124325"/>
          <p14:tracePt t="90229" x="8224838" y="4124325"/>
          <p14:tracePt t="90236" x="8205788" y="4129088"/>
          <p14:tracePt t="90247" x="8191500" y="4133850"/>
          <p14:tracePt t="90262" x="8162925" y="4143375"/>
          <p14:tracePt t="90269" x="8143875" y="4157663"/>
          <p14:tracePt t="90277" x="8124825" y="4167188"/>
          <p14:tracePt t="90288" x="8105775" y="4181475"/>
          <p14:tracePt t="90299" x="8086725" y="4191000"/>
          <p14:tracePt t="90306" x="8058150" y="4200525"/>
          <p14:tracePt t="90312" x="8024813" y="4219575"/>
          <p14:tracePt t="90319" x="7986713" y="4238625"/>
          <p14:tracePt t="90326" x="7967663" y="4248150"/>
          <p14:tracePt t="90333" x="7924800" y="4267200"/>
          <p14:tracePt t="90344" x="7896225" y="4286250"/>
          <p14:tracePt t="90352" x="7867650" y="4305300"/>
          <p14:tracePt t="90363" x="7824788" y="4329113"/>
          <p14:tracePt t="90367" x="7791450" y="4352925"/>
          <p14:tracePt t="90376" x="7753350" y="4386263"/>
          <p14:tracePt t="90385" x="7729538" y="4414838"/>
          <p14:tracePt t="90391" x="7696200" y="4443413"/>
          <p14:tracePt t="90397" x="7662863" y="4481513"/>
          <p14:tracePt t="90405" x="7639050" y="4514850"/>
          <p14:tracePt t="90412" x="7624763" y="4543425"/>
          <p14:tracePt t="90420" x="7610475" y="4576763"/>
          <p14:tracePt t="90429" x="7596188" y="4605338"/>
          <p14:tracePt t="90440" x="7591425" y="4629150"/>
          <p14:tracePt t="90448" x="7581900" y="4652963"/>
          <p14:tracePt t="90463" x="7562850" y="4700588"/>
          <p14:tracePt t="90468" x="7558088" y="4724400"/>
          <p14:tracePt t="90477" x="7553325" y="4743450"/>
          <p14:tracePt t="90484" x="7543800" y="4767263"/>
          <p14:tracePt t="90493" x="7543800" y="4776788"/>
          <p14:tracePt t="90501" x="7543800" y="4795838"/>
          <p14:tracePt t="90509" x="7543800" y="4819650"/>
          <p14:tracePt t="90517" x="7543800" y="4843463"/>
          <p14:tracePt t="90525" x="7548563" y="4867275"/>
          <p14:tracePt t="90532" x="7572375" y="4919663"/>
          <p14:tracePt t="90542" x="7586663" y="4953000"/>
          <p14:tracePt t="90550" x="7615238" y="4995863"/>
          <p14:tracePt t="90558" x="7643813" y="5048250"/>
          <p14:tracePt t="90564" x="7658100" y="5076825"/>
          <p14:tracePt t="90576" x="7677150" y="5105400"/>
          <p14:tracePt t="90584" x="7691438" y="5133975"/>
          <p14:tracePt t="90595" x="7715250" y="5167313"/>
          <p14:tracePt t="90606" x="7767638" y="5224463"/>
          <p14:tracePt t="90618" x="7791450" y="5248275"/>
          <p14:tracePt t="90625" x="7810500" y="5267325"/>
          <p14:tracePt t="90631" x="7834313" y="5291138"/>
          <p14:tracePt t="90638" x="7862888" y="5314950"/>
          <p14:tracePt t="90646" x="7891463" y="5334000"/>
          <p14:tracePt t="90654" x="7924800" y="5357813"/>
          <p14:tracePt t="90662" x="7958138" y="5372100"/>
          <p14:tracePt t="90669" x="8005763" y="5395913"/>
          <p14:tracePt t="90677" x="8039100" y="5414963"/>
          <p14:tracePt t="90689" x="8081963" y="5434013"/>
          <p14:tracePt t="90702" x="8181975" y="5457825"/>
          <p14:tracePt t="90709" x="8229600" y="5476875"/>
          <p14:tracePt t="90722" x="8286750" y="5476875"/>
          <p14:tracePt t="90728" x="8339138" y="5476875"/>
          <p14:tracePt t="90735" x="8405813" y="5476875"/>
          <p14:tracePt t="90742" x="8467725" y="5476875"/>
          <p14:tracePt t="90749" x="8524875" y="5476875"/>
          <p14:tracePt t="90757" x="8572500" y="5476875"/>
          <p14:tracePt t="90767" x="8624888" y="5476875"/>
          <p14:tracePt t="90776" x="8672513" y="5472113"/>
          <p14:tracePt t="90784" x="8724900" y="5467350"/>
          <p14:tracePt t="90793" x="8772525" y="5462588"/>
          <p14:tracePt t="90798" x="8805863" y="5462588"/>
          <p14:tracePt t="90806" x="8848725" y="5443538"/>
          <p14:tracePt t="90813" x="8886825" y="5443538"/>
          <p14:tracePt t="90821" x="8920163" y="5438775"/>
          <p14:tracePt t="90828" x="8967788" y="5434013"/>
          <p14:tracePt t="90837" x="9010650" y="5419725"/>
          <p14:tracePt t="90845" x="9043988" y="5414963"/>
          <p14:tracePt t="90852" x="9077325" y="5400675"/>
          <p14:tracePt t="90862" x="9120188" y="5376863"/>
          <p14:tracePt t="90868" x="9158288" y="5353050"/>
          <p14:tracePt t="90878" x="9186863" y="5338763"/>
          <p14:tracePt t="90885" x="9215438" y="5314950"/>
          <p14:tracePt t="90897" x="9244013" y="5291138"/>
          <p14:tracePt t="90904" x="9258300" y="5276850"/>
          <p14:tracePt t="90912" x="9267825" y="5262563"/>
          <p14:tracePt t="90919" x="9277350" y="5243513"/>
          <p14:tracePt t="90925" x="9296400" y="5224463"/>
          <p14:tracePt t="90933" x="9305925" y="5195888"/>
          <p14:tracePt t="90941" x="9315450" y="5176838"/>
          <p14:tracePt t="90949" x="9320213" y="5153025"/>
          <p14:tracePt t="90956" x="9334500" y="5129213"/>
          <p14:tracePt t="90965" x="9344025" y="5110163"/>
          <p14:tracePt t="90974" x="9348788" y="5091113"/>
          <p14:tracePt t="90981" x="9358313" y="5072063"/>
          <p14:tracePt t="90989" x="9372600" y="5053013"/>
          <p14:tracePt t="90996" x="9372600" y="5033963"/>
          <p14:tracePt t="91005" x="9372600" y="5024438"/>
          <p14:tracePt t="91014" x="9372600" y="5010150"/>
          <p14:tracePt t="91021" x="9382125" y="4991100"/>
          <p14:tracePt t="91031" x="9386888" y="4981575"/>
          <p14:tracePt t="91039" x="9386888" y="4972050"/>
          <p14:tracePt t="91048" x="9386888" y="4957763"/>
          <p14:tracePt t="91059" x="9386888" y="4948238"/>
          <p14:tracePt t="91066" x="9386888" y="4943475"/>
          <p14:tracePt t="91069" x="9386888" y="4929188"/>
          <p14:tracePt t="91078" x="9386888" y="4924425"/>
          <p14:tracePt t="91095" x="9386888" y="4919663"/>
          <p14:tracePt t="91104" x="9386888" y="4910138"/>
          <p14:tracePt t="91133" x="0" y="0"/>
        </p14:tracePtLst>
        <p14:tracePtLst>
          <p14:tracePt t="100997" x="10772775" y="4529138"/>
          <p14:tracePt t="101083" x="10768013" y="4524375"/>
          <p14:tracePt t="101104" x="10758488" y="4524375"/>
          <p14:tracePt t="101115" x="10753725" y="4519613"/>
          <p14:tracePt t="101122" x="10739438" y="4519613"/>
          <p14:tracePt t="101128" x="10729913" y="4519613"/>
          <p14:tracePt t="101133" x="10710863" y="4519613"/>
          <p14:tracePt t="101142" x="10696575" y="4510088"/>
          <p14:tracePt t="101148" x="10682288" y="4510088"/>
          <p14:tracePt t="101156" x="10658475" y="4505325"/>
          <p14:tracePt t="101165" x="10639425" y="4505325"/>
          <p14:tracePt t="101173" x="10620375" y="4505325"/>
          <p14:tracePt t="101180" x="10601325" y="4505325"/>
          <p14:tracePt t="101189" x="10587038" y="4505325"/>
          <p14:tracePt t="101197" x="10572750" y="4505325"/>
          <p14:tracePt t="101205" x="10548938" y="4505325"/>
          <p14:tracePt t="101216" x="10529888" y="4505325"/>
          <p14:tracePt t="101226" x="10515600" y="4505325"/>
          <p14:tracePt t="101237" x="10477500" y="4505325"/>
          <p14:tracePt t="101246" x="10453688" y="4505325"/>
          <p14:tracePt t="101259" x="10425113" y="4495800"/>
          <p14:tracePt t="101266" x="10410825" y="4495800"/>
          <p14:tracePt t="101278" x="10372725" y="4486275"/>
          <p14:tracePt t="101286" x="10348913" y="4481513"/>
          <p14:tracePt t="101293" x="10334625" y="4481513"/>
          <p14:tracePt t="101301" x="10315575" y="4481513"/>
          <p14:tracePt t="101309" x="10301288" y="4481513"/>
          <p14:tracePt t="101317" x="10277475" y="4481513"/>
          <p14:tracePt t="101325" x="10258425" y="4481513"/>
          <p14:tracePt t="101333" x="10234613" y="4481513"/>
          <p14:tracePt t="101346" x="10210800" y="4481513"/>
          <p14:tracePt t="101353" x="10186988" y="4481513"/>
          <p14:tracePt t="101361" x="10172700" y="4481513"/>
          <p14:tracePt t="101367" x="10148888" y="4481513"/>
          <p14:tracePt t="101373" x="10125075" y="4481513"/>
          <p14:tracePt t="101380" x="10106025" y="4486275"/>
          <p14:tracePt t="101393" x="10086975" y="4491038"/>
          <p14:tracePt t="101400" x="10067925" y="4491038"/>
          <p14:tracePt t="101409" x="10044113" y="4491038"/>
          <p14:tracePt t="101414" x="10034588" y="4495800"/>
          <p14:tracePt t="101420" x="10015538" y="4505325"/>
          <p14:tracePt t="101429" x="10001250" y="4510088"/>
          <p14:tracePt t="101436" x="9991725" y="4514850"/>
          <p14:tracePt t="101445" x="9972675" y="4524375"/>
          <p14:tracePt t="101453" x="9963150" y="4538663"/>
          <p14:tracePt t="101462" x="9953625" y="4552950"/>
          <p14:tracePt t="101469" x="9939338" y="4567238"/>
          <p14:tracePt t="101476" x="9925050" y="4586288"/>
          <p14:tracePt t="101485" x="9915525" y="4605338"/>
          <p14:tracePt t="101493" x="9896475" y="4629150"/>
          <p14:tracePt t="101501" x="9886950" y="4648200"/>
          <p14:tracePt t="101510" x="9867900" y="4667250"/>
          <p14:tracePt t="101517" x="9858375" y="4686300"/>
          <p14:tracePt t="101525" x="9848850" y="4705350"/>
          <p14:tracePt t="101532" x="9839325" y="4719638"/>
          <p14:tracePt t="101542" x="9834563" y="4733925"/>
          <p14:tracePt t="101549" x="9829800" y="4748213"/>
          <p14:tracePt t="101558" x="9829800" y="4752975"/>
          <p14:tracePt t="101566" x="9829800" y="4767263"/>
          <p14:tracePt t="101573" x="9829800" y="4772025"/>
          <p14:tracePt t="101581" x="9829800" y="4791075"/>
          <p14:tracePt t="101589" x="9829800" y="4805363"/>
          <p14:tracePt t="101597" x="9834563" y="4819650"/>
          <p14:tracePt t="101605" x="9848850" y="4838700"/>
          <p14:tracePt t="101614" x="9867900" y="4857750"/>
          <p14:tracePt t="101621" x="9882188" y="4881563"/>
          <p14:tracePt t="101629" x="9901238" y="4900613"/>
          <p14:tracePt t="101637" x="9925050" y="4924425"/>
          <p14:tracePt t="101644" x="9953625" y="4953000"/>
          <p14:tracePt t="101653" x="9982200" y="4976813"/>
          <p14:tracePt t="101662" x="10010775" y="4991100"/>
          <p14:tracePt t="101669" x="10039350" y="5014913"/>
          <p14:tracePt t="101678" x="10082213" y="5038725"/>
          <p14:tracePt t="101685" x="10106025" y="5043488"/>
          <p14:tracePt t="101693" x="10153650" y="5067300"/>
          <p14:tracePt t="101701" x="10191750" y="5067300"/>
          <p14:tracePt t="101708" x="10248900" y="5086350"/>
          <p14:tracePt t="101717" x="10310813" y="5095875"/>
          <p14:tracePt t="101725" x="10377488" y="5100638"/>
          <p14:tracePt t="101735" x="10444163" y="5119688"/>
          <p14:tracePt t="101746" x="10515600" y="5124450"/>
          <p14:tracePt t="101759" x="10648950" y="5133975"/>
          <p14:tracePt t="101764" x="10710863" y="5138738"/>
          <p14:tracePt t="101775" x="10777538" y="5138738"/>
          <p14:tracePt t="101780" x="10839450" y="5157788"/>
          <p14:tracePt t="101789" x="10896600" y="5157788"/>
          <p14:tracePt t="101796" x="10953750" y="5157788"/>
          <p14:tracePt t="101806" x="11010900" y="5172075"/>
          <p14:tracePt t="101813" x="11063288" y="5176838"/>
          <p14:tracePt t="101821" x="11120438" y="5186363"/>
          <p14:tracePt t="101829" x="11177588" y="5186363"/>
          <p14:tracePt t="101837" x="11229975" y="5186363"/>
          <p14:tracePt t="101845" x="11287125" y="5186363"/>
          <p14:tracePt t="101852" x="11334750" y="5186363"/>
          <p14:tracePt t="101860" x="11391900" y="5186363"/>
          <p14:tracePt t="101875" x="11444288" y="5186363"/>
          <p14:tracePt t="101887" x="11544300" y="5186363"/>
          <p14:tracePt t="101895" x="11572875" y="5186363"/>
          <p14:tracePt t="101900" x="11620500" y="5186363"/>
          <p14:tracePt t="101911" x="11663363" y="5186363"/>
          <p14:tracePt t="101918" x="11710988" y="5186363"/>
          <p14:tracePt t="101925" x="11744325" y="5181600"/>
          <p14:tracePt t="101934" x="11768138" y="5176838"/>
          <p14:tracePt t="101942" x="11791950" y="5176838"/>
          <p14:tracePt t="101949" x="11811000" y="5172075"/>
          <p14:tracePt t="101957" x="11844338" y="5162550"/>
          <p14:tracePt t="101965" x="11849100" y="5162550"/>
          <p14:tracePt t="101973" x="11863388" y="5157788"/>
          <p14:tracePt t="101982" x="11868150" y="5153025"/>
          <p14:tracePt t="101997" x="11872913" y="5153025"/>
          <p14:tracePt t="102005" x="11877675" y="5143500"/>
          <p14:tracePt t="102015" x="11877675" y="5138738"/>
          <p14:tracePt t="102025" x="11877675" y="5124450"/>
          <p14:tracePt t="102032" x="11882438" y="5119688"/>
          <p14:tracePt t="102049" x="11882438" y="5100638"/>
          <p14:tracePt t="102056" x="11887200" y="5091113"/>
          <p14:tracePt t="102061" x="11891963" y="5081588"/>
          <p14:tracePt t="102070" x="11891963" y="5067300"/>
          <p14:tracePt t="102077" x="11891963" y="5062538"/>
          <p14:tracePt t="102085" x="11891963" y="5057775"/>
          <p14:tracePt t="102093" x="11891963" y="5048250"/>
          <p14:tracePt t="102183" x="11891963" y="5043488"/>
          <p14:tracePt t="10226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ZoneTexte 179"/>
          <p:cNvSpPr txBox="1"/>
          <p:nvPr/>
        </p:nvSpPr>
        <p:spPr>
          <a:xfrm>
            <a:off x="1411358" y="894007"/>
            <a:ext cx="1981794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Entrées choisies par l'utilisateur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4" name="Image 2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8" y="1281666"/>
            <a:ext cx="3224550" cy="5122440"/>
          </a:xfrm>
          <a:prstGeom prst="rect">
            <a:avLst/>
          </a:prstGeom>
        </p:spPr>
      </p:pic>
      <p:sp>
        <p:nvSpPr>
          <p:cNvPr id="225" name="ZoneTexte 224"/>
          <p:cNvSpPr txBox="1"/>
          <p:nvPr/>
        </p:nvSpPr>
        <p:spPr>
          <a:xfrm>
            <a:off x="5325979" y="2105561"/>
            <a:ext cx="3529786" cy="1323439"/>
          </a:xfrm>
          <a:prstGeom prst="rect">
            <a:avLst/>
          </a:prstGeom>
          <a:solidFill>
            <a:srgbClr val="FDF59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367D32"/>
                </a:solidFill>
              </a:rPr>
              <a:t>Liste </a:t>
            </a:r>
            <a:r>
              <a:rPr lang="de-DE" sz="2000" b="1" dirty="0" err="1" smtClean="0">
                <a:solidFill>
                  <a:srgbClr val="367D32"/>
                </a:solidFill>
              </a:rPr>
              <a:t>détaillée</a:t>
            </a:r>
            <a:r>
              <a:rPr lang="de-DE" sz="2000" b="1" dirty="0" smtClean="0">
                <a:solidFill>
                  <a:srgbClr val="367D32"/>
                </a:solidFill>
              </a:rPr>
              <a:t> </a:t>
            </a:r>
            <a:r>
              <a:rPr lang="de-DE" sz="2000" b="1" dirty="0" err="1" smtClean="0">
                <a:solidFill>
                  <a:srgbClr val="367D32"/>
                </a:solidFill>
              </a:rPr>
              <a:t>d'opérations</a:t>
            </a:r>
            <a:r>
              <a:rPr lang="de-DE" sz="2000" b="1" dirty="0" smtClean="0">
                <a:solidFill>
                  <a:srgbClr val="367D32"/>
                </a:solidFill>
              </a:rPr>
              <a:t> </a:t>
            </a:r>
          </a:p>
          <a:p>
            <a:r>
              <a:rPr lang="de-DE" sz="2000" dirty="0" smtClean="0"/>
              <a:t>~ </a:t>
            </a:r>
            <a:r>
              <a:rPr lang="de-DE" sz="2000" dirty="0" err="1" smtClean="0"/>
              <a:t>enregistrement</a:t>
            </a:r>
            <a:r>
              <a:rPr lang="de-DE" sz="2000" dirty="0" smtClean="0"/>
              <a:t> de </a:t>
            </a:r>
          </a:p>
          <a:p>
            <a:r>
              <a:rPr lang="de-DE" sz="2000" dirty="0" err="1" smtClean="0"/>
              <a:t>station</a:t>
            </a:r>
            <a:r>
              <a:rPr lang="de-DE" sz="2000" dirty="0" smtClean="0"/>
              <a:t> </a:t>
            </a:r>
            <a:r>
              <a:rPr lang="de-DE" sz="2000" dirty="0" err="1" smtClean="0"/>
              <a:t>expérimentale</a:t>
            </a:r>
            <a:r>
              <a:rPr lang="de-DE" sz="2000" dirty="0" smtClean="0"/>
              <a:t> </a:t>
            </a:r>
            <a:r>
              <a:rPr lang="de-DE" sz="2000" dirty="0" err="1" smtClean="0"/>
              <a:t>ou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parcelle</a:t>
            </a:r>
            <a:r>
              <a:rPr lang="de-DE" sz="2000" dirty="0" smtClean="0"/>
              <a:t> </a:t>
            </a:r>
            <a:r>
              <a:rPr lang="de-DE" sz="2000" dirty="0" err="1" smtClean="0"/>
              <a:t>d'agriculteur</a:t>
            </a:r>
            <a:endParaRPr lang="fr-FR" sz="2000" dirty="0"/>
          </a:p>
        </p:txBody>
      </p:sp>
      <p:sp>
        <p:nvSpPr>
          <p:cNvPr id="181" name="ZoneTexte 180"/>
          <p:cNvSpPr txBox="1"/>
          <p:nvPr/>
        </p:nvSpPr>
        <p:spPr>
          <a:xfrm>
            <a:off x="5325979" y="3599256"/>
            <a:ext cx="4712543" cy="707886"/>
          </a:xfrm>
          <a:prstGeom prst="rect">
            <a:avLst/>
          </a:prstGeom>
          <a:solidFill>
            <a:srgbClr val="FDF59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367D32"/>
                </a:solidFill>
              </a:rPr>
              <a:t>Description </a:t>
            </a:r>
            <a:r>
              <a:rPr lang="de-DE" sz="2000" b="1" dirty="0" err="1" smtClean="0">
                <a:solidFill>
                  <a:srgbClr val="367D32"/>
                </a:solidFill>
              </a:rPr>
              <a:t>détaillée</a:t>
            </a:r>
            <a:r>
              <a:rPr lang="de-DE" sz="2000" b="1" dirty="0" smtClean="0">
                <a:solidFill>
                  <a:srgbClr val="367D32"/>
                </a:solidFill>
              </a:rPr>
              <a:t> du </a:t>
            </a:r>
            <a:r>
              <a:rPr lang="de-DE" sz="2000" b="1" dirty="0" err="1" smtClean="0">
                <a:solidFill>
                  <a:srgbClr val="367D32"/>
                </a:solidFill>
              </a:rPr>
              <a:t>pédoclimat</a:t>
            </a:r>
            <a:r>
              <a:rPr lang="de-DE" sz="2000" b="1" dirty="0">
                <a:solidFill>
                  <a:srgbClr val="367D32"/>
                </a:solidFill>
              </a:rPr>
              <a:t/>
            </a:r>
            <a:br>
              <a:rPr lang="de-DE" sz="2000" b="1" dirty="0">
                <a:solidFill>
                  <a:srgbClr val="367D32"/>
                </a:solidFill>
              </a:rPr>
            </a:br>
            <a:r>
              <a:rPr lang="de-DE" sz="2000" dirty="0"/>
              <a:t>~ </a:t>
            </a:r>
            <a:r>
              <a:rPr lang="de-DE" sz="2000" dirty="0" err="1" smtClean="0"/>
              <a:t>parcelle</a:t>
            </a:r>
            <a:r>
              <a:rPr lang="de-DE" sz="2000" dirty="0" smtClean="0"/>
              <a:t> virtuelle</a:t>
            </a:r>
            <a:endParaRPr lang="fr-FR" sz="2000" dirty="0"/>
          </a:p>
        </p:txBody>
      </p:sp>
      <p:sp>
        <p:nvSpPr>
          <p:cNvPr id="183" name="Titre 1"/>
          <p:cNvSpPr>
            <a:spLocks noGrp="1"/>
          </p:cNvSpPr>
          <p:nvPr>
            <p:ph type="title"/>
          </p:nvPr>
        </p:nvSpPr>
        <p:spPr>
          <a:xfrm>
            <a:off x="960120" y="0"/>
            <a:ext cx="9815830" cy="692150"/>
          </a:xfrm>
        </p:spPr>
        <p:txBody>
          <a:bodyPr/>
          <a:lstStyle/>
          <a:p>
            <a:r>
              <a:rPr lang="de-DE" dirty="0" smtClean="0"/>
              <a:t>La </a:t>
            </a:r>
            <a:r>
              <a:rPr lang="de-DE" dirty="0" err="1" smtClean="0"/>
              <a:t>parcelle</a:t>
            </a:r>
            <a:r>
              <a:rPr lang="de-DE" dirty="0" smtClean="0"/>
              <a:t> virtuelle F</a:t>
            </a:r>
            <a:r>
              <a:rPr lang="de-DE" dirty="0"/>
              <a:t>LO</a:t>
            </a:r>
            <a:r>
              <a:rPr lang="de-DE" dirty="0" smtClean="0"/>
              <a:t>RS</a:t>
            </a:r>
            <a:r>
              <a:rPr lang="de-DE" dirty="0"/>
              <a:t>YS</a:t>
            </a:r>
            <a:endParaRPr lang="fr-FR" dirty="0"/>
          </a:p>
        </p:txBody>
      </p:sp>
      <p:sp>
        <p:nvSpPr>
          <p:cNvPr id="238" name="Espace réservé du numéro de diapositive 237"/>
          <p:cNvSpPr>
            <a:spLocks noGrp="1"/>
          </p:cNvSpPr>
          <p:nvPr>
            <p:ph type="sldNum" sz="quarter" idx="4"/>
          </p:nvPr>
        </p:nvSpPr>
        <p:spPr>
          <a:xfrm>
            <a:off x="11648660" y="6487335"/>
            <a:ext cx="543339" cy="365125"/>
          </a:xfrm>
        </p:spPr>
        <p:txBody>
          <a:bodyPr/>
          <a:lstStyle/>
          <a:p>
            <a:fld id="{401A568D-4D0D-4653-AB57-1FD4D06907C3}" type="slidenum">
              <a:rPr lang="en-GB" smtClean="0"/>
              <a:t>6</a:t>
            </a:fld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67" y="98765"/>
            <a:ext cx="718538" cy="71853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91574" y="6442502"/>
            <a:ext cx="1095292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Arial" pitchFamily="34" charset="0"/>
                <a:cs typeface="Arial" pitchFamily="34" charset="0"/>
              </a:rPr>
              <a:t>Colbach et al (2006, 2010, 2014)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Eur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J Agron, Colbach et al (2007)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Colbach et al. (2014)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Soil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Till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Weed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Colbach et al (2017)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Indic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Colbach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(</a:t>
            </a:r>
            <a:r>
              <a:rPr lang="de-DE" sz="1050" dirty="0" smtClean="0">
                <a:latin typeface="Arial" pitchFamily="34" charset="0"/>
                <a:cs typeface="Arial" pitchFamily="34" charset="0"/>
              </a:rPr>
              <a:t>2021) 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Field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Crops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Gardarin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al. (2012)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Munier-Jolain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(2013)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, (2014) Field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Crops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Mézière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2015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Indic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Moreau et al (2020)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Eur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J Agon</a:t>
            </a:r>
            <a:endParaRPr lang="en-GB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6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70"/>
    </mc:Choice>
    <mc:Fallback>
      <p:transition spd="slow" advTm="6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007" x="2524125" y="1662113"/>
          <p14:tracePt t="27169" x="2528888" y="1662113"/>
          <p14:tracePt t="27221" x="2447925" y="1628775"/>
          <p14:tracePt t="27224" x="2433638" y="1628775"/>
          <p14:tracePt t="27275" x="2376488" y="1628775"/>
          <p14:tracePt t="27278" x="2366963" y="1624013"/>
          <p14:tracePt t="27329" x="2324100" y="1614488"/>
          <p14:tracePt t="27383" x="2228850" y="1614488"/>
          <p14:tracePt t="27438" x="2128838" y="1614488"/>
          <p14:tracePt t="27495" x="2024063" y="1614488"/>
          <p14:tracePt t="27549" x="1905000" y="1647825"/>
          <p14:tracePt t="27551" x="1895475" y="1657350"/>
          <p14:tracePt t="27603" x="1814513" y="1714500"/>
          <p14:tracePt t="27607" x="1800225" y="1728788"/>
          <p14:tracePt t="27658" x="1714500" y="1828800"/>
          <p14:tracePt t="27714" x="1628775" y="1952625"/>
          <p14:tracePt t="27766" x="1557338" y="2185988"/>
          <p14:tracePt t="27820" x="1528763" y="2390775"/>
          <p14:tracePt t="27822" x="1524000" y="2409825"/>
          <p14:tracePt t="27873" x="1519238" y="2581275"/>
          <p14:tracePt t="27880" x="1519238" y="2624138"/>
          <p14:tracePt t="27887" x="1519238" y="2662238"/>
          <p14:tracePt t="27895" x="1519238" y="2686050"/>
          <p14:tracePt t="27903" x="1519238" y="2719388"/>
          <p14:tracePt t="27916" x="1519238" y="2767013"/>
          <p14:tracePt t="27923" x="1519238" y="2800350"/>
          <p14:tracePt t="27932" x="1519238" y="2824163"/>
          <p14:tracePt t="27939" x="1519238" y="2847975"/>
          <p14:tracePt t="27945" x="1519238" y="2881313"/>
          <p14:tracePt t="27950" x="1519238" y="2905125"/>
          <p14:tracePt t="27958" x="1519238" y="2943225"/>
          <p14:tracePt t="27968" x="1519238" y="2986088"/>
          <p14:tracePt t="27980" x="1519238" y="3019425"/>
          <p14:tracePt t="27988" x="1519238" y="3067050"/>
          <p14:tracePt t="27994" x="1519238" y="3105150"/>
          <p14:tracePt t="28002" x="1519238" y="3152775"/>
          <p14:tracePt t="28011" x="1519238" y="3209925"/>
          <p14:tracePt t="28017" x="1519238" y="3257550"/>
          <p14:tracePt t="28023" x="1519238" y="3309938"/>
          <p14:tracePt t="28031" x="1519238" y="3367088"/>
          <p14:tracePt t="28040" x="1524000" y="3409950"/>
          <p14:tracePt t="28047" x="1524000" y="3457575"/>
          <p14:tracePt t="28054" x="1524000" y="3495675"/>
          <p14:tracePt t="28063" x="1524000" y="3538538"/>
          <p14:tracePt t="28072" x="1524000" y="3567113"/>
          <p14:tracePt t="28078" x="1524000" y="3609975"/>
          <p14:tracePt t="28087" x="1533525" y="3652838"/>
          <p14:tracePt t="28099" x="1538288" y="3686175"/>
          <p14:tracePt t="28102" x="1543050" y="3724275"/>
          <p14:tracePt t="28111" x="1543050" y="3767138"/>
          <p14:tracePt t="28120" x="1543050" y="3805238"/>
          <p14:tracePt t="28127" x="1557338" y="3852863"/>
          <p14:tracePt t="28135" x="1562100" y="3895725"/>
          <p14:tracePt t="28144" x="1562100" y="3943350"/>
          <p14:tracePt t="28150" x="1562100" y="3976688"/>
          <p14:tracePt t="28159" x="1562100" y="4005263"/>
          <p14:tracePt t="28167" x="1562100" y="4048125"/>
          <p14:tracePt t="28175" x="1562100" y="4086225"/>
          <p14:tracePt t="28183" x="1562100" y="4119563"/>
          <p14:tracePt t="28191" x="1562100" y="4157663"/>
          <p14:tracePt t="28199" x="1562100" y="4200525"/>
          <p14:tracePt t="28208" x="1562100" y="4233863"/>
          <p14:tracePt t="28215" x="1562100" y="4257675"/>
          <p14:tracePt t="28224" x="1562100" y="4291013"/>
          <p14:tracePt t="28232" x="1562100" y="4329113"/>
          <p14:tracePt t="28247" x="1562100" y="4386263"/>
          <p14:tracePt t="28263" x="1562100" y="4433888"/>
          <p14:tracePt t="28271" x="1562100" y="4457700"/>
          <p14:tracePt t="28279" x="1562100" y="4491038"/>
          <p14:tracePt t="28287" x="1562100" y="4524375"/>
          <p14:tracePt t="28295" x="1566863" y="4548188"/>
          <p14:tracePt t="28302" x="1571625" y="4591050"/>
          <p14:tracePt t="28310" x="1585913" y="4624388"/>
          <p14:tracePt t="28363" x="1600200" y="4791075"/>
          <p14:tracePt t="28419" x="1681163" y="5091113"/>
          <p14:tracePt t="28473" x="1781175" y="5386388"/>
          <p14:tracePt t="28526" x="1952625" y="5695950"/>
          <p14:tracePt t="28627" x="2209800" y="6186488"/>
          <p14:tracePt t="28729" x="2519363" y="6553200"/>
          <p14:tracePt t="28831" x="2809875" y="6686550"/>
          <p14:tracePt t="28886" x="3005138" y="6772275"/>
          <p14:tracePt t="28895" x="3033713" y="6777038"/>
          <p14:tracePt t="28902" x="3076575" y="6796088"/>
          <p14:tracePt t="28912" x="3114675" y="6796088"/>
          <p14:tracePt t="28922" x="3138488" y="6796088"/>
          <p14:tracePt t="28932" x="3171825" y="6796088"/>
          <p14:tracePt t="28944" x="3257550" y="6796088"/>
          <p14:tracePt t="28950" x="3309938" y="6791325"/>
          <p14:tracePt t="28960" x="3357563" y="6777038"/>
          <p14:tracePt t="28968" x="3390900" y="6767513"/>
          <p14:tracePt t="28975" x="3429000" y="6753225"/>
          <p14:tracePt t="28983" x="3462338" y="6748463"/>
          <p14:tracePt t="28991" x="3486150" y="6734175"/>
          <p14:tracePt t="28999" x="3500438" y="6729413"/>
          <p14:tracePt t="29006" x="3519488" y="6715125"/>
          <p14:tracePt t="29014" x="3533775" y="6700838"/>
          <p14:tracePt t="29024" x="3548063" y="6677025"/>
          <p14:tracePt t="29031" x="3571875" y="6648450"/>
          <p14:tracePt t="29040" x="3605213" y="6591300"/>
          <p14:tracePt t="29046" x="3629025" y="6548438"/>
          <p14:tracePt t="29055" x="3662363" y="6496050"/>
          <p14:tracePt t="29106" x="3805238" y="6143625"/>
          <p14:tracePt t="29207" x="3933825" y="5267325"/>
          <p14:tracePt t="29311" x="3881438" y="4524375"/>
          <p14:tracePt t="29464" x="3695700" y="3667125"/>
          <p14:tracePt t="29615" x="3462338" y="2881313"/>
          <p14:tracePt t="29765" x="3295650" y="2347913"/>
          <p14:tracePt t="29768" x="3286125" y="2319338"/>
          <p14:tracePt t="29917" x="3138488" y="2105025"/>
          <p14:tracePt t="29920" x="3133725" y="2085975"/>
          <p14:tracePt t="30024" x="3081338" y="2000250"/>
          <p14:tracePt t="30080" x="3062288" y="1981200"/>
          <p14:tracePt t="30133" x="3052763" y="1981200"/>
          <p14:tracePt t="30207" x="0" y="0"/>
        </p14:tracePtLst>
        <p14:tracePtLst>
          <p14:tracePt t="45376" x="4391025" y="1285875"/>
          <p14:tracePt t="45478" x="4333875" y="1257300"/>
          <p14:tracePt t="45579" x="4233863" y="1233488"/>
          <p14:tracePt t="45584" x="4224338" y="1233488"/>
          <p14:tracePt t="45637" x="4191000" y="1233488"/>
          <p14:tracePt t="45639" x="4181475" y="1233488"/>
          <p14:tracePt t="45691" x="4129088" y="1214438"/>
          <p14:tracePt t="45694" x="4124325" y="1214438"/>
          <p14:tracePt t="45745" x="4052888" y="1214438"/>
          <p14:tracePt t="45799" x="3910013" y="1214438"/>
          <p14:tracePt t="45854" x="3771900" y="1223963"/>
          <p14:tracePt t="45956" x="3609975" y="1419225"/>
          <p14:tracePt t="45958" x="3600450" y="1447800"/>
          <p14:tracePt t="46010" x="3552825" y="1619250"/>
          <p14:tracePt t="46063" x="3509963" y="1828800"/>
          <p14:tracePt t="46117" x="3486150" y="2005013"/>
          <p14:tracePt t="46120" x="3481388" y="2033588"/>
          <p14:tracePt t="46172" x="3495675" y="2209800"/>
          <p14:tracePt t="46176" x="3509963" y="2243138"/>
          <p14:tracePt t="46478" x="4624388" y="2800350"/>
          <p14:tracePt t="46581" x="4848225" y="2795588"/>
          <p14:tracePt t="46684" x="4967288" y="2771775"/>
          <p14:tracePt t="46686" x="4981575" y="2762250"/>
          <p14:tracePt t="46739" x="5048250" y="2738438"/>
          <p14:tracePt t="46744" x="5062538" y="2733675"/>
          <p14:tracePt t="46797" x="5153025" y="2571750"/>
          <p14:tracePt t="46799" x="5162550" y="2528888"/>
          <p14:tracePt t="46850" x="5167313" y="2243138"/>
          <p14:tracePt t="46854" x="5167313" y="2205038"/>
          <p14:tracePt t="46867" x="5162550" y="2133600"/>
          <p14:tracePt t="46870" x="5143500" y="2081213"/>
          <p14:tracePt t="46879" x="5133975" y="2033588"/>
          <p14:tracePt t="46887" x="5119688" y="1990725"/>
          <p14:tracePt t="46895" x="5105400" y="1957388"/>
          <p14:tracePt t="46903" x="5100638" y="1924050"/>
          <p14:tracePt t="46911" x="5086350" y="1895475"/>
          <p14:tracePt t="46919" x="5067300" y="1857375"/>
          <p14:tracePt t="46927" x="5048250" y="1833563"/>
          <p14:tracePt t="46935" x="5033963" y="1804988"/>
          <p14:tracePt t="46945" x="5010150" y="1776413"/>
          <p14:tracePt t="46996" x="4929188" y="1695450"/>
          <p14:tracePt t="47050" x="4905375" y="1681163"/>
          <p14:tracePt t="47103" x="4886325" y="1681163"/>
          <p14:tracePt t="47105" x="0" y="0"/>
        </p14:tracePtLst>
        <p14:tracePtLst>
          <p14:tracePt t="48136" x="4529138" y="5662613"/>
          <p14:tracePt t="48239" x="4424363" y="5591175"/>
          <p14:tracePt t="48344" x="4224338" y="5553075"/>
          <p14:tracePt t="48351" x="4205288" y="5553075"/>
          <p14:tracePt t="48406" x="4067175" y="5553075"/>
          <p14:tracePt t="48460" x="3952875" y="5553075"/>
          <p14:tracePt t="48462" x="3929063" y="5553075"/>
          <p14:tracePt t="48514" x="3795713" y="5572125"/>
          <p14:tracePt t="48665" x="3581400" y="5748338"/>
          <p14:tracePt t="48719" x="3557588" y="5872163"/>
          <p14:tracePt t="48774" x="3557588" y="6043613"/>
          <p14:tracePt t="48827" x="3557588" y="6100763"/>
          <p14:tracePt t="48830" x="3557588" y="6110288"/>
          <p14:tracePt t="48883" x="3552825" y="6200775"/>
          <p14:tracePt t="48886" x="3552825" y="6229350"/>
          <p14:tracePt t="48938" x="3629025" y="6400800"/>
          <p14:tracePt t="48992" x="3738563" y="6477000"/>
          <p14:tracePt t="49046" x="3929063" y="6486525"/>
          <p14:tracePt t="49100" x="4252913" y="6486525"/>
          <p14:tracePt t="49103" x="4300538" y="6486525"/>
          <p14:tracePt t="49155" x="4457700" y="6481763"/>
          <p14:tracePt t="49207" x="4533900" y="6448425"/>
          <p14:tracePt t="49260" x="4672013" y="6334125"/>
          <p14:tracePt t="49263" x="4705350" y="6315075"/>
          <p14:tracePt t="49314" x="4810125" y="6224588"/>
          <p14:tracePt t="49319" x="4833938" y="6200775"/>
          <p14:tracePt t="49371" x="4910138" y="6110288"/>
          <p14:tracePt t="49424" x="4919663" y="5995988"/>
          <p14:tracePt t="49478" x="4872038" y="5924550"/>
          <p14:tracePt t="49676" x="4648200" y="5886450"/>
          <p14:tracePt t="4967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3300352" y="1097027"/>
            <a:ext cx="527638" cy="3502"/>
          </a:xfrm>
          <a:prstGeom prst="line">
            <a:avLst/>
          </a:prstGeom>
          <a:noFill/>
          <a:ln w="76200">
            <a:solidFill>
              <a:srgbClr val="3A7C3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 </a:t>
            </a:r>
            <a:r>
              <a:rPr lang="de-DE" dirty="0" err="1"/>
              <a:t>parcelle</a:t>
            </a:r>
            <a:r>
              <a:rPr lang="de-DE" dirty="0"/>
              <a:t> virtuelle </a:t>
            </a:r>
            <a:r>
              <a:rPr lang="de-DE" dirty="0" err="1"/>
              <a:t>FLORSYS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1A568D-4D0D-4653-AB57-1FD4D06907C3}" type="slidenum">
              <a:rPr lang="en-GB" smtClean="0"/>
              <a:t>7</a:t>
            </a:fld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32" y="1509559"/>
            <a:ext cx="3665664" cy="4872396"/>
          </a:xfrm>
          <a:prstGeom prst="rect">
            <a:avLst/>
          </a:prstGeom>
        </p:spPr>
      </p:pic>
      <p:pic>
        <p:nvPicPr>
          <p:cNvPr id="143" name="Image 1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8" y="1281666"/>
            <a:ext cx="3224550" cy="512244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80152" y="894007"/>
            <a:ext cx="996584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bg1"/>
                </a:solidFill>
                <a:cs typeface="Arial" panose="020B0604020202020204" pitchFamily="34" charset="0"/>
              </a:rPr>
              <a:t>Species</a:t>
            </a:r>
            <a:r>
              <a:rPr lang="fr-FR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br>
              <a:rPr lang="fr-FR" sz="20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fr-FR" sz="2000" dirty="0">
                <a:solidFill>
                  <a:schemeClr val="bg1"/>
                </a:solidFill>
                <a:cs typeface="Arial" panose="020B0604020202020204" pitchFamily="34" charset="0"/>
              </a:rPr>
              <a:t>life-cycle</a:t>
            </a:r>
          </a:p>
        </p:txBody>
      </p:sp>
      <p:sp>
        <p:nvSpPr>
          <p:cNvPr id="145" name="ZoneTexte 144"/>
          <p:cNvSpPr txBox="1"/>
          <p:nvPr/>
        </p:nvSpPr>
        <p:spPr>
          <a:xfrm>
            <a:off x="7448618" y="920043"/>
            <a:ext cx="3117782" cy="400110"/>
          </a:xfrm>
          <a:prstGeom prst="rect">
            <a:avLst/>
          </a:prstGeom>
          <a:solidFill>
            <a:srgbClr val="FDF5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67D32"/>
                </a:solidFill>
              </a:rPr>
              <a:t>Description </a:t>
            </a:r>
            <a:r>
              <a:rPr lang="de-DE" sz="2000" b="1" dirty="0" err="1" smtClean="0">
                <a:solidFill>
                  <a:srgbClr val="367D32"/>
                </a:solidFill>
              </a:rPr>
              <a:t>mécaniste</a:t>
            </a:r>
            <a:endParaRPr lang="de-DE" sz="20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67" y="98765"/>
            <a:ext cx="718538" cy="71853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91574" y="6442502"/>
            <a:ext cx="1095292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Arial" pitchFamily="34" charset="0"/>
                <a:cs typeface="Arial" pitchFamily="34" charset="0"/>
              </a:rPr>
              <a:t>Colbach et al (2006, 2010, 2014)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Eur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J Agron, Colbach et al (2007)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Colbach et al. (2014)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Soil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Till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Weed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Colbach et al (2017)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Indic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Colbach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(</a:t>
            </a:r>
            <a:r>
              <a:rPr lang="de-DE" sz="1050" dirty="0" smtClean="0">
                <a:latin typeface="Arial" pitchFamily="34" charset="0"/>
                <a:cs typeface="Arial" pitchFamily="34" charset="0"/>
              </a:rPr>
              <a:t>2021) 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Field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Crops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Gardarin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al. (2012)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Munier-Jolain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(2013)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, (2014) Field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Crops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Mézière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2015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Indic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Moreau et al (2020)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Eur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J Agon</a:t>
            </a:r>
            <a:endParaRPr lang="en-GB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11358" y="894007"/>
            <a:ext cx="1981794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Entrées choisies par l'utilisateur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880152" y="645532"/>
            <a:ext cx="996584" cy="923330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Cycle des espèces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47"/>
    </mc:Choice>
    <mc:Fallback>
      <p:transition spd="slow" advTm="3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23" x="5014913" y="4538663"/>
          <p14:tracePt t="9867" x="0" y="0"/>
        </p14:tracePtLst>
        <p14:tracePtLst>
          <p14:tracePt t="9998" x="5014913" y="4538663"/>
          <p14:tracePt t="10215" x="5005388" y="4538663"/>
          <p14:tracePt t="10308" x="4852988" y="4524375"/>
          <p14:tracePt t="10377" x="4752975" y="4538663"/>
          <p14:tracePt t="10445" x="4648200" y="4581525"/>
          <p14:tracePt t="10447" x="4638675" y="4586288"/>
          <p14:tracePt t="10515" x="4552950" y="4710113"/>
          <p14:tracePt t="10582" x="4514850" y="4905375"/>
          <p14:tracePt t="10584" x="4514850" y="4938713"/>
          <p14:tracePt t="10653" x="4514850" y="5100638"/>
          <p14:tracePt t="10721" x="4581525" y="5457825"/>
          <p14:tracePt t="10791" x="4719638" y="5719763"/>
          <p14:tracePt t="10793" x="4748213" y="5757863"/>
          <p14:tracePt t="10922" x="5410200" y="6038850"/>
          <p14:tracePt t="11008" x="5986463" y="6043613"/>
          <p14:tracePt t="11090" x="6148388" y="5691188"/>
          <p14:tracePt t="11124" x="6148388" y="5476875"/>
          <p14:tracePt t="11160" x="6100763" y="5238750"/>
          <p14:tracePt t="11179" x="6096000" y="5181600"/>
          <p14:tracePt t="11198" x="6072188" y="5114925"/>
          <p14:tracePt t="11200" x="6053138" y="5072063"/>
          <p14:tracePt t="11219" x="6038850" y="5033963"/>
          <p14:tracePt t="11236" x="6000750" y="4967288"/>
          <p14:tracePt t="11254" x="5962650" y="4929188"/>
          <p14:tracePt t="11272" x="5900738" y="4886325"/>
          <p14:tracePt t="11290" x="5872163" y="4881563"/>
          <p14:tracePt t="11310" x="5848350" y="4881563"/>
          <p14:tracePt t="11327" x="5810250" y="4886325"/>
          <p14:tracePt t="11330" x="5781675" y="4895850"/>
          <p14:tracePt t="11347" x="5738813" y="4905375"/>
          <p14:tracePt t="11365" x="5705475" y="4924425"/>
          <p14:tracePt t="11385" x="5681663" y="4933950"/>
          <p14:tracePt t="11409" x="5676900" y="4938713"/>
          <p14:tracePt t="11450" x="5672138" y="4938713"/>
          <p14:tracePt t="11451" x="0" y="0"/>
        </p14:tracePtLst>
        <p14:tracePtLst>
          <p14:tracePt t="11930" x="5272088" y="3548063"/>
          <p14:tracePt t="11965" x="5267325" y="3533775"/>
          <p14:tracePt t="12030" x="5243513" y="3505200"/>
          <p14:tracePt t="12060" x="5195888" y="3457575"/>
          <p14:tracePt t="12083" x="5148263" y="3419475"/>
          <p14:tracePt t="12121" x="5057775" y="3371850"/>
          <p14:tracePt t="12153" x="4914900" y="3338513"/>
          <p14:tracePt t="12260" x="4681538" y="3309938"/>
          <p14:tracePt t="12267" x="4667250" y="3309938"/>
          <p14:tracePt t="12386" x="4367213" y="3381375"/>
          <p14:tracePt t="12485" x="4252913" y="3548063"/>
          <p14:tracePt t="12488" x="4238625" y="3590925"/>
          <p14:tracePt t="12610" x="4267200" y="3890963"/>
          <p14:tracePt t="12617" x="4276725" y="3919538"/>
          <p14:tracePt t="12761" x="5014913" y="4291013"/>
          <p14:tracePt t="13005" x="5195888" y="4057650"/>
          <p14:tracePt t="13209" x="5200650" y="4052888"/>
          <p14:tracePt t="13210" x="0" y="0"/>
        </p14:tracePtLst>
        <p14:tracePtLst>
          <p14:tracePt t="13829" x="6076950" y="2552700"/>
          <p14:tracePt t="13861" x="6086475" y="2547938"/>
          <p14:tracePt t="13895" x="6096000" y="2547938"/>
          <p14:tracePt t="13914" x="6096000" y="2538413"/>
          <p14:tracePt t="13931" x="6096000" y="2528888"/>
          <p14:tracePt t="13948" x="6096000" y="2519363"/>
          <p14:tracePt t="13966" x="6096000" y="2500313"/>
          <p14:tracePt t="13984" x="6096000" y="2486025"/>
          <p14:tracePt t="14001" x="6091238" y="2471738"/>
          <p14:tracePt t="14019" x="6081713" y="2462213"/>
          <p14:tracePt t="14037" x="6072188" y="2452688"/>
          <p14:tracePt t="14054" x="6038850" y="2443163"/>
          <p14:tracePt t="14072" x="5991225" y="2438400"/>
          <p14:tracePt t="14091" x="5948363" y="2428875"/>
          <p14:tracePt t="14108" x="5891213" y="2419350"/>
          <p14:tracePt t="14126" x="5857875" y="2419350"/>
          <p14:tracePt t="14146" x="5791200" y="2409825"/>
          <p14:tracePt t="14166" x="5743575" y="2400300"/>
          <p14:tracePt t="14185" x="5667375" y="2400300"/>
          <p14:tracePt t="14205" x="5624513" y="2400300"/>
          <p14:tracePt t="14224" x="5572125" y="2400300"/>
          <p14:tracePt t="14242" x="5548313" y="2400300"/>
          <p14:tracePt t="14261" x="5538788" y="2405063"/>
          <p14:tracePt t="14280" x="5524500" y="2419350"/>
          <p14:tracePt t="14299" x="5510213" y="2433638"/>
          <p14:tracePt t="14317" x="5500688" y="2452688"/>
          <p14:tracePt t="14336" x="5476875" y="2490788"/>
          <p14:tracePt t="14355" x="5472113" y="2514600"/>
          <p14:tracePt t="14373" x="5457825" y="2547938"/>
          <p14:tracePt t="14393" x="5453063" y="2609850"/>
          <p14:tracePt t="14412" x="5453063" y="2662238"/>
          <p14:tracePt t="14432" x="5453063" y="2747963"/>
          <p14:tracePt t="14450" x="5467350" y="2800350"/>
          <p14:tracePt t="14469" x="5500688" y="2857500"/>
          <p14:tracePt t="14472" x="5514975" y="2876550"/>
          <p14:tracePt t="14493" x="5557838" y="2905125"/>
          <p14:tracePt t="14511" x="5600700" y="2928938"/>
          <p14:tracePt t="14514" x="5638800" y="2938463"/>
          <p14:tracePt t="14534" x="5695950" y="2962275"/>
          <p14:tracePt t="14537" x="5724525" y="2967038"/>
          <p14:tracePt t="14555" x="5772150" y="2967038"/>
          <p14:tracePt t="14572" x="5810250" y="2971800"/>
          <p14:tracePt t="14590" x="5838825" y="2971800"/>
          <p14:tracePt t="14609" x="5853113" y="2971800"/>
          <p14:tracePt t="14627" x="5857875" y="2971800"/>
          <p14:tracePt t="14645" x="5872163" y="2962275"/>
          <p14:tracePt t="14646" x="0" y="0"/>
        </p14:tracePtLst>
        <p14:tracePtLst>
          <p14:tracePt t="15323" x="7881938" y="2419350"/>
          <p14:tracePt t="15356" x="7886700" y="2414588"/>
          <p14:tracePt t="15389" x="7886700" y="2400300"/>
          <p14:tracePt t="15408" x="7881938" y="2381250"/>
          <p14:tracePt t="15428" x="7853363" y="2371725"/>
          <p14:tracePt t="15445" x="7815263" y="2352675"/>
          <p14:tracePt t="15464" x="7739063" y="2319338"/>
          <p14:tracePt t="15483" x="7696200" y="2314575"/>
          <p14:tracePt t="15500" x="7629525" y="2300288"/>
          <p14:tracePt t="15518" x="7572375" y="2281238"/>
          <p14:tracePt t="15536" x="7448550" y="2257425"/>
          <p14:tracePt t="15555" x="7372350" y="2247900"/>
          <p14:tracePt t="15573" x="7296150" y="2233613"/>
          <p14:tracePt t="15592" x="7219950" y="2228850"/>
          <p14:tracePt t="15610" x="7191375" y="2228850"/>
          <p14:tracePt t="15630" x="7167563" y="2228850"/>
          <p14:tracePt t="15649" x="7134225" y="2228850"/>
          <p14:tracePt t="15667" x="7105650" y="2238375"/>
          <p14:tracePt t="15685" x="7067550" y="2257425"/>
          <p14:tracePt t="15706" x="7015163" y="2286000"/>
          <p14:tracePt t="15727" x="6991350" y="2300288"/>
          <p14:tracePt t="15746" x="6953250" y="2333625"/>
          <p14:tracePt t="15764" x="6924675" y="2366963"/>
          <p14:tracePt t="15783" x="6910388" y="2386013"/>
          <p14:tracePt t="15785" x="6900863" y="2409825"/>
          <p14:tracePt t="15803" x="6877050" y="2447925"/>
          <p14:tracePt t="15821" x="6858000" y="2481263"/>
          <p14:tracePt t="15840" x="6829425" y="2528888"/>
          <p14:tracePt t="15857" x="6815138" y="2562225"/>
          <p14:tracePt t="15876" x="6810375" y="2586038"/>
          <p14:tracePt t="15893" x="6791325" y="2624138"/>
          <p14:tracePt t="15909" x="6781800" y="2652713"/>
          <p14:tracePt t="15927" x="6762750" y="2705100"/>
          <p14:tracePt t="15945" x="6753225" y="2767013"/>
          <p14:tracePt t="15964" x="6753225" y="2819400"/>
          <p14:tracePt t="15984" x="6753225" y="2900363"/>
          <p14:tracePt t="16004" x="6753225" y="2943225"/>
          <p14:tracePt t="16022" x="6762750" y="2995613"/>
          <p14:tracePt t="16024" x="6777038" y="3019425"/>
          <p14:tracePt t="16041" x="6805613" y="3086100"/>
          <p14:tracePt t="16059" x="6843713" y="3148013"/>
          <p14:tracePt t="16077" x="6877050" y="3190875"/>
          <p14:tracePt t="16095" x="6915150" y="3243263"/>
          <p14:tracePt t="16114" x="6996113" y="3324225"/>
          <p14:tracePt t="16132" x="7038975" y="3367088"/>
          <p14:tracePt t="16151" x="7100888" y="3419475"/>
          <p14:tracePt t="16153" x="7129463" y="3443288"/>
          <p14:tracePt t="16173" x="7186613" y="3476625"/>
          <p14:tracePt t="16190" x="7229475" y="3505200"/>
          <p14:tracePt t="16208" x="7286625" y="3533775"/>
          <p14:tracePt t="16228" x="7315200" y="3548063"/>
          <p14:tracePt t="16245" x="7334250" y="3552825"/>
          <p14:tracePt t="16248" x="7353300" y="3557588"/>
          <p14:tracePt t="16264" x="7377113" y="3557588"/>
          <p14:tracePt t="16282" x="7424738" y="3557588"/>
          <p14:tracePt t="16300" x="7477125" y="3557588"/>
          <p14:tracePt t="16317" x="7515225" y="3557588"/>
          <p14:tracePt t="16335" x="7567613" y="3557588"/>
          <p14:tracePt t="16354" x="7629525" y="3557588"/>
          <p14:tracePt t="16373" x="7672388" y="3557588"/>
          <p14:tracePt t="16390" x="7720013" y="3557588"/>
          <p14:tracePt t="16409" x="7805738" y="3538538"/>
          <p14:tracePt t="16428" x="7839075" y="3519488"/>
          <p14:tracePt t="16445" x="7881938" y="3495675"/>
          <p14:tracePt t="16449" x="7886700" y="3486150"/>
          <p14:tracePt t="16466" x="7905750" y="3448050"/>
          <p14:tracePt t="16484" x="7910513" y="3409950"/>
          <p14:tracePt t="16504" x="7915275" y="3357563"/>
          <p14:tracePt t="16522" x="7920038" y="3314700"/>
          <p14:tracePt t="16540" x="7920038" y="3257550"/>
          <p14:tracePt t="16558" x="7920038" y="3190875"/>
          <p14:tracePt t="16577" x="7920038" y="3062288"/>
          <p14:tracePt t="16596" x="7920038" y="3005138"/>
          <p14:tracePt t="16616" x="7920038" y="2924175"/>
          <p14:tracePt t="16635" x="7920038" y="2895600"/>
          <p14:tracePt t="16652" x="7920038" y="2871788"/>
          <p14:tracePt t="16669" x="7920038" y="2847975"/>
          <p14:tracePt t="16686" x="7920038" y="2828925"/>
          <p14:tracePt t="16705" x="7881938" y="2767013"/>
          <p14:tracePt t="16725" x="7839075" y="2719388"/>
          <p14:tracePt t="16742" x="7786688" y="2676525"/>
          <p14:tracePt t="16745" x="7767638" y="2662238"/>
          <p14:tracePt t="16762" x="7734300" y="2643188"/>
          <p14:tracePt t="16779" x="7677150" y="2605088"/>
          <p14:tracePt t="16799" x="7615238" y="2576513"/>
          <p14:tracePt t="16801" x="7605713" y="2571750"/>
          <p14:tracePt t="16818" x="7543800" y="2547938"/>
          <p14:tracePt t="16835" x="7467600" y="2528888"/>
          <p14:tracePt t="16853" x="7377113" y="2514600"/>
          <p14:tracePt t="16870" x="7281863" y="2495550"/>
          <p14:tracePt t="16889" x="7158038" y="2471738"/>
          <p14:tracePt t="16907" x="7110413" y="2471738"/>
          <p14:tracePt t="16926" x="7091363" y="2471738"/>
          <p14:tracePt t="16943" x="7081838" y="2471738"/>
          <p14:tracePt t="16946" x="7077075" y="2471738"/>
          <p14:tracePt t="16964" x="7072313" y="2471738"/>
          <p14:tracePt t="16981" x="7067550" y="2471738"/>
          <p14:tracePt t="17009" x="0" y="0"/>
        </p14:tracePtLst>
        <p14:tracePtLst>
          <p14:tracePt t="18259" x="7748588" y="4010025"/>
          <p14:tracePt t="18291" x="7724775" y="3967163"/>
          <p14:tracePt t="18325" x="7667625" y="3910013"/>
          <p14:tracePt t="18342" x="7634288" y="3886200"/>
          <p14:tracePt t="18360" x="7567613" y="3867150"/>
          <p14:tracePt t="18377" x="7519988" y="3857625"/>
          <p14:tracePt t="18395" x="7458075" y="3838575"/>
          <p14:tracePt t="18412" x="7400925" y="3829050"/>
          <p14:tracePt t="18430" x="7324725" y="3819525"/>
          <p14:tracePt t="18449" x="7210425" y="3805238"/>
          <p14:tracePt t="18470" x="7153275" y="3800475"/>
          <p14:tracePt t="18487" x="7119938" y="3800475"/>
          <p14:tracePt t="18505" x="7077075" y="3800475"/>
          <p14:tracePt t="18524" x="7038975" y="3833813"/>
          <p14:tracePt t="18541" x="6996113" y="3867150"/>
          <p14:tracePt t="18558" x="6943725" y="3910013"/>
          <p14:tracePt t="18575" x="6910388" y="3943350"/>
          <p14:tracePt t="18593" x="6872288" y="4000500"/>
          <p14:tracePt t="18612" x="6858000" y="4067175"/>
          <p14:tracePt t="18630" x="6858000" y="4138613"/>
          <p14:tracePt t="18647" x="6858000" y="4219575"/>
          <p14:tracePt t="18666" x="6924675" y="4338638"/>
          <p14:tracePt t="18685" x="7010400" y="4419600"/>
          <p14:tracePt t="18704" x="7167563" y="4495800"/>
          <p14:tracePt t="18724" x="7281863" y="4514850"/>
          <p14:tracePt t="18741" x="7391400" y="4538663"/>
          <p14:tracePt t="18761" x="7510463" y="4519613"/>
          <p14:tracePt t="18778" x="7558088" y="4471988"/>
          <p14:tracePt t="18798" x="7586663" y="4410075"/>
          <p14:tracePt t="18816" x="7605713" y="4295775"/>
          <p14:tracePt t="18834" x="7605713" y="4214813"/>
          <p14:tracePt t="18853" x="7605713" y="4129088"/>
          <p14:tracePt t="18870" x="7605713" y="4057650"/>
          <p14:tracePt t="18872" x="7605713" y="4029075"/>
          <p14:tracePt t="18889" x="7605713" y="3995738"/>
          <p14:tracePt t="18907" x="7591425" y="3952875"/>
          <p14:tracePt t="18927" x="7572375" y="3924300"/>
          <p14:tracePt t="18928" x="7562850" y="3905250"/>
          <p14:tracePt t="18945" x="7539038" y="3881438"/>
          <p14:tracePt t="18962" x="7515225" y="3862388"/>
          <p14:tracePt t="18981" x="7505700" y="3857625"/>
          <p14:tracePt t="18998" x="7496175" y="3857625"/>
          <p14:tracePt t="19000" x="7491413" y="3857625"/>
          <p14:tracePt t="19018" x="7486650" y="3857625"/>
          <p14:tracePt t="19020" x="0" y="0"/>
        </p14:tracePtLst>
        <p14:tracePtLst>
          <p14:tracePt t="19923" x="6357938" y="5995988"/>
          <p14:tracePt t="19955" x="6362700" y="5938838"/>
          <p14:tracePt t="19988" x="6362700" y="5862638"/>
          <p14:tracePt t="20006" x="6362700" y="5824538"/>
          <p14:tracePt t="20025" x="6343650" y="5791200"/>
          <p14:tracePt t="20043" x="6319838" y="5767388"/>
          <p14:tracePt t="20061" x="6296025" y="5753100"/>
          <p14:tracePt t="20078" x="6267450" y="5748338"/>
          <p14:tracePt t="20096" x="6219825" y="5738813"/>
          <p14:tracePt t="20116" x="6176963" y="5734050"/>
          <p14:tracePt t="20133" x="6124575" y="5734050"/>
          <p14:tracePt t="20150" x="6091238" y="5734050"/>
          <p14:tracePt t="20167" x="6057900" y="5753100"/>
          <p14:tracePt t="20185" x="6010275" y="5800725"/>
          <p14:tracePt t="20203" x="5972175" y="5834063"/>
          <p14:tracePt t="20220" x="5943600" y="5872163"/>
          <p14:tracePt t="20237" x="5900738" y="5905500"/>
          <p14:tracePt t="20256" x="5876925" y="5948363"/>
          <p14:tracePt t="20274" x="5872163" y="5986463"/>
          <p14:tracePt t="20291" x="5862638" y="6034088"/>
          <p14:tracePt t="20308" x="5862638" y="6105525"/>
          <p14:tracePt t="20325" x="5862638" y="6196013"/>
          <p14:tracePt t="20344" x="5910263" y="6324600"/>
          <p14:tracePt t="20364" x="5957888" y="6381750"/>
          <p14:tracePt t="20382" x="6000750" y="6438900"/>
          <p14:tracePt t="20400" x="6076950" y="6486525"/>
          <p14:tracePt t="20417" x="6129338" y="6500813"/>
          <p14:tracePt t="20436" x="6196013" y="6515100"/>
          <p14:tracePt t="20453" x="6243638" y="6515100"/>
          <p14:tracePt t="20455" x="6272213" y="6515100"/>
          <p14:tracePt t="20468" x="6296025" y="6510338"/>
          <p14:tracePt t="20476" x="6329363" y="6496050"/>
          <p14:tracePt t="20481" x="6353175" y="6481763"/>
          <p14:tracePt t="20499" x="6410325" y="6434138"/>
          <p14:tracePt t="20516" x="6443663" y="6386513"/>
          <p14:tracePt t="20536" x="6472238" y="6305550"/>
          <p14:tracePt t="20554" x="6491288" y="6253163"/>
          <p14:tracePt t="20573" x="6491288" y="6191250"/>
          <p14:tracePt t="20591" x="6486525" y="6110288"/>
          <p14:tracePt t="20594" x="6481763" y="6081713"/>
          <p14:tracePt t="20611" x="6457950" y="6029325"/>
          <p14:tracePt t="20631" x="6419850" y="5976938"/>
          <p14:tracePt t="20650" x="6348413" y="5938838"/>
          <p14:tracePt t="20670" x="6310313" y="5934075"/>
          <p14:tracePt t="20687" x="6300788" y="5934075"/>
          <p14:tracePt t="20689" x="6291263" y="5934075"/>
          <p14:tracePt t="20708" x="6276975" y="5953125"/>
          <p14:tracePt t="20710" x="0" y="0"/>
        </p14:tracePtLst>
        <p14:tracePtLst>
          <p14:tracePt t="23748" x="4838700" y="4533900"/>
          <p14:tracePt t="23829" x="4824413" y="4476750"/>
          <p14:tracePt t="23910" x="4767263" y="4219575"/>
          <p14:tracePt t="23975" x="4767263" y="4133850"/>
          <p14:tracePt t="24114" x="0" y="0"/>
        </p14:tracePtLst>
        <p14:tracePtLst>
          <p14:tracePt t="24481" x="5000625" y="3105150"/>
          <p14:tracePt t="24613" x="5124450" y="2971800"/>
          <p14:tracePt t="24746" x="5181600" y="2938463"/>
          <p14:tracePt t="24814" x="0" y="0"/>
        </p14:tracePtLst>
        <p14:tracePtLst>
          <p14:tracePt t="26900" x="3267075" y="3576638"/>
          <p14:tracePt t="26966" x="3300413" y="3328988"/>
          <p14:tracePt t="27036" x="3295650" y="2919413"/>
          <p14:tracePt t="27091" x="3157538" y="2705100"/>
          <p14:tracePt t="27144" x="2895600" y="2586038"/>
          <p14:tracePt t="27247" x="2505075" y="2638425"/>
          <p14:tracePt t="27250" x="2471738" y="2647950"/>
          <p14:tracePt t="27302" x="2247900" y="2914650"/>
          <p14:tracePt t="27305" x="2214563" y="2981325"/>
          <p14:tracePt t="27408" x="2062163" y="3848100"/>
          <p14:tracePt t="27512" x="2476500" y="4533900"/>
          <p14:tracePt t="27666" x="3281363" y="4391025"/>
          <p14:tracePt t="27820" x="3286125" y="4143375"/>
          <p14:tracePt t="27924" x="3281363" y="4133850"/>
          <p14:tracePt t="27929" x="0" y="0"/>
        </p14:tracePtLst>
        <p14:tracePtLst>
          <p14:tracePt t="28859" x="4795838" y="1914525"/>
          <p14:tracePt t="28974" x="4305300" y="1881188"/>
          <p14:tracePt t="29090" x="4095750" y="2076450"/>
          <p14:tracePt t="29223" x="4300538" y="2090738"/>
          <p14:tracePt t="29225" x="4300538" y="2085975"/>
          <p14:tracePt t="29292" x="4305300" y="2081213"/>
          <p14:tracePt t="29358" x="0" y="0"/>
        </p14:tracePtLst>
        <p14:tracePtLst>
          <p14:tracePt t="29930" x="4076700" y="5824538"/>
          <p14:tracePt t="30050" x="3795713" y="5900738"/>
          <p14:tracePt t="30165" x="3867150" y="6124575"/>
          <p14:tracePt t="30218" x="4038600" y="6157913"/>
          <p14:tracePt t="30271" x="4152900" y="6157913"/>
          <p14:tracePt t="30273" x="4162425" y="6157913"/>
          <p14:tracePt t="30338" x="4186238" y="6138863"/>
          <p14:tracePt t="30405" x="4191000" y="6134100"/>
          <p14:tracePt t="3047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3300352" y="1097027"/>
            <a:ext cx="527638" cy="3502"/>
          </a:xfrm>
          <a:prstGeom prst="line">
            <a:avLst/>
          </a:prstGeom>
          <a:noFill/>
          <a:ln w="76200">
            <a:solidFill>
              <a:srgbClr val="3A7C3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Flèche vers le bas 171"/>
          <p:cNvSpPr/>
          <p:nvPr/>
        </p:nvSpPr>
        <p:spPr>
          <a:xfrm rot="10800000">
            <a:off x="3182467" y="4273713"/>
            <a:ext cx="172241" cy="216788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171" name="Flèche vers le bas 170"/>
          <p:cNvSpPr/>
          <p:nvPr/>
        </p:nvSpPr>
        <p:spPr>
          <a:xfrm rot="10800000" flipV="1">
            <a:off x="3315197" y="2011929"/>
            <a:ext cx="172241" cy="216788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5" t="41705" r="1" b="14417"/>
          <a:stretch/>
        </p:blipFill>
        <p:spPr>
          <a:xfrm>
            <a:off x="5526482" y="4172275"/>
            <a:ext cx="3432382" cy="2443221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"/>
          <a:stretch/>
        </p:blipFill>
        <p:spPr>
          <a:xfrm>
            <a:off x="5412890" y="1494381"/>
            <a:ext cx="4114561" cy="27138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à coins arrondis 23"/>
          <p:cNvSpPr/>
          <p:nvPr/>
        </p:nvSpPr>
        <p:spPr>
          <a:xfrm>
            <a:off x="1727639" y="1642231"/>
            <a:ext cx="1119777" cy="2947712"/>
          </a:xfrm>
          <a:prstGeom prst="round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21" name="ZoneTexte 20"/>
          <p:cNvSpPr txBox="1"/>
          <p:nvPr/>
        </p:nvSpPr>
        <p:spPr>
          <a:xfrm>
            <a:off x="2827779" y="4480616"/>
            <a:ext cx="96520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texture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769836" y="1724780"/>
            <a:ext cx="958850" cy="3693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69836" y="2137166"/>
            <a:ext cx="47371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733628" y="4165505"/>
            <a:ext cx="47371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769836" y="4382587"/>
            <a:ext cx="473710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0700" y="2333117"/>
            <a:ext cx="1053174" cy="42822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251" y="3335574"/>
            <a:ext cx="1053173" cy="4048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3704" y="2733860"/>
            <a:ext cx="233833" cy="5933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37" y="2718731"/>
            <a:ext cx="391481" cy="57980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6" y="2730217"/>
            <a:ext cx="357759" cy="560333"/>
          </a:xfrm>
          <a:prstGeom prst="rect">
            <a:avLst/>
          </a:prstGeom>
        </p:spPr>
      </p:pic>
      <p:sp>
        <p:nvSpPr>
          <p:cNvPr id="25" name="Flèche vers le bas 24"/>
          <p:cNvSpPr/>
          <p:nvPr/>
        </p:nvSpPr>
        <p:spPr>
          <a:xfrm rot="5400000" flipV="1">
            <a:off x="2824131" y="2364423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26" name="Flèche vers le bas 25"/>
          <p:cNvSpPr/>
          <p:nvPr/>
        </p:nvSpPr>
        <p:spPr>
          <a:xfrm rot="5400000" flipV="1">
            <a:off x="2816276" y="2798128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27" name="Flèche vers le bas 26"/>
          <p:cNvSpPr/>
          <p:nvPr/>
        </p:nvSpPr>
        <p:spPr>
          <a:xfrm rot="5400000" flipV="1">
            <a:off x="2811991" y="3189161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35" name="Soleil 34"/>
          <p:cNvSpPr/>
          <p:nvPr/>
        </p:nvSpPr>
        <p:spPr>
          <a:xfrm>
            <a:off x="2946441" y="1410812"/>
            <a:ext cx="536773" cy="465980"/>
          </a:xfrm>
          <a:prstGeom prst="sun">
            <a:avLst/>
          </a:prstGeom>
          <a:solidFill>
            <a:srgbClr val="FFFF00"/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099721" y="1874809"/>
            <a:ext cx="60960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38" y="1472972"/>
            <a:ext cx="414316" cy="414316"/>
          </a:xfrm>
          <a:prstGeom prst="rect">
            <a:avLst/>
          </a:prstGeom>
        </p:spPr>
      </p:pic>
      <p:sp>
        <p:nvSpPr>
          <p:cNvPr id="38" name="Line 37"/>
          <p:cNvSpPr>
            <a:spLocks noChangeShapeType="1"/>
          </p:cNvSpPr>
          <p:nvPr/>
        </p:nvSpPr>
        <p:spPr bwMode="auto">
          <a:xfrm>
            <a:off x="4817876" y="1097027"/>
            <a:ext cx="527638" cy="3502"/>
          </a:xfrm>
          <a:prstGeom prst="line">
            <a:avLst/>
          </a:prstGeom>
          <a:noFill/>
          <a:ln w="76200">
            <a:solidFill>
              <a:srgbClr val="3A7C3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3214740" y="3509192"/>
            <a:ext cx="668906" cy="651931"/>
            <a:chOff x="1618441" y="3469216"/>
            <a:chExt cx="718022" cy="651931"/>
          </a:xfrm>
        </p:grpSpPr>
        <p:sp>
          <p:nvSpPr>
            <p:cNvPr id="50" name="Rectangle 49"/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Oval 59"/>
          <p:cNvSpPr>
            <a:spLocks noChangeArrowheads="1"/>
          </p:cNvSpPr>
          <p:nvPr/>
        </p:nvSpPr>
        <p:spPr bwMode="auto">
          <a:xfrm rot="2143402" flipH="1">
            <a:off x="3214959" y="3984903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 flipH="1">
            <a:off x="3374202" y="3899665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9"/>
          <p:cNvSpPr>
            <a:spLocks noChangeArrowheads="1"/>
          </p:cNvSpPr>
          <p:nvPr/>
        </p:nvSpPr>
        <p:spPr bwMode="auto">
          <a:xfrm rot="16200000" flipH="1">
            <a:off x="3246068" y="3749002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9"/>
          <p:cNvSpPr>
            <a:spLocks noChangeArrowheads="1"/>
          </p:cNvSpPr>
          <p:nvPr/>
        </p:nvSpPr>
        <p:spPr bwMode="auto">
          <a:xfrm rot="18343402" flipH="1">
            <a:off x="3496939" y="3999977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 rot="16200000" flipH="1">
            <a:off x="3439606" y="3692023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9"/>
          <p:cNvSpPr>
            <a:spLocks noChangeArrowheads="1"/>
          </p:cNvSpPr>
          <p:nvPr/>
        </p:nvSpPr>
        <p:spPr bwMode="auto">
          <a:xfrm rot="10800000" flipH="1">
            <a:off x="3612006" y="3804904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9"/>
          <p:cNvSpPr>
            <a:spLocks noChangeArrowheads="1"/>
          </p:cNvSpPr>
          <p:nvPr/>
        </p:nvSpPr>
        <p:spPr bwMode="auto">
          <a:xfrm rot="10800000" flipH="1">
            <a:off x="3684518" y="4004473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9"/>
          <p:cNvSpPr>
            <a:spLocks noChangeArrowheads="1"/>
          </p:cNvSpPr>
          <p:nvPr/>
        </p:nvSpPr>
        <p:spPr bwMode="auto">
          <a:xfrm rot="16200000" flipH="1">
            <a:off x="3654563" y="3630287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9"/>
          <p:cNvSpPr>
            <a:spLocks noChangeArrowheads="1"/>
          </p:cNvSpPr>
          <p:nvPr/>
        </p:nvSpPr>
        <p:spPr bwMode="auto">
          <a:xfrm rot="16200000" flipH="1">
            <a:off x="3541101" y="3554484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9"/>
          <p:cNvSpPr>
            <a:spLocks noChangeArrowheads="1"/>
          </p:cNvSpPr>
          <p:nvPr/>
        </p:nvSpPr>
        <p:spPr bwMode="auto">
          <a:xfrm rot="2143402" flipH="1">
            <a:off x="3263865" y="3545357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127057" y="2769744"/>
            <a:ext cx="510540" cy="469858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 50"/>
          <p:cNvGrpSpPr/>
          <p:nvPr/>
        </p:nvGrpSpPr>
        <p:grpSpPr>
          <a:xfrm>
            <a:off x="3160261" y="2828313"/>
            <a:ext cx="399196" cy="404403"/>
            <a:chOff x="2050897" y="2171594"/>
            <a:chExt cx="917615" cy="948766"/>
          </a:xfrm>
        </p:grpSpPr>
        <p:sp>
          <p:nvSpPr>
            <p:cNvPr id="57" name="Oval 66"/>
            <p:cNvSpPr>
              <a:spLocks noChangeArrowheads="1"/>
            </p:cNvSpPr>
            <p:nvPr/>
          </p:nvSpPr>
          <p:spPr bwMode="auto">
            <a:xfrm rot="2143402" flipH="1">
              <a:off x="2455750" y="2215719"/>
              <a:ext cx="371475" cy="211138"/>
            </a:xfrm>
            <a:prstGeom prst="ellipse">
              <a:avLst/>
            </a:prstGeom>
            <a:solidFill>
              <a:srgbClr val="CC3300"/>
            </a:solidFill>
            <a:ln w="6350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67"/>
            <p:cNvSpPr>
              <a:spLocks/>
            </p:cNvSpPr>
            <p:nvPr/>
          </p:nvSpPr>
          <p:spPr bwMode="auto">
            <a:xfrm flipH="1">
              <a:off x="2647837" y="2468132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 rot="7543402" flipH="1">
              <a:off x="2081753" y="2251763"/>
              <a:ext cx="371475" cy="211138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67"/>
            <p:cNvSpPr>
              <a:spLocks/>
            </p:cNvSpPr>
            <p:nvPr/>
          </p:nvSpPr>
          <p:spPr bwMode="auto">
            <a:xfrm flipH="1">
              <a:off x="2050897" y="247742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3603886" y="2378080"/>
            <a:ext cx="510540" cy="215895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8" name="Groupe 147"/>
          <p:cNvGrpSpPr/>
          <p:nvPr/>
        </p:nvGrpSpPr>
        <p:grpSpPr>
          <a:xfrm>
            <a:off x="3615652" y="2094234"/>
            <a:ext cx="483446" cy="478956"/>
            <a:chOff x="1890605" y="1799432"/>
            <a:chExt cx="483446" cy="478956"/>
          </a:xfrm>
        </p:grpSpPr>
        <p:sp>
          <p:nvSpPr>
            <p:cNvPr id="63" name="Oval 59"/>
            <p:cNvSpPr>
              <a:spLocks noChangeArrowheads="1"/>
            </p:cNvSpPr>
            <p:nvPr/>
          </p:nvSpPr>
          <p:spPr bwMode="auto">
            <a:xfrm flipH="1">
              <a:off x="2147255" y="2191597"/>
              <a:ext cx="181778" cy="83154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 rot="8400000" flipH="1">
              <a:off x="1903618" y="2195234"/>
              <a:ext cx="181778" cy="83154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orme libre 64"/>
            <p:cNvSpPr/>
            <p:nvPr/>
          </p:nvSpPr>
          <p:spPr>
            <a:xfrm flipH="1">
              <a:off x="2220380" y="1799432"/>
              <a:ext cx="153671" cy="443787"/>
            </a:xfrm>
            <a:custGeom>
              <a:avLst/>
              <a:gdLst>
                <a:gd name="connsiteX0" fmla="*/ 434109 w 886691"/>
                <a:gd name="connsiteY0" fmla="*/ 1226614 h 1226614"/>
                <a:gd name="connsiteX1" fmla="*/ 424873 w 886691"/>
                <a:gd name="connsiteY1" fmla="*/ 977233 h 1226614"/>
                <a:gd name="connsiteX2" fmla="*/ 415637 w 886691"/>
                <a:gd name="connsiteY2" fmla="*/ 663196 h 1226614"/>
                <a:gd name="connsiteX3" fmla="*/ 397164 w 886691"/>
                <a:gd name="connsiteY3" fmla="*/ 589305 h 1226614"/>
                <a:gd name="connsiteX4" fmla="*/ 387928 w 886691"/>
                <a:gd name="connsiteY4" fmla="*/ 561596 h 1226614"/>
                <a:gd name="connsiteX5" fmla="*/ 267855 w 886691"/>
                <a:gd name="connsiteY5" fmla="*/ 459996 h 1226614"/>
                <a:gd name="connsiteX6" fmla="*/ 166255 w 886691"/>
                <a:gd name="connsiteY6" fmla="*/ 404578 h 1226614"/>
                <a:gd name="connsiteX7" fmla="*/ 138546 w 886691"/>
                <a:gd name="connsiteY7" fmla="*/ 367633 h 1226614"/>
                <a:gd name="connsiteX8" fmla="*/ 110837 w 886691"/>
                <a:gd name="connsiteY8" fmla="*/ 321451 h 1226614"/>
                <a:gd name="connsiteX9" fmla="*/ 36946 w 886691"/>
                <a:gd name="connsiteY9" fmla="*/ 219851 h 1226614"/>
                <a:gd name="connsiteX10" fmla="*/ 9237 w 886691"/>
                <a:gd name="connsiteY10" fmla="*/ 145960 h 1226614"/>
                <a:gd name="connsiteX11" fmla="*/ 0 w 886691"/>
                <a:gd name="connsiteY11" fmla="*/ 62833 h 1226614"/>
                <a:gd name="connsiteX12" fmla="*/ 203200 w 886691"/>
                <a:gd name="connsiteY12" fmla="*/ 25887 h 1226614"/>
                <a:gd name="connsiteX13" fmla="*/ 221673 w 886691"/>
                <a:gd name="connsiteY13" fmla="*/ 53596 h 1226614"/>
                <a:gd name="connsiteX14" fmla="*/ 249382 w 886691"/>
                <a:gd name="connsiteY14" fmla="*/ 81305 h 1226614"/>
                <a:gd name="connsiteX15" fmla="*/ 332509 w 886691"/>
                <a:gd name="connsiteY15" fmla="*/ 210614 h 1226614"/>
                <a:gd name="connsiteX16" fmla="*/ 387928 w 886691"/>
                <a:gd name="connsiteY16" fmla="*/ 266033 h 1226614"/>
                <a:gd name="connsiteX17" fmla="*/ 461819 w 886691"/>
                <a:gd name="connsiteY17" fmla="*/ 450760 h 1226614"/>
                <a:gd name="connsiteX18" fmla="*/ 452582 w 886691"/>
                <a:gd name="connsiteY18" fmla="*/ 515414 h 1226614"/>
                <a:gd name="connsiteX19" fmla="*/ 415637 w 886691"/>
                <a:gd name="connsiteY19" fmla="*/ 580069 h 1226614"/>
                <a:gd name="connsiteX20" fmla="*/ 480291 w 886691"/>
                <a:gd name="connsiteY20" fmla="*/ 386105 h 1226614"/>
                <a:gd name="connsiteX21" fmla="*/ 600364 w 886691"/>
                <a:gd name="connsiteY21" fmla="*/ 201378 h 1226614"/>
                <a:gd name="connsiteX22" fmla="*/ 646546 w 886691"/>
                <a:gd name="connsiteY22" fmla="*/ 173669 h 1226614"/>
                <a:gd name="connsiteX23" fmla="*/ 766619 w 886691"/>
                <a:gd name="connsiteY23" fmla="*/ 99778 h 1226614"/>
                <a:gd name="connsiteX24" fmla="*/ 840509 w 886691"/>
                <a:gd name="connsiteY24" fmla="*/ 109014 h 1226614"/>
                <a:gd name="connsiteX25" fmla="*/ 886691 w 886691"/>
                <a:gd name="connsiteY25" fmla="*/ 182905 h 1226614"/>
                <a:gd name="connsiteX26" fmla="*/ 831273 w 886691"/>
                <a:gd name="connsiteY26" fmla="*/ 367633 h 1226614"/>
                <a:gd name="connsiteX27" fmla="*/ 775855 w 886691"/>
                <a:gd name="connsiteY27" fmla="*/ 413814 h 1226614"/>
                <a:gd name="connsiteX28" fmla="*/ 683491 w 886691"/>
                <a:gd name="connsiteY28" fmla="*/ 469233 h 1226614"/>
                <a:gd name="connsiteX29" fmla="*/ 581891 w 886691"/>
                <a:gd name="connsiteY29" fmla="*/ 533887 h 1226614"/>
                <a:gd name="connsiteX30" fmla="*/ 535709 w 886691"/>
                <a:gd name="connsiteY30" fmla="*/ 561596 h 1226614"/>
                <a:gd name="connsiteX31" fmla="*/ 508000 w 886691"/>
                <a:gd name="connsiteY31" fmla="*/ 580069 h 1226614"/>
                <a:gd name="connsiteX32" fmla="*/ 461819 w 886691"/>
                <a:gd name="connsiteY32" fmla="*/ 607778 h 1226614"/>
                <a:gd name="connsiteX33" fmla="*/ 434109 w 886691"/>
                <a:gd name="connsiteY33" fmla="*/ 635487 h 1226614"/>
                <a:gd name="connsiteX34" fmla="*/ 406400 w 886691"/>
                <a:gd name="connsiteY34" fmla="*/ 681669 h 122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6691" h="1226614">
                  <a:moveTo>
                    <a:pt x="434109" y="1226614"/>
                  </a:moveTo>
                  <a:cubicBezTo>
                    <a:pt x="431030" y="1143487"/>
                    <a:pt x="427599" y="1060372"/>
                    <a:pt x="424873" y="977233"/>
                  </a:cubicBezTo>
                  <a:cubicBezTo>
                    <a:pt x="421441" y="872565"/>
                    <a:pt x="423098" y="767654"/>
                    <a:pt x="415637" y="663196"/>
                  </a:cubicBezTo>
                  <a:cubicBezTo>
                    <a:pt x="413828" y="637872"/>
                    <a:pt x="405192" y="613391"/>
                    <a:pt x="397164" y="589305"/>
                  </a:cubicBezTo>
                  <a:cubicBezTo>
                    <a:pt x="394085" y="580069"/>
                    <a:pt x="394812" y="568480"/>
                    <a:pt x="387928" y="561596"/>
                  </a:cubicBezTo>
                  <a:cubicBezTo>
                    <a:pt x="350854" y="524522"/>
                    <a:pt x="313377" y="486008"/>
                    <a:pt x="267855" y="459996"/>
                  </a:cubicBezTo>
                  <a:cubicBezTo>
                    <a:pt x="191245" y="416220"/>
                    <a:pt x="225401" y="434152"/>
                    <a:pt x="166255" y="404578"/>
                  </a:cubicBezTo>
                  <a:cubicBezTo>
                    <a:pt x="157019" y="392263"/>
                    <a:pt x="147085" y="380441"/>
                    <a:pt x="138546" y="367633"/>
                  </a:cubicBezTo>
                  <a:cubicBezTo>
                    <a:pt x="128588" y="352696"/>
                    <a:pt x="121396" y="335970"/>
                    <a:pt x="110837" y="321451"/>
                  </a:cubicBezTo>
                  <a:cubicBezTo>
                    <a:pt x="74319" y="271239"/>
                    <a:pt x="61231" y="272470"/>
                    <a:pt x="36946" y="219851"/>
                  </a:cubicBezTo>
                  <a:cubicBezTo>
                    <a:pt x="25923" y="195967"/>
                    <a:pt x="18473" y="170590"/>
                    <a:pt x="9237" y="145960"/>
                  </a:cubicBezTo>
                  <a:cubicBezTo>
                    <a:pt x="6158" y="118251"/>
                    <a:pt x="0" y="90713"/>
                    <a:pt x="0" y="62833"/>
                  </a:cubicBezTo>
                  <a:cubicBezTo>
                    <a:pt x="0" y="-47864"/>
                    <a:pt x="83983" y="20210"/>
                    <a:pt x="203200" y="25887"/>
                  </a:cubicBezTo>
                  <a:cubicBezTo>
                    <a:pt x="209358" y="35123"/>
                    <a:pt x="214566" y="45068"/>
                    <a:pt x="221673" y="53596"/>
                  </a:cubicBezTo>
                  <a:cubicBezTo>
                    <a:pt x="230035" y="63631"/>
                    <a:pt x="241947" y="70565"/>
                    <a:pt x="249382" y="81305"/>
                  </a:cubicBezTo>
                  <a:cubicBezTo>
                    <a:pt x="278366" y="123171"/>
                    <a:pt x="297986" y="172255"/>
                    <a:pt x="332509" y="210614"/>
                  </a:cubicBezTo>
                  <a:cubicBezTo>
                    <a:pt x="349986" y="230032"/>
                    <a:pt x="369455" y="247560"/>
                    <a:pt x="387928" y="266033"/>
                  </a:cubicBezTo>
                  <a:cubicBezTo>
                    <a:pt x="459221" y="418804"/>
                    <a:pt x="442587" y="354605"/>
                    <a:pt x="461819" y="450760"/>
                  </a:cubicBezTo>
                  <a:cubicBezTo>
                    <a:pt x="458740" y="472311"/>
                    <a:pt x="458310" y="494411"/>
                    <a:pt x="452582" y="515414"/>
                  </a:cubicBezTo>
                  <a:cubicBezTo>
                    <a:pt x="447174" y="535244"/>
                    <a:pt x="427212" y="562707"/>
                    <a:pt x="415637" y="580069"/>
                  </a:cubicBezTo>
                  <a:cubicBezTo>
                    <a:pt x="428162" y="467344"/>
                    <a:pt x="414291" y="504905"/>
                    <a:pt x="480291" y="386105"/>
                  </a:cubicBezTo>
                  <a:cubicBezTo>
                    <a:pt x="483475" y="380375"/>
                    <a:pt x="562751" y="234812"/>
                    <a:pt x="600364" y="201378"/>
                  </a:cubicBezTo>
                  <a:cubicBezTo>
                    <a:pt x="613782" y="189451"/>
                    <a:pt x="632027" y="184228"/>
                    <a:pt x="646546" y="173669"/>
                  </a:cubicBezTo>
                  <a:cubicBezTo>
                    <a:pt x="746051" y="101302"/>
                    <a:pt x="654437" y="147855"/>
                    <a:pt x="766619" y="99778"/>
                  </a:cubicBezTo>
                  <a:cubicBezTo>
                    <a:pt x="791249" y="102857"/>
                    <a:pt x="817182" y="100531"/>
                    <a:pt x="840509" y="109014"/>
                  </a:cubicBezTo>
                  <a:cubicBezTo>
                    <a:pt x="868197" y="119082"/>
                    <a:pt x="878276" y="161867"/>
                    <a:pt x="886691" y="182905"/>
                  </a:cubicBezTo>
                  <a:cubicBezTo>
                    <a:pt x="868218" y="244481"/>
                    <a:pt x="859092" y="309677"/>
                    <a:pt x="831273" y="367633"/>
                  </a:cubicBezTo>
                  <a:cubicBezTo>
                    <a:pt x="820868" y="389311"/>
                    <a:pt x="795670" y="400191"/>
                    <a:pt x="775855" y="413814"/>
                  </a:cubicBezTo>
                  <a:cubicBezTo>
                    <a:pt x="746268" y="434155"/>
                    <a:pt x="710752" y="445866"/>
                    <a:pt x="683491" y="469233"/>
                  </a:cubicBezTo>
                  <a:cubicBezTo>
                    <a:pt x="609199" y="532912"/>
                    <a:pt x="646374" y="517767"/>
                    <a:pt x="581891" y="533887"/>
                  </a:cubicBezTo>
                  <a:cubicBezTo>
                    <a:pt x="566497" y="543123"/>
                    <a:pt x="550933" y="552081"/>
                    <a:pt x="535709" y="561596"/>
                  </a:cubicBezTo>
                  <a:cubicBezTo>
                    <a:pt x="526296" y="567479"/>
                    <a:pt x="517413" y="574186"/>
                    <a:pt x="508000" y="580069"/>
                  </a:cubicBezTo>
                  <a:cubicBezTo>
                    <a:pt x="492777" y="589584"/>
                    <a:pt x="476181" y="597007"/>
                    <a:pt x="461819" y="607778"/>
                  </a:cubicBezTo>
                  <a:cubicBezTo>
                    <a:pt x="451369" y="615615"/>
                    <a:pt x="443346" y="626251"/>
                    <a:pt x="434109" y="635487"/>
                  </a:cubicBezTo>
                  <a:cubicBezTo>
                    <a:pt x="422119" y="671457"/>
                    <a:pt x="431757" y="656312"/>
                    <a:pt x="406400" y="681669"/>
                  </a:cubicBezTo>
                </a:path>
              </a:pathLst>
            </a:custGeom>
            <a:solidFill>
              <a:srgbClr val="33CC33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orme libre 65"/>
            <p:cNvSpPr/>
            <p:nvPr/>
          </p:nvSpPr>
          <p:spPr>
            <a:xfrm>
              <a:off x="1890605" y="1842128"/>
              <a:ext cx="322582" cy="360123"/>
            </a:xfrm>
            <a:custGeom>
              <a:avLst/>
              <a:gdLst>
                <a:gd name="connsiteX0" fmla="*/ 680483 w 1424763"/>
                <a:gd name="connsiteY0" fmla="*/ 829772 h 829772"/>
                <a:gd name="connsiteX1" fmla="*/ 701749 w 1424763"/>
                <a:gd name="connsiteY1" fmla="*/ 234349 h 829772"/>
                <a:gd name="connsiteX2" fmla="*/ 1424763 w 1424763"/>
                <a:gd name="connsiteY2" fmla="*/ 319409 h 829772"/>
                <a:gd name="connsiteX3" fmla="*/ 1403497 w 1424763"/>
                <a:gd name="connsiteY3" fmla="*/ 425735 h 829772"/>
                <a:gd name="connsiteX4" fmla="*/ 850604 w 1424763"/>
                <a:gd name="connsiteY4" fmla="*/ 383204 h 829772"/>
                <a:gd name="connsiteX5" fmla="*/ 723014 w 1424763"/>
                <a:gd name="connsiteY5" fmla="*/ 340674 h 829772"/>
                <a:gd name="connsiteX6" fmla="*/ 701749 w 1424763"/>
                <a:gd name="connsiteY6" fmla="*/ 276879 h 829772"/>
                <a:gd name="connsiteX7" fmla="*/ 574158 w 1424763"/>
                <a:gd name="connsiteY7" fmla="*/ 234349 h 829772"/>
                <a:gd name="connsiteX8" fmla="*/ 446567 w 1424763"/>
                <a:gd name="connsiteY8" fmla="*/ 191818 h 829772"/>
                <a:gd name="connsiteX9" fmla="*/ 382772 w 1424763"/>
                <a:gd name="connsiteY9" fmla="*/ 170553 h 829772"/>
                <a:gd name="connsiteX10" fmla="*/ 297711 w 1424763"/>
                <a:gd name="connsiteY10" fmla="*/ 149288 h 829772"/>
                <a:gd name="connsiteX11" fmla="*/ 106325 w 1424763"/>
                <a:gd name="connsiteY11" fmla="*/ 170553 h 829772"/>
                <a:gd name="connsiteX12" fmla="*/ 42530 w 1424763"/>
                <a:gd name="connsiteY12" fmla="*/ 191818 h 829772"/>
                <a:gd name="connsiteX13" fmla="*/ 0 w 1424763"/>
                <a:gd name="connsiteY13" fmla="*/ 255614 h 829772"/>
                <a:gd name="connsiteX14" fmla="*/ 21265 w 1424763"/>
                <a:gd name="connsiteY14" fmla="*/ 425735 h 829772"/>
                <a:gd name="connsiteX15" fmla="*/ 85060 w 1424763"/>
                <a:gd name="connsiteY15" fmla="*/ 468265 h 829772"/>
                <a:gd name="connsiteX16" fmla="*/ 382772 w 1424763"/>
                <a:gd name="connsiteY16" fmla="*/ 447000 h 829772"/>
                <a:gd name="connsiteX17" fmla="*/ 659218 w 1424763"/>
                <a:gd name="connsiteY17" fmla="*/ 404469 h 829772"/>
                <a:gd name="connsiteX18" fmla="*/ 701749 w 1424763"/>
                <a:gd name="connsiteY18" fmla="*/ 361939 h 8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4763" h="829772">
                  <a:moveTo>
                    <a:pt x="680483" y="829772"/>
                  </a:moveTo>
                  <a:cubicBezTo>
                    <a:pt x="687572" y="631298"/>
                    <a:pt x="546222" y="357855"/>
                    <a:pt x="701749" y="234349"/>
                  </a:cubicBezTo>
                  <a:cubicBezTo>
                    <a:pt x="1268546" y="-215754"/>
                    <a:pt x="1344561" y="78815"/>
                    <a:pt x="1424763" y="319409"/>
                  </a:cubicBezTo>
                  <a:cubicBezTo>
                    <a:pt x="1417674" y="354851"/>
                    <a:pt x="1438680" y="417457"/>
                    <a:pt x="1403497" y="425735"/>
                  </a:cubicBezTo>
                  <a:cubicBezTo>
                    <a:pt x="1357496" y="436559"/>
                    <a:pt x="947297" y="392873"/>
                    <a:pt x="850604" y="383204"/>
                  </a:cubicBezTo>
                  <a:cubicBezTo>
                    <a:pt x="808074" y="369027"/>
                    <a:pt x="737191" y="383204"/>
                    <a:pt x="723014" y="340674"/>
                  </a:cubicBezTo>
                  <a:cubicBezTo>
                    <a:pt x="715926" y="319409"/>
                    <a:pt x="719989" y="289908"/>
                    <a:pt x="701749" y="276879"/>
                  </a:cubicBezTo>
                  <a:cubicBezTo>
                    <a:pt x="665269" y="250822"/>
                    <a:pt x="616688" y="248526"/>
                    <a:pt x="574158" y="234349"/>
                  </a:cubicBezTo>
                  <a:lnTo>
                    <a:pt x="446567" y="191818"/>
                  </a:lnTo>
                  <a:cubicBezTo>
                    <a:pt x="425302" y="184730"/>
                    <a:pt x="404518" y="175989"/>
                    <a:pt x="382772" y="170553"/>
                  </a:cubicBezTo>
                  <a:lnTo>
                    <a:pt x="297711" y="149288"/>
                  </a:lnTo>
                  <a:cubicBezTo>
                    <a:pt x="233916" y="156376"/>
                    <a:pt x="169640" y="160001"/>
                    <a:pt x="106325" y="170553"/>
                  </a:cubicBezTo>
                  <a:cubicBezTo>
                    <a:pt x="84215" y="174238"/>
                    <a:pt x="60033" y="177815"/>
                    <a:pt x="42530" y="191818"/>
                  </a:cubicBezTo>
                  <a:cubicBezTo>
                    <a:pt x="22573" y="207784"/>
                    <a:pt x="14177" y="234349"/>
                    <a:pt x="0" y="255614"/>
                  </a:cubicBezTo>
                  <a:cubicBezTo>
                    <a:pt x="7088" y="312321"/>
                    <a:pt x="41" y="372674"/>
                    <a:pt x="21265" y="425735"/>
                  </a:cubicBezTo>
                  <a:cubicBezTo>
                    <a:pt x="30757" y="449464"/>
                    <a:pt x="59547" y="466764"/>
                    <a:pt x="85060" y="468265"/>
                  </a:cubicBezTo>
                  <a:cubicBezTo>
                    <a:pt x="184378" y="474107"/>
                    <a:pt x="283690" y="456007"/>
                    <a:pt x="382772" y="447000"/>
                  </a:cubicBezTo>
                  <a:cubicBezTo>
                    <a:pt x="524393" y="434125"/>
                    <a:pt x="537562" y="428801"/>
                    <a:pt x="659218" y="404469"/>
                  </a:cubicBezTo>
                  <a:lnTo>
                    <a:pt x="701749" y="361939"/>
                  </a:lnTo>
                </a:path>
              </a:pathLst>
            </a:custGeom>
            <a:solidFill>
              <a:srgbClr val="AFFD69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4264581" y="3520344"/>
            <a:ext cx="668906" cy="651931"/>
            <a:chOff x="1618441" y="3469216"/>
            <a:chExt cx="718022" cy="651931"/>
          </a:xfrm>
        </p:grpSpPr>
        <p:sp>
          <p:nvSpPr>
            <p:cNvPr id="99" name="Rectangle 98"/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9" name="Oval 59"/>
          <p:cNvSpPr>
            <a:spLocks noChangeArrowheads="1"/>
          </p:cNvSpPr>
          <p:nvPr/>
        </p:nvSpPr>
        <p:spPr bwMode="auto">
          <a:xfrm rot="2143402" flipH="1">
            <a:off x="4264800" y="3996055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Oval 59"/>
          <p:cNvSpPr>
            <a:spLocks noChangeArrowheads="1"/>
          </p:cNvSpPr>
          <p:nvPr/>
        </p:nvSpPr>
        <p:spPr bwMode="auto">
          <a:xfrm rot="16200000" flipH="1">
            <a:off x="4295909" y="3760154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Oval 59"/>
          <p:cNvSpPr>
            <a:spLocks noChangeArrowheads="1"/>
          </p:cNvSpPr>
          <p:nvPr/>
        </p:nvSpPr>
        <p:spPr bwMode="auto">
          <a:xfrm rot="18343402" flipH="1">
            <a:off x="4546780" y="4011129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Oval 59"/>
          <p:cNvSpPr>
            <a:spLocks noChangeArrowheads="1"/>
          </p:cNvSpPr>
          <p:nvPr/>
        </p:nvSpPr>
        <p:spPr bwMode="auto">
          <a:xfrm rot="16200000" flipH="1">
            <a:off x="4489447" y="3703175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Oval 59"/>
          <p:cNvSpPr>
            <a:spLocks noChangeArrowheads="1"/>
          </p:cNvSpPr>
          <p:nvPr/>
        </p:nvSpPr>
        <p:spPr bwMode="auto">
          <a:xfrm rot="10800000" flipH="1">
            <a:off x="4734359" y="4015625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Oval 59"/>
          <p:cNvSpPr>
            <a:spLocks noChangeArrowheads="1"/>
          </p:cNvSpPr>
          <p:nvPr/>
        </p:nvSpPr>
        <p:spPr bwMode="auto">
          <a:xfrm rot="16200000" flipH="1">
            <a:off x="4704404" y="3641439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Oval 59"/>
          <p:cNvSpPr>
            <a:spLocks noChangeArrowheads="1"/>
          </p:cNvSpPr>
          <p:nvPr/>
        </p:nvSpPr>
        <p:spPr bwMode="auto">
          <a:xfrm rot="16200000" flipH="1">
            <a:off x="4590942" y="3565636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Forme libre 100"/>
          <p:cNvSpPr/>
          <p:nvPr/>
        </p:nvSpPr>
        <p:spPr>
          <a:xfrm rot="2169791">
            <a:off x="3938618" y="4200943"/>
            <a:ext cx="226080" cy="81439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/>
          <p:cNvSpPr/>
          <p:nvPr/>
        </p:nvSpPr>
        <p:spPr>
          <a:xfrm rot="1026220" flipV="1">
            <a:off x="4020002" y="4332981"/>
            <a:ext cx="75362" cy="153428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/>
          <p:cNvSpPr/>
          <p:nvPr/>
        </p:nvSpPr>
        <p:spPr>
          <a:xfrm rot="20573780">
            <a:off x="4132099" y="4261728"/>
            <a:ext cx="108168" cy="167698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2" name="Groupe 141"/>
          <p:cNvGrpSpPr/>
          <p:nvPr/>
        </p:nvGrpSpPr>
        <p:grpSpPr>
          <a:xfrm>
            <a:off x="4368482" y="1772552"/>
            <a:ext cx="719244" cy="1089469"/>
            <a:chOff x="-4857" y="5184695"/>
            <a:chExt cx="1068029" cy="1534221"/>
          </a:xfrm>
        </p:grpSpPr>
        <p:pic>
          <p:nvPicPr>
            <p:cNvPr id="115" name="Image 114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7" y="5184695"/>
              <a:ext cx="285750" cy="1533525"/>
            </a:xfrm>
            <a:prstGeom prst="rect">
              <a:avLst/>
            </a:prstGeom>
          </p:spPr>
        </p:pic>
        <p:pic>
          <p:nvPicPr>
            <p:cNvPr id="116" name="Image 115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43" y="5184695"/>
              <a:ext cx="285750" cy="1533525"/>
            </a:xfrm>
            <a:prstGeom prst="rect">
              <a:avLst/>
            </a:prstGeom>
          </p:spPr>
        </p:pic>
        <p:pic>
          <p:nvPicPr>
            <p:cNvPr id="117" name="Image 11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26" y="5184695"/>
              <a:ext cx="285750" cy="1533525"/>
            </a:xfrm>
            <a:prstGeom prst="rect">
              <a:avLst/>
            </a:prstGeom>
          </p:spPr>
        </p:pic>
        <p:pic>
          <p:nvPicPr>
            <p:cNvPr id="118" name="Image 11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2" y="5184695"/>
              <a:ext cx="285750" cy="1533525"/>
            </a:xfrm>
            <a:prstGeom prst="rect">
              <a:avLst/>
            </a:prstGeom>
          </p:spPr>
        </p:pic>
        <p:pic>
          <p:nvPicPr>
            <p:cNvPr id="137" name="Image 1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27" y="5875427"/>
              <a:ext cx="285080" cy="792757"/>
            </a:xfrm>
            <a:prstGeom prst="rect">
              <a:avLst/>
            </a:prstGeom>
          </p:spPr>
        </p:pic>
        <p:pic>
          <p:nvPicPr>
            <p:cNvPr id="138" name="Image 13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77" y="6049113"/>
              <a:ext cx="164589" cy="669803"/>
            </a:xfrm>
            <a:prstGeom prst="rect">
              <a:avLst/>
            </a:prstGeom>
          </p:spPr>
        </p:pic>
        <p:pic>
          <p:nvPicPr>
            <p:cNvPr id="140" name="Image 13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52" y="5234213"/>
              <a:ext cx="228952" cy="1465859"/>
            </a:xfrm>
            <a:prstGeom prst="rect">
              <a:avLst/>
            </a:prstGeom>
          </p:spPr>
        </p:pic>
        <p:pic>
          <p:nvPicPr>
            <p:cNvPr id="141" name="Image 1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93" y="5988957"/>
              <a:ext cx="258984" cy="720189"/>
            </a:xfrm>
            <a:prstGeom prst="rect">
              <a:avLst/>
            </a:prstGeom>
          </p:spPr>
        </p:pic>
      </p:grpSp>
      <p:sp>
        <p:nvSpPr>
          <p:cNvPr id="144" name="Rectangle 143"/>
          <p:cNvSpPr/>
          <p:nvPr/>
        </p:nvSpPr>
        <p:spPr>
          <a:xfrm>
            <a:off x="4391153" y="2797767"/>
            <a:ext cx="659442" cy="4571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Oval 59"/>
          <p:cNvSpPr>
            <a:spLocks noChangeArrowheads="1"/>
          </p:cNvSpPr>
          <p:nvPr/>
        </p:nvSpPr>
        <p:spPr bwMode="auto">
          <a:xfrm rot="17755675" flipH="1">
            <a:off x="4536072" y="3101689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59"/>
          <p:cNvSpPr>
            <a:spLocks noChangeArrowheads="1"/>
          </p:cNvSpPr>
          <p:nvPr/>
        </p:nvSpPr>
        <p:spPr bwMode="auto">
          <a:xfrm flipH="1">
            <a:off x="4559454" y="3187957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Oval 59"/>
          <p:cNvSpPr>
            <a:spLocks noChangeArrowheads="1"/>
          </p:cNvSpPr>
          <p:nvPr/>
        </p:nvSpPr>
        <p:spPr bwMode="auto">
          <a:xfrm rot="12568071" flipH="1">
            <a:off x="4702343" y="3124461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59"/>
          <p:cNvSpPr>
            <a:spLocks noChangeArrowheads="1"/>
          </p:cNvSpPr>
          <p:nvPr/>
        </p:nvSpPr>
        <p:spPr bwMode="auto">
          <a:xfrm rot="16200000" flipH="1">
            <a:off x="4749254" y="3165432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Arc 150"/>
          <p:cNvSpPr/>
          <p:nvPr/>
        </p:nvSpPr>
        <p:spPr>
          <a:xfrm rot="17387744">
            <a:off x="3255993" y="2620550"/>
            <a:ext cx="480515" cy="300268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Arc 151"/>
          <p:cNvSpPr/>
          <p:nvPr/>
        </p:nvSpPr>
        <p:spPr>
          <a:xfrm rot="851791">
            <a:off x="3880931" y="2491702"/>
            <a:ext cx="532315" cy="300268"/>
          </a:xfrm>
          <a:prstGeom prst="arc">
            <a:avLst>
              <a:gd name="adj1" fmla="val 16200000"/>
              <a:gd name="adj2" fmla="val 20828621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Arc 152"/>
          <p:cNvSpPr/>
          <p:nvPr/>
        </p:nvSpPr>
        <p:spPr>
          <a:xfrm rot="3466485">
            <a:off x="4304985" y="2753446"/>
            <a:ext cx="532315" cy="300268"/>
          </a:xfrm>
          <a:prstGeom prst="arc">
            <a:avLst>
              <a:gd name="adj1" fmla="val 16200000"/>
              <a:gd name="adj2" fmla="val 20828621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Arc 153"/>
          <p:cNvSpPr/>
          <p:nvPr/>
        </p:nvSpPr>
        <p:spPr>
          <a:xfrm rot="4726835">
            <a:off x="4354687" y="3157571"/>
            <a:ext cx="532315" cy="300268"/>
          </a:xfrm>
          <a:prstGeom prst="arc">
            <a:avLst>
              <a:gd name="adj1" fmla="val 16200000"/>
              <a:gd name="adj2" fmla="val 20121685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Arc 155"/>
          <p:cNvSpPr/>
          <p:nvPr/>
        </p:nvSpPr>
        <p:spPr>
          <a:xfrm rot="4726835" flipH="1" flipV="1">
            <a:off x="3204562" y="3298427"/>
            <a:ext cx="532315" cy="300268"/>
          </a:xfrm>
          <a:prstGeom prst="arc">
            <a:avLst>
              <a:gd name="adj1" fmla="val 16200000"/>
              <a:gd name="adj2" fmla="val 20121685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8" name="Connecteur droit avec flèche 157"/>
          <p:cNvCxnSpPr/>
          <p:nvPr/>
        </p:nvCxnSpPr>
        <p:spPr>
          <a:xfrm>
            <a:off x="3907075" y="3596130"/>
            <a:ext cx="331497" cy="3623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 flipV="1">
            <a:off x="4962262" y="3584999"/>
            <a:ext cx="168088" cy="5934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 flipV="1">
            <a:off x="3036274" y="3590933"/>
            <a:ext cx="168088" cy="5934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Arc 162"/>
          <p:cNvSpPr/>
          <p:nvPr/>
        </p:nvSpPr>
        <p:spPr>
          <a:xfrm rot="19752115">
            <a:off x="3226917" y="3451390"/>
            <a:ext cx="480515" cy="300268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Arc 163"/>
          <p:cNvSpPr/>
          <p:nvPr/>
        </p:nvSpPr>
        <p:spPr>
          <a:xfrm rot="14736710">
            <a:off x="2941710" y="3841372"/>
            <a:ext cx="841196" cy="425105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Arc 164"/>
          <p:cNvSpPr/>
          <p:nvPr/>
        </p:nvSpPr>
        <p:spPr>
          <a:xfrm rot="781704">
            <a:off x="3618621" y="3971978"/>
            <a:ext cx="480515" cy="300268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Arc 165"/>
          <p:cNvSpPr/>
          <p:nvPr/>
        </p:nvSpPr>
        <p:spPr>
          <a:xfrm rot="6839968" flipH="1">
            <a:off x="2929437" y="2519183"/>
            <a:ext cx="480515" cy="300268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Oval 59"/>
          <p:cNvSpPr>
            <a:spLocks noChangeArrowheads="1"/>
          </p:cNvSpPr>
          <p:nvPr/>
        </p:nvSpPr>
        <p:spPr bwMode="auto">
          <a:xfrm rot="7543402" flipH="1">
            <a:off x="3170000" y="2348092"/>
            <a:ext cx="116667" cy="497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67"/>
          <p:cNvSpPr>
            <a:spLocks/>
          </p:cNvSpPr>
          <p:nvPr/>
        </p:nvSpPr>
        <p:spPr bwMode="auto">
          <a:xfrm flipH="1">
            <a:off x="3179491" y="2422278"/>
            <a:ext cx="75532" cy="201924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69" name="Forme libre 168"/>
          <p:cNvSpPr/>
          <p:nvPr/>
        </p:nvSpPr>
        <p:spPr>
          <a:xfrm flipH="1">
            <a:off x="3192589" y="2243129"/>
            <a:ext cx="117479" cy="121887"/>
          </a:xfrm>
          <a:custGeom>
            <a:avLst/>
            <a:gdLst>
              <a:gd name="connsiteX0" fmla="*/ 221672 w 498763"/>
              <a:gd name="connsiteY0" fmla="*/ 388095 h 388095"/>
              <a:gd name="connsiteX1" fmla="*/ 267854 w 498763"/>
              <a:gd name="connsiteY1" fmla="*/ 304967 h 388095"/>
              <a:gd name="connsiteX2" fmla="*/ 221672 w 498763"/>
              <a:gd name="connsiteY2" fmla="*/ 212604 h 388095"/>
              <a:gd name="connsiteX3" fmla="*/ 212436 w 498763"/>
              <a:gd name="connsiteY3" fmla="*/ 166422 h 388095"/>
              <a:gd name="connsiteX4" fmla="*/ 203200 w 498763"/>
              <a:gd name="connsiteY4" fmla="*/ 129476 h 388095"/>
              <a:gd name="connsiteX5" fmla="*/ 101600 w 498763"/>
              <a:gd name="connsiteY5" fmla="*/ 64822 h 388095"/>
              <a:gd name="connsiteX6" fmla="*/ 73891 w 498763"/>
              <a:gd name="connsiteY6" fmla="*/ 46349 h 388095"/>
              <a:gd name="connsiteX7" fmla="*/ 27709 w 498763"/>
              <a:gd name="connsiteY7" fmla="*/ 55585 h 388095"/>
              <a:gd name="connsiteX8" fmla="*/ 0 w 498763"/>
              <a:gd name="connsiteY8" fmla="*/ 37113 h 388095"/>
              <a:gd name="connsiteX9" fmla="*/ 27709 w 498763"/>
              <a:gd name="connsiteY9" fmla="*/ 46349 h 388095"/>
              <a:gd name="connsiteX10" fmla="*/ 64654 w 498763"/>
              <a:gd name="connsiteY10" fmla="*/ 27876 h 388095"/>
              <a:gd name="connsiteX11" fmla="*/ 110836 w 498763"/>
              <a:gd name="connsiteY11" fmla="*/ 167 h 388095"/>
              <a:gd name="connsiteX12" fmla="*/ 175491 w 498763"/>
              <a:gd name="connsiteY12" fmla="*/ 18640 h 388095"/>
              <a:gd name="connsiteX13" fmla="*/ 203200 w 498763"/>
              <a:gd name="connsiteY13" fmla="*/ 37113 h 388095"/>
              <a:gd name="connsiteX14" fmla="*/ 249381 w 498763"/>
              <a:gd name="connsiteY14" fmla="*/ 101767 h 388095"/>
              <a:gd name="connsiteX15" fmla="*/ 258618 w 498763"/>
              <a:gd name="connsiteY15" fmla="*/ 129476 h 388095"/>
              <a:gd name="connsiteX16" fmla="*/ 286327 w 498763"/>
              <a:gd name="connsiteY16" fmla="*/ 101767 h 388095"/>
              <a:gd name="connsiteX17" fmla="*/ 406400 w 498763"/>
              <a:gd name="connsiteY17" fmla="*/ 92531 h 388095"/>
              <a:gd name="connsiteX18" fmla="*/ 443345 w 498763"/>
              <a:gd name="connsiteY18" fmla="*/ 83295 h 388095"/>
              <a:gd name="connsiteX19" fmla="*/ 498763 w 498763"/>
              <a:gd name="connsiteY19" fmla="*/ 83295 h 388095"/>
              <a:gd name="connsiteX20" fmla="*/ 480291 w 498763"/>
              <a:gd name="connsiteY20" fmla="*/ 111004 h 388095"/>
              <a:gd name="connsiteX21" fmla="*/ 369454 w 498763"/>
              <a:gd name="connsiteY21" fmla="*/ 138713 h 388095"/>
              <a:gd name="connsiteX22" fmla="*/ 277091 w 498763"/>
              <a:gd name="connsiteY22" fmla="*/ 166422 h 388095"/>
              <a:gd name="connsiteX23" fmla="*/ 240145 w 498763"/>
              <a:gd name="connsiteY23" fmla="*/ 166422 h 38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8763" h="388095">
                <a:moveTo>
                  <a:pt x="221672" y="388095"/>
                </a:moveTo>
                <a:cubicBezTo>
                  <a:pt x="237066" y="360386"/>
                  <a:pt x="267854" y="336665"/>
                  <a:pt x="267854" y="304967"/>
                </a:cubicBezTo>
                <a:cubicBezTo>
                  <a:pt x="267854" y="270545"/>
                  <a:pt x="221672" y="212604"/>
                  <a:pt x="221672" y="212604"/>
                </a:cubicBezTo>
                <a:cubicBezTo>
                  <a:pt x="218593" y="197210"/>
                  <a:pt x="215841" y="181747"/>
                  <a:pt x="212436" y="166422"/>
                </a:cubicBezTo>
                <a:cubicBezTo>
                  <a:pt x="209682" y="154030"/>
                  <a:pt x="211634" y="138964"/>
                  <a:pt x="203200" y="129476"/>
                </a:cubicBezTo>
                <a:cubicBezTo>
                  <a:pt x="168577" y="90526"/>
                  <a:pt x="140796" y="87220"/>
                  <a:pt x="101600" y="64822"/>
                </a:cubicBezTo>
                <a:cubicBezTo>
                  <a:pt x="91962" y="59314"/>
                  <a:pt x="83127" y="52507"/>
                  <a:pt x="73891" y="46349"/>
                </a:cubicBezTo>
                <a:cubicBezTo>
                  <a:pt x="58497" y="49428"/>
                  <a:pt x="43287" y="57532"/>
                  <a:pt x="27709" y="55585"/>
                </a:cubicBezTo>
                <a:cubicBezTo>
                  <a:pt x="16694" y="54208"/>
                  <a:pt x="0" y="48214"/>
                  <a:pt x="0" y="37113"/>
                </a:cubicBezTo>
                <a:cubicBezTo>
                  <a:pt x="0" y="27377"/>
                  <a:pt x="18473" y="43270"/>
                  <a:pt x="27709" y="46349"/>
                </a:cubicBezTo>
                <a:cubicBezTo>
                  <a:pt x="40024" y="40191"/>
                  <a:pt x="52618" y="34563"/>
                  <a:pt x="64654" y="27876"/>
                </a:cubicBezTo>
                <a:cubicBezTo>
                  <a:pt x="80347" y="19158"/>
                  <a:pt x="92946" y="1658"/>
                  <a:pt x="110836" y="167"/>
                </a:cubicBezTo>
                <a:cubicBezTo>
                  <a:pt x="133173" y="-1694"/>
                  <a:pt x="153939" y="12482"/>
                  <a:pt x="175491" y="18640"/>
                </a:cubicBezTo>
                <a:cubicBezTo>
                  <a:pt x="184727" y="24798"/>
                  <a:pt x="195351" y="29264"/>
                  <a:pt x="203200" y="37113"/>
                </a:cubicBezTo>
                <a:cubicBezTo>
                  <a:pt x="207387" y="41300"/>
                  <a:pt x="244135" y="91275"/>
                  <a:pt x="249381" y="101767"/>
                </a:cubicBezTo>
                <a:cubicBezTo>
                  <a:pt x="253735" y="110475"/>
                  <a:pt x="255539" y="120240"/>
                  <a:pt x="258618" y="129476"/>
                </a:cubicBezTo>
                <a:cubicBezTo>
                  <a:pt x="258618" y="129476"/>
                  <a:pt x="273655" y="104935"/>
                  <a:pt x="286327" y="101767"/>
                </a:cubicBezTo>
                <a:cubicBezTo>
                  <a:pt x="325271" y="92031"/>
                  <a:pt x="366376" y="95610"/>
                  <a:pt x="406400" y="92531"/>
                </a:cubicBezTo>
                <a:cubicBezTo>
                  <a:pt x="418715" y="89452"/>
                  <a:pt x="433593" y="91422"/>
                  <a:pt x="443345" y="83295"/>
                </a:cubicBezTo>
                <a:cubicBezTo>
                  <a:pt x="486318" y="47484"/>
                  <a:pt x="430944" y="15474"/>
                  <a:pt x="498763" y="83295"/>
                </a:cubicBezTo>
                <a:cubicBezTo>
                  <a:pt x="492606" y="92531"/>
                  <a:pt x="488819" y="103898"/>
                  <a:pt x="480291" y="111004"/>
                </a:cubicBezTo>
                <a:cubicBezTo>
                  <a:pt x="448980" y="137096"/>
                  <a:pt x="406825" y="134041"/>
                  <a:pt x="369454" y="138713"/>
                </a:cubicBezTo>
                <a:cubicBezTo>
                  <a:pt x="342530" y="147687"/>
                  <a:pt x="300346" y="162194"/>
                  <a:pt x="277091" y="166422"/>
                </a:cubicBezTo>
                <a:cubicBezTo>
                  <a:pt x="264974" y="168625"/>
                  <a:pt x="252460" y="166422"/>
                  <a:pt x="240145" y="166422"/>
                </a:cubicBezTo>
              </a:path>
            </a:pathLst>
          </a:cu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3" name="Image 172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702" y="3725017"/>
            <a:ext cx="991185" cy="483224"/>
          </a:xfrm>
          <a:prstGeom prst="rect">
            <a:avLst/>
          </a:prstGeom>
        </p:spPr>
      </p:pic>
      <p:sp>
        <p:nvSpPr>
          <p:cNvPr id="28" name="Flèche vers le bas 27"/>
          <p:cNvSpPr/>
          <p:nvPr/>
        </p:nvSpPr>
        <p:spPr>
          <a:xfrm rot="5400000" flipV="1">
            <a:off x="2829130" y="3612780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 </a:t>
            </a:r>
            <a:r>
              <a:rPr lang="de-DE" dirty="0" err="1"/>
              <a:t>parcelle</a:t>
            </a:r>
            <a:r>
              <a:rPr lang="de-DE" dirty="0"/>
              <a:t> virtuelle </a:t>
            </a:r>
            <a:r>
              <a:rPr lang="de-DE" dirty="0" err="1"/>
              <a:t>FLORSYS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1A568D-4D0D-4653-AB57-1FD4D06907C3}" type="slidenum">
              <a:rPr lang="en-GB" smtClean="0"/>
              <a:t>8</a:t>
            </a:fld>
            <a:endParaRPr lang="en-GB" dirty="0"/>
          </a:p>
        </p:txBody>
      </p:sp>
      <p:sp>
        <p:nvSpPr>
          <p:cNvPr id="134" name="ZoneTexte 133"/>
          <p:cNvSpPr txBox="1"/>
          <p:nvPr/>
        </p:nvSpPr>
        <p:spPr>
          <a:xfrm>
            <a:off x="258418" y="4802459"/>
            <a:ext cx="3178436" cy="1015663"/>
          </a:xfrm>
          <a:prstGeom prst="rect">
            <a:avLst/>
          </a:prstGeom>
          <a:solidFill>
            <a:srgbClr val="FDF59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367D32"/>
                </a:solidFill>
              </a:rPr>
              <a:t>Mesures</a:t>
            </a:r>
            <a:r>
              <a:rPr lang="de-DE" sz="2000" b="1" dirty="0" smtClean="0">
                <a:solidFill>
                  <a:srgbClr val="367D32"/>
                </a:solidFill>
              </a:rPr>
              <a:t> virtuelles</a:t>
            </a:r>
            <a:r>
              <a:rPr lang="de-DE" sz="2000" b="1" dirty="0">
                <a:solidFill>
                  <a:srgbClr val="367D32"/>
                </a:solidFill>
              </a:rPr>
              <a:t/>
            </a:r>
            <a:br>
              <a:rPr lang="de-DE" sz="2000" b="1" dirty="0">
                <a:solidFill>
                  <a:srgbClr val="367D32"/>
                </a:solidFill>
              </a:rPr>
            </a:br>
            <a:r>
              <a:rPr lang="de-DE" sz="2000" dirty="0"/>
              <a:t>- </a:t>
            </a:r>
            <a:r>
              <a:rPr lang="de-DE" sz="2000" dirty="0" smtClean="0"/>
              <a:t>Culture </a:t>
            </a:r>
            <a:r>
              <a:rPr lang="de-DE" sz="2000" dirty="0"/>
              <a:t>&amp; </a:t>
            </a:r>
            <a:r>
              <a:rPr lang="de-DE" sz="2000" dirty="0" err="1" smtClean="0"/>
              <a:t>adventices</a:t>
            </a:r>
            <a:r>
              <a:rPr lang="de-DE" sz="2000" dirty="0" smtClean="0"/>
              <a:t>, </a:t>
            </a:r>
            <a:r>
              <a:rPr lang="de-DE" sz="2000" dirty="0" err="1" smtClean="0"/>
              <a:t>sol</a:t>
            </a:r>
            <a:endParaRPr lang="de-DE" sz="2000" dirty="0"/>
          </a:p>
          <a:p>
            <a:r>
              <a:rPr lang="de-DE" sz="2000" dirty="0"/>
              <a:t>- </a:t>
            </a:r>
            <a:r>
              <a:rPr lang="de-DE" sz="2000" dirty="0" smtClean="0"/>
              <a:t>Par jour, en 3D</a:t>
            </a:r>
            <a:endParaRPr lang="fr-FR" sz="2000" dirty="0"/>
          </a:p>
        </p:txBody>
      </p:sp>
      <p:sp>
        <p:nvSpPr>
          <p:cNvPr id="135" name="ZoneTexte 134"/>
          <p:cNvSpPr txBox="1"/>
          <p:nvPr/>
        </p:nvSpPr>
        <p:spPr>
          <a:xfrm>
            <a:off x="258418" y="5883306"/>
            <a:ext cx="5147980" cy="707886"/>
          </a:xfrm>
          <a:prstGeom prst="rect">
            <a:avLst/>
          </a:prstGeom>
          <a:solidFill>
            <a:srgbClr val="FDF59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367D32"/>
                </a:solidFill>
              </a:rPr>
              <a:t>Comprendre</a:t>
            </a:r>
            <a:r>
              <a:rPr lang="de-DE" sz="2000" b="1" dirty="0" smtClean="0">
                <a:solidFill>
                  <a:srgbClr val="367D32"/>
                </a:solidFill>
              </a:rPr>
              <a:t> et </a:t>
            </a:r>
            <a:r>
              <a:rPr lang="de-DE" sz="2000" b="1" dirty="0" err="1" smtClean="0">
                <a:solidFill>
                  <a:srgbClr val="367D32"/>
                </a:solidFill>
              </a:rPr>
              <a:t>diagnostiquer</a:t>
            </a:r>
            <a:r>
              <a:rPr lang="de-DE" sz="2000" b="1" dirty="0">
                <a:solidFill>
                  <a:srgbClr val="367D32"/>
                </a:solidFill>
              </a:rPr>
              <a:t/>
            </a:r>
            <a:br>
              <a:rPr lang="de-DE" sz="2000" b="1" dirty="0">
                <a:solidFill>
                  <a:srgbClr val="367D32"/>
                </a:solidFill>
              </a:rPr>
            </a:br>
            <a:r>
              <a:rPr lang="de-DE" sz="2000" dirty="0" err="1" smtClean="0"/>
              <a:t>techniques</a:t>
            </a:r>
            <a:r>
              <a:rPr lang="de-DE" sz="2000" dirty="0" smtClean="0"/>
              <a:t> </a:t>
            </a:r>
            <a:r>
              <a:rPr lang="de-DE" sz="2000" dirty="0" err="1" smtClean="0"/>
              <a:t>culturales</a:t>
            </a:r>
            <a:r>
              <a:rPr lang="de-DE" sz="2000" dirty="0" smtClean="0"/>
              <a:t> &amp; </a:t>
            </a:r>
            <a:r>
              <a:rPr lang="de-DE" sz="2000" dirty="0" err="1" smtClean="0"/>
              <a:t>systèmes</a:t>
            </a:r>
            <a:r>
              <a:rPr lang="de-DE" sz="2000" dirty="0" smtClean="0"/>
              <a:t> de </a:t>
            </a:r>
            <a:r>
              <a:rPr lang="de-DE" sz="2000" dirty="0" err="1" smtClean="0"/>
              <a:t>culture</a:t>
            </a:r>
            <a:endParaRPr lang="fr-FR" sz="2000" dirty="0"/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67" y="98765"/>
            <a:ext cx="718538" cy="718538"/>
          </a:xfrm>
          <a:prstGeom prst="rect">
            <a:avLst/>
          </a:prstGeom>
        </p:spPr>
      </p:pic>
      <p:sp>
        <p:nvSpPr>
          <p:cNvPr id="105" name="ZoneTexte 104"/>
          <p:cNvSpPr txBox="1"/>
          <p:nvPr/>
        </p:nvSpPr>
        <p:spPr>
          <a:xfrm>
            <a:off x="1411358" y="894007"/>
            <a:ext cx="1981794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Entrées choisies par l'utilisateur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3880152" y="645532"/>
            <a:ext cx="996584" cy="923330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Cycle des espèces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5370286" y="894007"/>
            <a:ext cx="2431960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Sorties détaillées (cultures, adventices)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6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33"/>
    </mc:Choice>
    <mc:Fallback>
      <p:transition spd="slow" advTm="3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09" x="6800850" y="1938338"/>
          <p14:tracePt t="8631" x="6791325" y="1909763"/>
          <p14:tracePt t="8655" x="6777038" y="1885950"/>
          <p14:tracePt t="8677" x="6762750" y="1885950"/>
          <p14:tracePt t="8699" x="6738938" y="1881188"/>
          <p14:tracePt t="8702" x="6734175" y="1881188"/>
          <p14:tracePt t="8722" x="6710363" y="1871663"/>
          <p14:tracePt t="8745" x="6686550" y="1871663"/>
          <p14:tracePt t="8768" x="6624638" y="1862138"/>
          <p14:tracePt t="8790" x="6557963" y="1847850"/>
          <p14:tracePt t="8812" x="6519863" y="1843088"/>
          <p14:tracePt t="8834" x="6434138" y="1838325"/>
          <p14:tracePt t="8837" x="6419850" y="1838325"/>
          <p14:tracePt t="8859" x="6376988" y="1838325"/>
          <p14:tracePt t="8861" x="6353175" y="1838325"/>
          <p14:tracePt t="8881" x="6305550" y="1838325"/>
          <p14:tracePt t="8902" x="6238875" y="1838325"/>
          <p14:tracePt t="8923" x="6205538" y="1838325"/>
          <p14:tracePt t="8926" x="6191250" y="1838325"/>
          <p14:tracePt t="8946" x="6162675" y="1838325"/>
          <p14:tracePt t="8968" x="6119813" y="1847850"/>
          <p14:tracePt t="8991" x="6053138" y="1876425"/>
          <p14:tracePt t="9013" x="5972175" y="1909763"/>
          <p14:tracePt t="9034" x="5929313" y="1947863"/>
          <p14:tracePt t="9037" x="5900738" y="1976438"/>
          <p14:tracePt t="9058" x="5853113" y="2028825"/>
          <p14:tracePt t="9082" x="5767388" y="2133600"/>
          <p14:tracePt t="9103" x="5700713" y="2257425"/>
          <p14:tracePt t="9124" x="5662613" y="2328863"/>
          <p14:tracePt t="9126" x="5653088" y="2362200"/>
          <p14:tracePt t="9148" x="5624513" y="2428875"/>
          <p14:tracePt t="9149" x="5619750" y="2457450"/>
          <p14:tracePt t="9169" x="5595938" y="2519363"/>
          <p14:tracePt t="9190" x="5595938" y="2624138"/>
          <p14:tracePt t="9215" x="5595938" y="2733675"/>
          <p14:tracePt t="9236" x="5595938" y="2824163"/>
          <p14:tracePt t="9258" x="5595938" y="3005138"/>
          <p14:tracePt t="9261" x="5595938" y="3067050"/>
          <p14:tracePt t="9283" x="5595938" y="3195638"/>
          <p14:tracePt t="9304" x="5595938" y="3338513"/>
          <p14:tracePt t="9325" x="5619750" y="3467100"/>
          <p14:tracePt t="9384" x="5676900" y="3624263"/>
          <p14:tracePt t="9408" x="5705475" y="3690938"/>
          <p14:tracePt t="9428" x="5729288" y="3748088"/>
          <p14:tracePt t="9431" x="5743575" y="3781425"/>
          <p14:tracePt t="9452" x="5772150" y="3852863"/>
          <p14:tracePt t="9455" x="5800725" y="3895725"/>
          <p14:tracePt t="9478" x="5838825" y="3952875"/>
          <p14:tracePt t="9500" x="5853113" y="3981450"/>
          <p14:tracePt t="9521" x="5862638" y="4014788"/>
          <p14:tracePt t="9544" x="5910263" y="4076700"/>
          <p14:tracePt t="9582" x="6091238" y="4238625"/>
          <p14:tracePt t="9622" x="6405563" y="4371975"/>
          <p14:tracePt t="9677" x="6862763" y="4467225"/>
          <p14:tracePt t="9731" x="7315200" y="4467225"/>
          <p14:tracePt t="9734" x="7386638" y="4467225"/>
          <p14:tracePt t="9753" x="7524750" y="4467225"/>
          <p14:tracePt t="9775" x="7729538" y="4467225"/>
          <p14:tracePt t="9794" x="7872413" y="4467225"/>
          <p14:tracePt t="9813" x="8086725" y="4467225"/>
          <p14:tracePt t="9833" x="8229600" y="4467225"/>
          <p14:tracePt t="9852" x="8362950" y="4467225"/>
          <p14:tracePt t="9854" x="8424863" y="4467225"/>
          <p14:tracePt t="9874" x="8553450" y="4462463"/>
          <p14:tracePt t="9896" x="8739188" y="4433888"/>
          <p14:tracePt t="9915" x="8829675" y="4424363"/>
          <p14:tracePt t="9917" x="8863013" y="4419600"/>
          <p14:tracePt t="9936" x="8905875" y="4400550"/>
          <p14:tracePt t="9954" x="8943975" y="4376738"/>
          <p14:tracePt t="9974" x="9005888" y="4324350"/>
          <p14:tracePt t="9995" x="9034463" y="4276725"/>
          <p14:tracePt t="10033" x="9144000" y="4152900"/>
          <p14:tracePt t="10036" x="9167813" y="4124325"/>
          <p14:tracePt t="10073" x="9253538" y="4010025"/>
          <p14:tracePt t="10112" x="9301163" y="3810000"/>
          <p14:tracePt t="10135" x="9305925" y="3690938"/>
          <p14:tracePt t="10157" x="9310688" y="3552825"/>
          <p14:tracePt t="10180" x="9310688" y="3476625"/>
          <p14:tracePt t="10183" x="9310688" y="3433763"/>
          <p14:tracePt t="10204" x="9310688" y="3328988"/>
          <p14:tracePt t="10204" x="9310688" y="3281363"/>
          <p14:tracePt t="10225" x="9258300" y="3181350"/>
          <p14:tracePt t="10282" x="9072563" y="2862263"/>
          <p14:tracePt t="10285" x="9034463" y="2819400"/>
          <p14:tracePt t="10325" x="8834438" y="2676525"/>
          <p14:tracePt t="10365" x="8458200" y="2528888"/>
          <p14:tracePt t="10405" x="7839075" y="2347913"/>
          <p14:tracePt t="10447" x="7353300" y="2224088"/>
          <p14:tracePt t="10508" x="6958013" y="2162175"/>
          <p14:tracePt t="10510" x="6910388" y="2157413"/>
          <p14:tracePt t="10551" x="6710363" y="2128838"/>
          <p14:tracePt t="10573" x="6596063" y="2109788"/>
          <p14:tracePt t="10595" x="6519863" y="2105025"/>
          <p14:tracePt t="10617" x="6396038" y="2076450"/>
          <p14:tracePt t="10640" x="6243638" y="2038350"/>
          <p14:tracePt t="10662" x="6115050" y="2000250"/>
          <p14:tracePt t="10684" x="6062663" y="1985963"/>
          <p14:tracePt t="10686" x="6034088" y="1966913"/>
          <p14:tracePt t="10707" x="6019800" y="1966913"/>
          <p14:tracePt t="10729" x="6000750" y="1966913"/>
          <p14:tracePt t="10751" x="5948363" y="1971675"/>
          <p14:tracePt t="10776" x="5886450" y="2005013"/>
          <p14:tracePt t="10798" x="5815013" y="2052638"/>
          <p14:tracePt t="10819" x="5776913" y="2090738"/>
          <p14:tracePt t="10841" x="5724525" y="2190750"/>
          <p14:tracePt t="10844" x="5715000" y="2224088"/>
          <p14:tracePt t="10867" x="5691188" y="2300288"/>
          <p14:tracePt t="10888" x="5662613" y="2447925"/>
          <p14:tracePt t="10909" x="5624513" y="2605088"/>
          <p14:tracePt t="10934" x="5605463" y="2771775"/>
          <p14:tracePt t="10956" x="5600700" y="2886075"/>
          <p14:tracePt t="10977" x="5600700" y="3052763"/>
          <p14:tracePt t="11001" x="5591175" y="3209925"/>
          <p14:tracePt t="11023" x="5591175" y="3348038"/>
          <p14:tracePt t="11045" x="5605463" y="3462338"/>
          <p14:tracePt t="11104" x="5657850" y="3743325"/>
          <p14:tracePt t="11128" x="5700713" y="3843338"/>
          <p14:tracePt t="11152" x="5753100" y="3919538"/>
          <p14:tracePt t="11173" x="5815013" y="3990975"/>
          <p14:tracePt t="11195" x="5862638" y="4029075"/>
          <p14:tracePt t="11217" x="5976938" y="4090988"/>
          <p14:tracePt t="11254" x="6262688" y="4167188"/>
          <p14:tracePt t="11293" x="6624638" y="4219575"/>
          <p14:tracePt t="11331" x="6905625" y="4257675"/>
          <p14:tracePt t="11333" x="6958013" y="4262438"/>
          <p14:tracePt t="11370" x="7162800" y="4295775"/>
          <p14:tracePt t="11373" x="7210425" y="4305300"/>
          <p14:tracePt t="11410" x="7419975" y="4305300"/>
          <p14:tracePt t="11449" x="7720013" y="4305300"/>
          <p14:tracePt t="11487" x="8005763" y="4305300"/>
          <p14:tracePt t="11525" x="8191500" y="4300538"/>
          <p14:tracePt t="11563" x="8262938" y="4281488"/>
          <p14:tracePt t="11566" x="8281988" y="4276725"/>
          <p14:tracePt t="11603" x="8391525" y="4262438"/>
          <p14:tracePt t="11606" x="8424863" y="4257675"/>
          <p14:tracePt t="11643" x="8562975" y="4252913"/>
          <p14:tracePt t="11646" x="8586788" y="4252913"/>
          <p14:tracePt t="11684" x="8734425" y="4233863"/>
          <p14:tracePt t="11686" x="8767763" y="4229100"/>
          <p14:tracePt t="11723" x="8910638" y="4229100"/>
          <p14:tracePt t="11725" x="8943975" y="4229100"/>
          <p14:tracePt t="11762" x="9039225" y="4219575"/>
          <p14:tracePt t="11765" x="9063038" y="4219575"/>
          <p14:tracePt t="11804" x="9139238" y="4191000"/>
          <p14:tracePt t="11806" x="9158288" y="4191000"/>
          <p14:tracePt t="11844" x="9205913" y="4171950"/>
          <p14:tracePt t="11883" x="9220200" y="4167188"/>
          <p14:tracePt t="12002" x="9224963" y="4162425"/>
          <p14:tracePt t="12152" x="0" y="0"/>
        </p14:tracePtLst>
        <p14:tracePtLst>
          <p14:tracePt t="12716" x="8191500" y="4805363"/>
          <p14:tracePt t="12774" x="8186738" y="4805363"/>
          <p14:tracePt t="12812" x="8172450" y="4786313"/>
          <p14:tracePt t="12831" x="8148638" y="4743450"/>
          <p14:tracePt t="12852" x="8129588" y="4729163"/>
          <p14:tracePt t="12871" x="8072438" y="4676775"/>
          <p14:tracePt t="12891" x="8034338" y="4648200"/>
          <p14:tracePt t="12910" x="7981950" y="4619625"/>
          <p14:tracePt t="12927" x="7953375" y="4600575"/>
          <p14:tracePt t="12946" x="7915275" y="4586288"/>
          <p14:tracePt t="12966" x="7862888" y="4572000"/>
          <p14:tracePt t="12986" x="7820025" y="4562475"/>
          <p14:tracePt t="13004" x="7791450" y="4562475"/>
          <p14:tracePt t="13023" x="7700963" y="4548188"/>
          <p14:tracePt t="13044" x="7629525" y="4533900"/>
          <p14:tracePt t="13064" x="7491413" y="4510088"/>
          <p14:tracePt t="13084" x="7391400" y="4505325"/>
          <p14:tracePt t="13103" x="7229475" y="4481513"/>
          <p14:tracePt t="13124" x="7119938" y="4462463"/>
          <p14:tracePt t="13125" x="7077075" y="4462463"/>
          <p14:tracePt t="13144" x="6996113" y="4462463"/>
          <p14:tracePt t="13163" x="6900863" y="4462463"/>
          <p14:tracePt t="13165" x="6862763" y="4462463"/>
          <p14:tracePt t="13184" x="6753225" y="4491038"/>
          <p14:tracePt t="13235" x="6491288" y="4567238"/>
          <p14:tracePt t="13237" x="6448425" y="4586288"/>
          <p14:tracePt t="13257" x="6376988" y="4605338"/>
          <p14:tracePt t="13277" x="6281738" y="4667250"/>
          <p14:tracePt t="13295" x="6224588" y="4695825"/>
          <p14:tracePt t="13316" x="6153150" y="4733925"/>
          <p14:tracePt t="13335" x="6053138" y="4791075"/>
          <p14:tracePt t="13356" x="5991225" y="4833938"/>
          <p14:tracePt t="13357" x="5962650" y="4857750"/>
          <p14:tracePt t="13376" x="5895975" y="4905375"/>
          <p14:tracePt t="13395" x="5843588" y="4943475"/>
          <p14:tracePt t="13397" x="5815013" y="4972050"/>
          <p14:tracePt t="13416" x="5767388" y="5014913"/>
          <p14:tracePt t="13435" x="5729288" y="5076825"/>
          <p14:tracePt t="13438" x="5710238" y="5119688"/>
          <p14:tracePt t="13456" x="5691188" y="5205413"/>
          <p14:tracePt t="13477" x="5667375" y="5343525"/>
          <p14:tracePt t="13495" x="5662613" y="5424488"/>
          <p14:tracePt t="13516" x="5662613" y="5486400"/>
          <p14:tracePt t="13535" x="5672138" y="5581650"/>
          <p14:tracePt t="13555" x="5686425" y="5619750"/>
          <p14:tracePt t="13557" x="5705475" y="5643563"/>
          <p14:tracePt t="13576" x="5719763" y="5691188"/>
          <p14:tracePt t="13595" x="5753100" y="5734050"/>
          <p14:tracePt t="13598" x="5767388" y="5753100"/>
          <p14:tracePt t="13616" x="5800725" y="5810250"/>
          <p14:tracePt t="13636" x="5853113" y="5857875"/>
          <p14:tracePt t="13638" x="5881688" y="5895975"/>
          <p14:tracePt t="13657" x="5957888" y="5976938"/>
          <p14:tracePt t="13677" x="6086475" y="6072188"/>
          <p14:tracePt t="13696" x="6191250" y="6134100"/>
          <p14:tracePt t="13718" x="6338888" y="6196013"/>
          <p14:tracePt t="13737" x="6429375" y="6219825"/>
          <p14:tracePt t="13755" x="6505575" y="6238875"/>
          <p14:tracePt t="13756" x="6553200" y="6243638"/>
          <p14:tracePt t="13776" x="6638925" y="6257925"/>
          <p14:tracePt t="13794" x="6724650" y="6257925"/>
          <p14:tracePt t="13797" x="6762750" y="6257925"/>
          <p14:tracePt t="13816" x="6843713" y="6262688"/>
          <p14:tracePt t="13835" x="6934200" y="6281738"/>
          <p14:tracePt t="13855" x="7062788" y="6281738"/>
          <p14:tracePt t="13877" x="7191375" y="6281738"/>
          <p14:tracePt t="13895" x="7281863" y="6281738"/>
          <p14:tracePt t="13916" x="7424738" y="6281738"/>
          <p14:tracePt t="13935" x="7486650" y="6281738"/>
          <p14:tracePt t="13955" x="7558088" y="6281738"/>
          <p14:tracePt t="13960" x="7586663" y="6281738"/>
          <p14:tracePt t="13981" x="7696200" y="6281738"/>
          <p14:tracePt t="14002" x="7767638" y="6281738"/>
          <p14:tracePt t="14020" x="7848600" y="6281738"/>
          <p14:tracePt t="14021" x="7891463" y="6281738"/>
          <p14:tracePt t="14040" x="8001000" y="6267450"/>
          <p14:tracePt t="14059" x="8129588" y="6243638"/>
          <p14:tracePt t="14062" x="8196263" y="6234113"/>
          <p14:tracePt t="14081" x="8310563" y="6210300"/>
          <p14:tracePt t="14101" x="8510588" y="6153150"/>
          <p14:tracePt t="14121" x="8634413" y="6100763"/>
          <p14:tracePt t="14141" x="8758238" y="6043613"/>
          <p14:tracePt t="14159" x="8815388" y="5991225"/>
          <p14:tracePt t="14180" x="8853488" y="5962650"/>
          <p14:tracePt t="14181" x="8872538" y="5943600"/>
          <p14:tracePt t="14200" x="8905875" y="5900738"/>
          <p14:tracePt t="14220" x="8953500" y="5843588"/>
          <p14:tracePt t="14222" x="8963025" y="5819775"/>
          <p14:tracePt t="14242" x="8996363" y="5772150"/>
          <p14:tracePt t="14262" x="9039225" y="5695950"/>
          <p14:tracePt t="14283" x="9067800" y="5643563"/>
          <p14:tracePt t="14302" x="9096375" y="5543550"/>
          <p14:tracePt t="14320" x="9101138" y="5476875"/>
          <p14:tracePt t="14341" x="9115425" y="5376863"/>
          <p14:tracePt t="14354" x="9115425" y="5343525"/>
          <p14:tracePt t="14360" x="9115425" y="5310188"/>
          <p14:tracePt t="14367" x="9115425" y="5286375"/>
          <p14:tracePt t="14378" x="9115425" y="5248275"/>
          <p14:tracePt t="14390" x="9115425" y="5186363"/>
          <p14:tracePt t="14402" x="9110663" y="5162550"/>
          <p14:tracePt t="14409" x="9105900" y="5138738"/>
          <p14:tracePt t="14416" x="9086850" y="5100638"/>
          <p14:tracePt t="14423" x="9082088" y="5081588"/>
          <p14:tracePt t="14432" x="9077325" y="5057775"/>
          <p14:tracePt t="14438" x="9072563" y="5033963"/>
          <p14:tracePt t="14446" x="9058275" y="5005388"/>
          <p14:tracePt t="14464" x="9043988" y="4967288"/>
          <p14:tracePt t="14485" x="9001125" y="4910138"/>
          <p14:tracePt t="14504" x="8967788" y="4867275"/>
          <p14:tracePt t="14522" x="8934450" y="4843463"/>
          <p14:tracePt t="14524" x="8915400" y="4833938"/>
          <p14:tracePt t="14543" x="8886825" y="4819650"/>
          <p14:tracePt t="14563" x="8843963" y="4791075"/>
          <p14:tracePt t="14582" x="8786813" y="4772025"/>
          <p14:tracePt t="14603" x="8729663" y="4757738"/>
          <p14:tracePt t="14622" x="8629650" y="4729163"/>
          <p14:tracePt t="14643" x="8577263" y="4719638"/>
          <p14:tracePt t="14663" x="8529638" y="4700588"/>
          <p14:tracePt t="14681" x="8515350" y="4700588"/>
          <p14:tracePt t="14702" x="0" y="0"/>
        </p14:tracePtLst>
        <p14:tracePtLst>
          <p14:tracePt t="16151" x="6338888" y="5805488"/>
          <p14:tracePt t="16190" x="6343650" y="5805488"/>
          <p14:tracePt t="16225" x="6348413" y="5795963"/>
          <p14:tracePt t="16245" x="6348413" y="5772150"/>
          <p14:tracePt t="16265" x="6348413" y="5757863"/>
          <p14:tracePt t="16283" x="6348413" y="5748338"/>
          <p14:tracePt t="16302" x="6348413" y="5719763"/>
          <p14:tracePt t="16321" x="6348413" y="5710238"/>
          <p14:tracePt t="16339" x="6343650" y="5691188"/>
          <p14:tracePt t="16357" x="6329363" y="5676900"/>
          <p14:tracePt t="16377" x="6310313" y="5672138"/>
          <p14:tracePt t="16396" x="6286500" y="5672138"/>
          <p14:tracePt t="16415" x="6234113" y="5662613"/>
          <p14:tracePt t="16437" x="6186488" y="5653088"/>
          <p14:tracePt t="16455" x="6148388" y="5653088"/>
          <p14:tracePt t="16477" x="6110288" y="5653088"/>
          <p14:tracePt t="16496" x="6091238" y="5653088"/>
          <p14:tracePt t="16515" x="6062663" y="5662613"/>
          <p14:tracePt t="16518" x="6048375" y="5676900"/>
          <p14:tracePt t="16537" x="6015038" y="5705475"/>
          <p14:tracePt t="16569" x="5967413" y="5738813"/>
          <p14:tracePt t="16589" x="5943600" y="5762625"/>
          <p14:tracePt t="16608" x="5924550" y="5795963"/>
          <p14:tracePt t="16627" x="5915025" y="5815013"/>
          <p14:tracePt t="16647" x="5891213" y="5876925"/>
          <p14:tracePt t="16669" x="5872163" y="5924550"/>
          <p14:tracePt t="16687" x="5853113" y="5972175"/>
          <p14:tracePt t="16707" x="5848350" y="6005513"/>
          <p14:tracePt t="16727" x="5848350" y="6048375"/>
          <p14:tracePt t="16758" x="5848350" y="6119813"/>
          <p14:tracePt t="16781" x="5857875" y="6205538"/>
          <p14:tracePt t="16801" x="5867400" y="6262688"/>
          <p14:tracePt t="16819" x="5886450" y="6305550"/>
          <p14:tracePt t="16821" x="5891213" y="6329363"/>
          <p14:tracePt t="16840" x="5910263" y="6372225"/>
          <p14:tracePt t="16860" x="5938838" y="6429375"/>
          <p14:tracePt t="16879" x="5981700" y="6486525"/>
          <p14:tracePt t="16900" x="6015038" y="6500813"/>
          <p14:tracePt t="16919" x="6081713" y="6510338"/>
          <p14:tracePt t="16939" x="6124575" y="6510338"/>
          <p14:tracePt t="16940" x="6134100" y="6510338"/>
          <p14:tracePt t="16959" x="6162675" y="6505575"/>
          <p14:tracePt t="16977" x="6181725" y="6496050"/>
          <p14:tracePt t="16981" x="6200775" y="6481763"/>
          <p14:tracePt t="16999" x="6234113" y="6467475"/>
          <p14:tracePt t="17018" x="6262688" y="6443663"/>
          <p14:tracePt t="17020" x="6291263" y="6424613"/>
          <p14:tracePt t="17039" x="6338888" y="6396038"/>
          <p14:tracePt t="17061" x="6391275" y="6348413"/>
          <p14:tracePt t="17079" x="6429375" y="6305550"/>
          <p14:tracePt t="17101" x="6448425" y="6253163"/>
          <p14:tracePt t="17120" x="6448425" y="6210300"/>
          <p14:tracePt t="17140" x="6453188" y="6181725"/>
          <p14:tracePt t="17141" x="6453188" y="6167438"/>
          <p14:tracePt t="17160" x="6453188" y="6148388"/>
          <p14:tracePt t="17178" x="6453188" y="6124575"/>
          <p14:tracePt t="17200" x="6453188" y="6115050"/>
          <p14:tracePt t="17220" x="6453188" y="6105525"/>
          <p14:tracePt t="17222" x="6453188" y="6100763"/>
          <p14:tracePt t="17241" x="0" y="0"/>
        </p14:tracePtLst>
        <p14:tracePtLst>
          <p14:tracePt t="19966" x="1814513" y="4886325"/>
          <p14:tracePt t="20046" x="1809750" y="4886325"/>
          <p14:tracePt t="20066" x="1776413" y="4886325"/>
          <p14:tracePt t="20070" x="1762125" y="4886325"/>
          <p14:tracePt t="20077" x="1733550" y="4881563"/>
          <p14:tracePt t="20085" x="1709738" y="4876800"/>
          <p14:tracePt t="20099" x="1681163" y="4872038"/>
          <p14:tracePt t="20106" x="1657350" y="4857750"/>
          <p14:tracePt t="20113" x="1628775" y="4848225"/>
          <p14:tracePt t="20120" x="1595438" y="4843463"/>
          <p14:tracePt t="20127" x="1562100" y="4829175"/>
          <p14:tracePt t="20134" x="1538288" y="4829175"/>
          <p14:tracePt t="20142" x="1495425" y="4824413"/>
          <p14:tracePt t="20150" x="1471613" y="4819650"/>
          <p14:tracePt t="20158" x="1438275" y="4814888"/>
          <p14:tracePt t="20167" x="1404938" y="4814888"/>
          <p14:tracePt t="20175" x="1362075" y="4810125"/>
          <p14:tracePt t="20182" x="1338263" y="4795838"/>
          <p14:tracePt t="20190" x="1304925" y="4795838"/>
          <p14:tracePt t="20199" x="1281113" y="4795838"/>
          <p14:tracePt t="20205" x="1247775" y="4791075"/>
          <p14:tracePt t="20216" x="1219200" y="4786313"/>
          <p14:tracePt t="20222" x="1200150" y="4776788"/>
          <p14:tracePt t="20231" x="1166813" y="4776788"/>
          <p14:tracePt t="20238" x="1152525" y="4776788"/>
          <p14:tracePt t="20246" x="1123950" y="4772025"/>
          <p14:tracePt t="20253" x="1114425" y="4772025"/>
          <p14:tracePt t="20264" x="1090613" y="4767263"/>
          <p14:tracePt t="20269" x="1071563" y="4767263"/>
          <p14:tracePt t="20279" x="1052513" y="4762500"/>
          <p14:tracePt t="20286" x="1033463" y="4762500"/>
          <p14:tracePt t="20294" x="1023938" y="4762500"/>
          <p14:tracePt t="20302" x="1000125" y="4762500"/>
          <p14:tracePt t="20311" x="971550" y="4762500"/>
          <p14:tracePt t="20317" x="947738" y="4762500"/>
          <p14:tracePt t="20325" x="923925" y="4762500"/>
          <p14:tracePt t="20338" x="885825" y="4762500"/>
          <p14:tracePt t="20350" x="819150" y="4762500"/>
          <p14:tracePt t="20358" x="795338" y="4762500"/>
          <p14:tracePt t="20368" x="762000" y="4762500"/>
          <p14:tracePt t="20375" x="723900" y="4762500"/>
          <p14:tracePt t="20383" x="690563" y="4762500"/>
          <p14:tracePt t="20391" x="666750" y="4762500"/>
          <p14:tracePt t="20398" x="628650" y="4786313"/>
          <p14:tracePt t="20405" x="595313" y="4800600"/>
          <p14:tracePt t="20415" x="576263" y="4814888"/>
          <p14:tracePt t="20421" x="547688" y="4829175"/>
          <p14:tracePt t="20431" x="523875" y="4848225"/>
          <p14:tracePt t="20437" x="500063" y="4862513"/>
          <p14:tracePt t="20446" x="490538" y="4872038"/>
          <p14:tracePt t="20454" x="476250" y="4895850"/>
          <p14:tracePt t="20470" x="457200" y="4943475"/>
          <p14:tracePt t="20477" x="447675" y="4962525"/>
          <p14:tracePt t="20489" x="442913" y="4981575"/>
          <p14:tracePt t="20496" x="442913" y="5000625"/>
          <p14:tracePt t="20501" x="438150" y="5010150"/>
          <p14:tracePt t="20510" x="438150" y="5029200"/>
          <p14:tracePt t="20518" x="438150" y="5048250"/>
          <p14:tracePt t="20526" x="438150" y="5067300"/>
          <p14:tracePt t="20534" x="442913" y="5076825"/>
          <p14:tracePt t="20542" x="457200" y="5095875"/>
          <p14:tracePt t="20551" x="471488" y="5110163"/>
          <p14:tracePt t="20558" x="481013" y="5133975"/>
          <p14:tracePt t="20568" x="495300" y="5143500"/>
          <p14:tracePt t="20577" x="523875" y="5157788"/>
          <p14:tracePt t="20586" x="552450" y="5172075"/>
          <p14:tracePt t="20597" x="614363" y="5200650"/>
          <p14:tracePt t="20606" x="652463" y="5214938"/>
          <p14:tracePt t="20614" x="704850" y="5238750"/>
          <p14:tracePt t="20623" x="762000" y="5267325"/>
          <p14:tracePt t="20630" x="828675" y="5291138"/>
          <p14:tracePt t="20638" x="900113" y="5319713"/>
          <p14:tracePt t="20646" x="966788" y="5343525"/>
          <p14:tracePt t="20655" x="1033463" y="5376863"/>
          <p14:tracePt t="20661" x="1119188" y="5410200"/>
          <p14:tracePt t="20672" x="1176338" y="5438775"/>
          <p14:tracePt t="20688" x="1309688" y="5491163"/>
          <p14:tracePt t="20695" x="1366838" y="5510213"/>
          <p14:tracePt t="20703" x="1423988" y="5524500"/>
          <p14:tracePt t="20710" x="1476375" y="5529263"/>
          <p14:tracePt t="20719" x="1533525" y="5534025"/>
          <p14:tracePt t="20726" x="1581150" y="5534025"/>
          <p14:tracePt t="20733" x="1638300" y="5553075"/>
          <p14:tracePt t="20742" x="1681163" y="5553075"/>
          <p14:tracePt t="20750" x="1719263" y="5553075"/>
          <p14:tracePt t="20774" x="1833563" y="5553075"/>
          <p14:tracePt t="20781" x="1866900" y="5553075"/>
          <p14:tracePt t="20789" x="1905000" y="5553075"/>
          <p14:tracePt t="20799" x="1938338" y="5553075"/>
          <p14:tracePt t="20810" x="1985963" y="5553075"/>
          <p14:tracePt t="20820" x="2033588" y="5553075"/>
          <p14:tracePt t="20836" x="2128838" y="5553075"/>
          <p14:tracePt t="20838" x="2185988" y="5548313"/>
          <p14:tracePt t="20846" x="2247900" y="5548313"/>
          <p14:tracePt t="20859" x="2309813" y="5548313"/>
          <p14:tracePt t="20867" x="2366963" y="5548313"/>
          <p14:tracePt t="20873" x="2414588" y="5548313"/>
          <p14:tracePt t="20878" x="2462213" y="5538788"/>
          <p14:tracePt t="20885" x="2514600" y="5534025"/>
          <p14:tracePt t="20893" x="2533650" y="5524500"/>
          <p14:tracePt t="20901" x="2557463" y="5519738"/>
          <p14:tracePt t="20914" x="2586038" y="5500688"/>
          <p14:tracePt t="20928" x="2609850" y="5481638"/>
          <p14:tracePt t="20935" x="2609850" y="5472113"/>
          <p14:tracePt t="20941" x="2614613" y="5453063"/>
          <p14:tracePt t="20950" x="2624138" y="5429250"/>
          <p14:tracePt t="20959" x="2624138" y="5410200"/>
          <p14:tracePt t="20966" x="2624138" y="5386388"/>
          <p14:tracePt t="20973" x="2624138" y="5362575"/>
          <p14:tracePt t="20983" x="2624138" y="5338763"/>
          <p14:tracePt t="20991" x="2624138" y="5314950"/>
          <p14:tracePt t="20998" x="2614613" y="5276850"/>
          <p14:tracePt t="21005" x="2609850" y="5253038"/>
          <p14:tracePt t="21014" x="2581275" y="5224463"/>
          <p14:tracePt t="21024" x="2552700" y="5186363"/>
          <p14:tracePt t="21030" x="2519363" y="5148263"/>
          <p14:tracePt t="21038" x="2500313" y="5119688"/>
          <p14:tracePt t="21045" x="2476500" y="5100638"/>
          <p14:tracePt t="21054" x="2438400" y="5072063"/>
          <p14:tracePt t="21062" x="2419350" y="5053013"/>
          <p14:tracePt t="21070" x="2386013" y="5043488"/>
          <p14:tracePt t="21078" x="2357438" y="5038725"/>
          <p14:tracePt t="21087" x="2314575" y="5014913"/>
          <p14:tracePt t="21094" x="2281238" y="5005388"/>
          <p14:tracePt t="21102" x="2252663" y="5005388"/>
          <p14:tracePt t="21112" x="2209800" y="4995863"/>
          <p14:tracePt t="21112" x="0" y="0"/>
        </p14:tracePtLst>
        <p14:tracePtLst>
          <p14:tracePt t="21541" x="1428750" y="5143500"/>
          <p14:tracePt t="21556" x="1414463" y="5143500"/>
          <p14:tracePt t="21561" x="1404938" y="5143500"/>
          <p14:tracePt t="21572" x="1395413" y="5143500"/>
          <p14:tracePt t="21579" x="1385888" y="5143500"/>
          <p14:tracePt t="21584" x="1366838" y="5143500"/>
          <p14:tracePt t="21593" x="1352550" y="5143500"/>
          <p14:tracePt t="21603" x="1328738" y="5143500"/>
          <p14:tracePt t="21612" x="1309688" y="5143500"/>
          <p14:tracePt t="21620" x="1285875" y="5138738"/>
          <p14:tracePt t="21622" x="1257300" y="5129213"/>
          <p14:tracePt t="21633" x="1223963" y="5124450"/>
          <p14:tracePt t="21642" x="1200150" y="5124450"/>
          <p14:tracePt t="21651" x="1181100" y="5119688"/>
          <p14:tracePt t="21656" x="1166813" y="5119688"/>
          <p14:tracePt t="21663" x="1152525" y="5114925"/>
          <p14:tracePt t="21670" x="1133475" y="5114925"/>
          <p14:tracePt t="21677" x="1114425" y="5114925"/>
          <p14:tracePt t="21686" x="1090613" y="5114925"/>
          <p14:tracePt t="21693" x="1076325" y="5114925"/>
          <p14:tracePt t="21706" x="1062038" y="5114925"/>
          <p14:tracePt t="21719" x="1023938" y="5114925"/>
          <p14:tracePt t="21725" x="1014413" y="5114925"/>
          <p14:tracePt t="21736" x="995363" y="5114925"/>
          <p14:tracePt t="21753" x="952500" y="5114925"/>
          <p14:tracePt t="21760" x="919163" y="5119688"/>
          <p14:tracePt t="21765" x="904875" y="5129213"/>
          <p14:tracePt t="21774" x="890588" y="5133975"/>
          <p14:tracePt t="21783" x="881063" y="5138738"/>
          <p14:tracePt t="21790" x="866775" y="5153025"/>
          <p14:tracePt t="21798" x="852488" y="5162550"/>
          <p14:tracePt t="21807" x="847725" y="5172075"/>
          <p14:tracePt t="21815" x="847725" y="5186363"/>
          <p14:tracePt t="21825" x="847725" y="5200650"/>
          <p14:tracePt t="21834" x="847725" y="5214938"/>
          <p14:tracePt t="21843" x="847725" y="5233988"/>
          <p14:tracePt t="21852" x="847725" y="5243513"/>
          <p14:tracePt t="21859" x="847725" y="5253038"/>
          <p14:tracePt t="21862" x="852488" y="5262563"/>
          <p14:tracePt t="21869" x="862013" y="5276850"/>
          <p14:tracePt t="21883" x="866775" y="5291138"/>
          <p14:tracePt t="21892" x="871538" y="5300663"/>
          <p14:tracePt t="21898" x="876300" y="5305425"/>
          <p14:tracePt t="21904" x="881063" y="5319713"/>
          <p14:tracePt t="21914" x="885825" y="5324475"/>
          <p14:tracePt t="21920" x="895350" y="5329238"/>
          <p14:tracePt t="21926" x="900113" y="5338763"/>
          <p14:tracePt t="21934" x="909638" y="5343525"/>
          <p14:tracePt t="21942" x="923925" y="5348288"/>
          <p14:tracePt t="21949" x="933450" y="5348288"/>
          <p14:tracePt t="21958" x="952500" y="5353050"/>
          <p14:tracePt t="21967" x="966788" y="5353050"/>
          <p14:tracePt t="21974" x="981075" y="5362575"/>
          <p14:tracePt t="21982" x="990600" y="5362575"/>
          <p14:tracePt t="21990" x="1000125" y="5362575"/>
          <p14:tracePt t="21998" x="1009650" y="5362575"/>
          <p14:tracePt t="22006" x="1014413" y="5362575"/>
          <p14:tracePt t="22022" x="1019175" y="5362575"/>
          <p14:tracePt t="22047" x="1023938" y="5362575"/>
          <p14:tracePt t="22047" x="0" y="0"/>
        </p14:tracePtLst>
        <p14:tracePtLst>
          <p14:tracePt t="22527" x="2271713" y="5272088"/>
          <p14:tracePt t="22575" x="2262188" y="5267325"/>
          <p14:tracePt t="22582" x="2247900" y="5267325"/>
          <p14:tracePt t="22593" x="2224088" y="5257800"/>
          <p14:tracePt t="22603" x="2209800" y="5253038"/>
          <p14:tracePt t="22615" x="2162175" y="5243513"/>
          <p14:tracePt t="22623" x="2133600" y="5233988"/>
          <p14:tracePt t="22631" x="2100263" y="5229225"/>
          <p14:tracePt t="22638" x="2081213" y="5224463"/>
          <p14:tracePt t="22645" x="2047875" y="5219700"/>
          <p14:tracePt t="22655" x="2028825" y="5219700"/>
          <p14:tracePt t="22662" x="2005013" y="5219700"/>
          <p14:tracePt t="22675" x="1990725" y="5219700"/>
          <p14:tracePt t="22684" x="1976438" y="5219700"/>
          <p14:tracePt t="22691" x="1962150" y="5219700"/>
          <p14:tracePt t="22706" x="1947863" y="5219700"/>
          <p14:tracePt t="22715" x="1943100" y="5219700"/>
          <p14:tracePt t="22719" x="1943100" y="5229225"/>
          <p14:tracePt t="22726" x="1938338" y="5229225"/>
          <p14:tracePt t="22734" x="1938338" y="5243513"/>
          <p14:tracePt t="22742" x="1933575" y="5248275"/>
          <p14:tracePt t="22751" x="1933575" y="5257800"/>
          <p14:tracePt t="22758" x="1933575" y="5267325"/>
          <p14:tracePt t="22774" x="1933575" y="5276850"/>
          <p14:tracePt t="22781" x="1933575" y="5281613"/>
          <p14:tracePt t="22795" x="1933575" y="5286375"/>
          <p14:tracePt t="22806" x="1933575" y="5295900"/>
          <p14:tracePt t="22832" x="1933575" y="5305425"/>
          <p14:tracePt t="22842" x="1947863" y="5319713"/>
          <p14:tracePt t="22845" x="1952625" y="5329238"/>
          <p14:tracePt t="22854" x="1981200" y="5343525"/>
          <p14:tracePt t="22863" x="2000250" y="5353050"/>
          <p14:tracePt t="22870" x="2028825" y="5362575"/>
          <p14:tracePt t="22878" x="2052638" y="5372100"/>
          <p14:tracePt t="22886" x="2105025" y="5386388"/>
          <p14:tracePt t="22893" x="2143125" y="5400675"/>
          <p14:tracePt t="22902" x="2195513" y="5414963"/>
          <p14:tracePt t="22910" x="2228850" y="5414963"/>
          <p14:tracePt t="22919" x="2262188" y="5429250"/>
          <p14:tracePt t="22929" x="2281238" y="5429250"/>
          <p14:tracePt t="22947" x="2300288" y="5429250"/>
          <p14:tracePt t="22992" x="2305050" y="5429250"/>
          <p14:tracePt t="22999" x="0" y="0"/>
        </p14:tracePtLst>
        <p14:tracePtLst>
          <p14:tracePt t="23456" x="3171825" y="5272088"/>
          <p14:tracePt t="23461" x="3167063" y="5272088"/>
          <p14:tracePt t="23470" x="3157538" y="5272088"/>
          <p14:tracePt t="23478" x="3148013" y="5272088"/>
          <p14:tracePt t="23486" x="3133725" y="5272088"/>
          <p14:tracePt t="23495" x="3119438" y="5272088"/>
          <p14:tracePt t="23502" x="3109913" y="5272088"/>
          <p14:tracePt t="23510" x="3090863" y="5276850"/>
          <p14:tracePt t="23517" x="3081338" y="5281613"/>
          <p14:tracePt t="23525" x="3071813" y="5295900"/>
          <p14:tracePt t="23534" x="3067050" y="5310188"/>
          <p14:tracePt t="23544" x="3067050" y="5329238"/>
          <p14:tracePt t="23550" x="3067050" y="5334000"/>
          <p14:tracePt t="23558" x="3067050" y="5353050"/>
          <p14:tracePt t="23566" x="3067050" y="5372100"/>
          <p14:tracePt t="23573" x="3067050" y="5386388"/>
          <p14:tracePt t="23582" x="3076575" y="5391150"/>
          <p14:tracePt t="23595" x="3090863" y="5400675"/>
          <p14:tracePt t="23608" x="3128963" y="5410200"/>
          <p14:tracePt t="23617" x="3138488" y="5410200"/>
          <p14:tracePt t="23622" x="3157538" y="5410200"/>
          <p14:tracePt t="23630" x="3176588" y="5410200"/>
          <p14:tracePt t="23638" x="3186113" y="5410200"/>
          <p14:tracePt t="23650" x="3195638" y="5405438"/>
          <p14:tracePt t="23658" x="3205163" y="5400675"/>
          <p14:tracePt t="23668" x="3209925" y="5395913"/>
          <p14:tracePt t="23678" x="3214688" y="5381625"/>
          <p14:tracePt t="23742" x="0" y="0"/>
        </p14:tracePtLst>
        <p14:tracePtLst>
          <p14:tracePt t="24625" x="1185863" y="5591175"/>
          <p14:tracePt t="24629" x="1181100" y="5591175"/>
          <p14:tracePt t="24640" x="1176338" y="5586413"/>
          <p14:tracePt t="24647" x="1176338" y="5581650"/>
          <p14:tracePt t="24655" x="1171575" y="5581650"/>
          <p14:tracePt t="24662" x="1162050" y="5576888"/>
          <p14:tracePt t="24669" x="1152525" y="5567363"/>
          <p14:tracePt t="24678" x="1138238" y="5557838"/>
          <p14:tracePt t="24685" x="1114425" y="5553075"/>
          <p14:tracePt t="24694" x="1085850" y="5543550"/>
          <p14:tracePt t="24702" x="1057275" y="5529263"/>
          <p14:tracePt t="24710" x="1023938" y="5514975"/>
          <p14:tracePt t="24718" x="1004888" y="5510213"/>
          <p14:tracePt t="24726" x="971550" y="5505450"/>
          <p14:tracePt t="24734" x="962025" y="5505450"/>
          <p14:tracePt t="24741" x="942975" y="5505450"/>
          <p14:tracePt t="24750" x="933450" y="5505450"/>
          <p14:tracePt t="24757" x="928688" y="5505450"/>
          <p14:tracePt t="24766" x="919163" y="5510213"/>
          <p14:tracePt t="24774" x="919163" y="5524500"/>
          <p14:tracePt t="24782" x="919163" y="5538788"/>
          <p14:tracePt t="24789" x="919163" y="5557838"/>
          <p14:tracePt t="24798" x="919163" y="5572125"/>
          <p14:tracePt t="24806" x="919163" y="5591175"/>
          <p14:tracePt t="24814" x="919163" y="5605463"/>
          <p14:tracePt t="24822" x="923925" y="5614988"/>
          <p14:tracePt t="24831" x="928688" y="5629275"/>
          <p14:tracePt t="24838" x="942975" y="5648325"/>
          <p14:tracePt t="24846" x="947738" y="5653088"/>
          <p14:tracePt t="24854" x="966788" y="5662613"/>
          <p14:tracePt t="24861" x="985838" y="5667375"/>
          <p14:tracePt t="24871" x="1000125" y="5672138"/>
          <p14:tracePt t="24878" x="1028700" y="5676900"/>
          <p14:tracePt t="24886" x="1062038" y="5686425"/>
          <p14:tracePt t="24894" x="1085850" y="5691188"/>
          <p14:tracePt t="24901" x="1114425" y="5691188"/>
          <p14:tracePt t="24909" x="1128713" y="5691188"/>
          <p14:tracePt t="24918" x="1138238" y="5691188"/>
          <p14:tracePt t="24926" x="1152525" y="5691188"/>
          <p14:tracePt t="24942" x="1157288" y="5691188"/>
          <p14:tracePt t="24951" x="1162050" y="5691188"/>
          <p14:tracePt t="24958" x="1162050" y="5686425"/>
          <p14:tracePt t="24965" x="1162050" y="5681663"/>
          <p14:tracePt t="24974" x="1162050" y="5672138"/>
          <p14:tracePt t="24982" x="1162050" y="5667375"/>
          <p14:tracePt t="24983" x="0" y="0"/>
        </p14:tracePtLst>
        <p14:tracePtLst>
          <p14:tracePt t="25448" x="1814513" y="5600700"/>
          <p14:tracePt t="25453" x="1804988" y="5600700"/>
          <p14:tracePt t="25470" x="1781175" y="5600700"/>
          <p14:tracePt t="25477" x="1776413" y="5610225"/>
          <p14:tracePt t="25486" x="1766888" y="5614988"/>
          <p14:tracePt t="25498" x="1762125" y="5629275"/>
          <p14:tracePt t="25507" x="1757363" y="5634038"/>
          <p14:tracePt t="25516" x="1757363" y="5648325"/>
          <p14:tracePt t="25518" x="1757363" y="5657850"/>
          <p14:tracePt t="25526" x="1757363" y="5667375"/>
          <p14:tracePt t="25534" x="1757363" y="5686425"/>
          <p14:tracePt t="25545" x="1757363" y="5695950"/>
          <p14:tracePt t="25553" x="1762125" y="5705475"/>
          <p14:tracePt t="25568" x="1814513" y="5719763"/>
          <p14:tracePt t="25574" x="1833563" y="5719763"/>
          <p14:tracePt t="25581" x="1857375" y="5719763"/>
          <p14:tracePt t="25590" x="1881188" y="5719763"/>
          <p14:tracePt t="25599" x="1914525" y="5719763"/>
          <p14:tracePt t="25607" x="1938338" y="5719763"/>
          <p14:tracePt t="25614" x="1971675" y="5710238"/>
          <p14:tracePt t="25623" x="1990725" y="5700713"/>
          <p14:tracePt t="25630" x="2019300" y="5686425"/>
          <p14:tracePt t="25638" x="2024063" y="5681663"/>
          <p14:tracePt t="25646" x="2028825" y="5676900"/>
          <p14:tracePt t="25655" x="2038350" y="5672138"/>
          <p14:tracePt t="25672" x="2038350" y="5667375"/>
          <p14:tracePt t="25687" x="2043113" y="5662613"/>
          <p14:tracePt t="25758" x="0" y="0"/>
        </p14:tracePtLst>
        <p14:tracePtLst>
          <p14:tracePt t="27769" x="2219325" y="5862638"/>
          <p14:tracePt t="27773" x="2214563" y="5862638"/>
          <p14:tracePt t="27782" x="2195513" y="5853113"/>
          <p14:tracePt t="27789" x="2190750" y="5848350"/>
          <p14:tracePt t="27798" x="2176463" y="5843588"/>
          <p14:tracePt t="27806" x="2162175" y="5838825"/>
          <p14:tracePt t="27815" x="2147888" y="5838825"/>
          <p14:tracePt t="27823" x="2128838" y="5838825"/>
          <p14:tracePt t="27830" x="2105025" y="5829300"/>
          <p14:tracePt t="27838" x="2076450" y="5829300"/>
          <p14:tracePt t="27849" x="2047875" y="5829300"/>
          <p14:tracePt t="27867" x="2005013" y="5829300"/>
          <p14:tracePt t="27869" x="1995488" y="5829300"/>
          <p14:tracePt t="27878" x="1976438" y="5834063"/>
          <p14:tracePt t="27893" x="1962150" y="5848350"/>
          <p14:tracePt t="27903" x="1957388" y="5862638"/>
          <p14:tracePt t="27909" x="1952625" y="5872163"/>
          <p14:tracePt t="27918" x="1952625" y="5891213"/>
          <p14:tracePt t="27929" x="1952625" y="5910263"/>
          <p14:tracePt t="27937" x="1952625" y="5924550"/>
          <p14:tracePt t="27945" x="1952625" y="5934075"/>
          <p14:tracePt t="27955" x="1952625" y="5943600"/>
          <p14:tracePt t="27960" x="1957388" y="5967413"/>
          <p14:tracePt t="27967" x="1971675" y="5981700"/>
          <p14:tracePt t="27974" x="1995488" y="6000750"/>
          <p14:tracePt t="27982" x="2009775" y="6015038"/>
          <p14:tracePt t="27990" x="2038350" y="6038850"/>
          <p14:tracePt t="27998" x="2071688" y="6062663"/>
          <p14:tracePt t="28006" x="2090738" y="6067425"/>
          <p14:tracePt t="28014" x="2119313" y="6086475"/>
          <p14:tracePt t="28022" x="2147888" y="6100763"/>
          <p14:tracePt t="28031" x="2181225" y="6119813"/>
          <p14:tracePt t="28039" x="2200275" y="6124575"/>
          <p14:tracePt t="28046" x="2243138" y="6134100"/>
          <p14:tracePt t="28054" x="2286000" y="6148388"/>
          <p14:tracePt t="28062" x="2324100" y="6157913"/>
          <p14:tracePt t="28071" x="2376488" y="6176963"/>
          <p14:tracePt t="28078" x="2424113" y="6186488"/>
          <p14:tracePt t="28086" x="2486025" y="6191250"/>
          <p14:tracePt t="28094" x="2552700" y="6196013"/>
          <p14:tracePt t="28103" x="2609850" y="6210300"/>
          <p14:tracePt t="28110" x="2681288" y="6215063"/>
          <p14:tracePt t="28118" x="2743200" y="6229350"/>
          <p14:tracePt t="28126" x="2809875" y="6243638"/>
          <p14:tracePt t="28134" x="2871788" y="6248400"/>
          <p14:tracePt t="28141" x="2928938" y="6253163"/>
          <p14:tracePt t="28150" x="2976563" y="6262688"/>
          <p14:tracePt t="28158" x="3019425" y="6272213"/>
          <p14:tracePt t="28166" x="3067050" y="6276975"/>
          <p14:tracePt t="28174" x="3100388" y="6276975"/>
          <p14:tracePt t="28183" x="3143250" y="6286500"/>
          <p14:tracePt t="28191" x="3167063" y="6291263"/>
          <p14:tracePt t="28199" x="3209925" y="6291263"/>
          <p14:tracePt t="28206" x="3238500" y="6291263"/>
          <p14:tracePt t="28214" x="3271838" y="6291263"/>
          <p14:tracePt t="28221" x="3305175" y="6291263"/>
          <p14:tracePt t="28231" x="3352800" y="6291263"/>
          <p14:tracePt t="28238" x="3386138" y="6291263"/>
          <p14:tracePt t="28246" x="3419475" y="6291263"/>
          <p14:tracePt t="28253" x="3457575" y="6291263"/>
          <p14:tracePt t="28262" x="3490913" y="6291263"/>
          <p14:tracePt t="28270" x="3514725" y="6291263"/>
          <p14:tracePt t="28277" x="3538538" y="6291263"/>
          <p14:tracePt t="28286" x="3548063" y="6291263"/>
          <p14:tracePt t="28295" x="3562350" y="6291263"/>
          <p14:tracePt t="28302" x="3571875" y="6281738"/>
          <p14:tracePt t="28318" x="3571875" y="6272213"/>
          <p14:tracePt t="28326" x="3571875" y="6267450"/>
          <p14:tracePt t="28334" x="3571875" y="6257925"/>
          <p14:tracePt t="28342" x="3571875" y="6253163"/>
          <p14:tracePt t="28350" x="3571875" y="6238875"/>
          <p14:tracePt t="28358" x="3571875" y="6224588"/>
          <p14:tracePt t="28366" x="3557588" y="6210300"/>
          <p14:tracePt t="28374" x="3538538" y="6191250"/>
          <p14:tracePt t="28382" x="3529013" y="6181725"/>
          <p14:tracePt t="28390" x="3495675" y="6167438"/>
          <p14:tracePt t="28399" x="3462338" y="6153150"/>
          <p14:tracePt t="28405" x="3414713" y="6134100"/>
          <p14:tracePt t="28415" x="3357563" y="6124575"/>
          <p14:tracePt t="28421" x="3290888" y="6105525"/>
          <p14:tracePt t="28429" x="3228975" y="6096000"/>
          <p14:tracePt t="28438" x="3162300" y="6091238"/>
          <p14:tracePt t="28452" x="3090863" y="6076950"/>
          <p14:tracePt t="28463" x="2962275" y="6057900"/>
          <p14:tracePt t="28473" x="2914650" y="6057900"/>
          <p14:tracePt t="28483" x="2871788" y="6048375"/>
          <p14:tracePt t="28488" x="2857500" y="6048375"/>
          <p14:tracePt t="28495" x="2838450" y="6048375"/>
          <p14:tracePt t="28502" x="2828925" y="6048375"/>
          <p14:tracePt t="2860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 2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39" y="2726961"/>
            <a:ext cx="274840" cy="210837"/>
          </a:xfrm>
          <a:prstGeom prst="rect">
            <a:avLst/>
          </a:prstGeom>
        </p:spPr>
      </p:pic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3300352" y="1097027"/>
            <a:ext cx="527638" cy="3502"/>
          </a:xfrm>
          <a:prstGeom prst="line">
            <a:avLst/>
          </a:prstGeom>
          <a:noFill/>
          <a:ln w="76200">
            <a:solidFill>
              <a:srgbClr val="3A7C3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7709560" y="1109449"/>
            <a:ext cx="527638" cy="3502"/>
          </a:xfrm>
          <a:prstGeom prst="line">
            <a:avLst/>
          </a:prstGeom>
          <a:noFill/>
          <a:ln w="76200">
            <a:solidFill>
              <a:srgbClr val="3A7C3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0" name="Image 2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256" y="3987992"/>
            <a:ext cx="417141" cy="552600"/>
          </a:xfrm>
          <a:prstGeom prst="rect">
            <a:avLst/>
          </a:prstGeom>
        </p:spPr>
      </p:pic>
      <p:sp>
        <p:nvSpPr>
          <p:cNvPr id="192" name="Rectangle 191"/>
          <p:cNvSpPr/>
          <p:nvPr/>
        </p:nvSpPr>
        <p:spPr>
          <a:xfrm>
            <a:off x="8131876" y="3661737"/>
            <a:ext cx="2179520" cy="983705"/>
          </a:xfrm>
          <a:prstGeom prst="rect">
            <a:avLst/>
          </a:prstGeom>
          <a:noFill/>
          <a:ln w="9525">
            <a:solidFill>
              <a:srgbClr val="B1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14" name="Rectangle 213"/>
          <p:cNvSpPr/>
          <p:nvPr/>
        </p:nvSpPr>
        <p:spPr>
          <a:xfrm>
            <a:off x="8118455" y="2508853"/>
            <a:ext cx="2231902" cy="1082080"/>
          </a:xfrm>
          <a:prstGeom prst="rect">
            <a:avLst/>
          </a:prstGeom>
          <a:solidFill>
            <a:schemeClr val="bg1"/>
          </a:solidFill>
          <a:ln w="12700">
            <a:solidFill>
              <a:srgbClr val="3A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79" name="Rectangle 178"/>
          <p:cNvSpPr/>
          <p:nvPr/>
        </p:nvSpPr>
        <p:spPr>
          <a:xfrm>
            <a:off x="8143083" y="1641481"/>
            <a:ext cx="2168315" cy="723535"/>
          </a:xfrm>
          <a:prstGeom prst="rect">
            <a:avLst/>
          </a:prstGeom>
          <a:solidFill>
            <a:schemeClr val="bg1"/>
          </a:solidFill>
          <a:ln w="12700">
            <a:solidFill>
              <a:srgbClr val="3A7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211" name="Image 2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51" y="1794425"/>
            <a:ext cx="525415" cy="551170"/>
          </a:xfrm>
          <a:prstGeom prst="rect">
            <a:avLst/>
          </a:prstGeom>
        </p:spPr>
      </p:pic>
      <p:pic>
        <p:nvPicPr>
          <p:cNvPr id="210" name="Image 20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92" y="1875482"/>
            <a:ext cx="430096" cy="442700"/>
          </a:xfrm>
          <a:prstGeom prst="rect">
            <a:avLst/>
          </a:prstGeom>
        </p:spPr>
      </p:pic>
      <p:sp>
        <p:nvSpPr>
          <p:cNvPr id="172" name="Flèche vers le bas 171"/>
          <p:cNvSpPr/>
          <p:nvPr/>
        </p:nvSpPr>
        <p:spPr>
          <a:xfrm rot="10800000">
            <a:off x="3182467" y="4273713"/>
            <a:ext cx="172241" cy="216788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171" name="Flèche vers le bas 170"/>
          <p:cNvSpPr/>
          <p:nvPr/>
        </p:nvSpPr>
        <p:spPr>
          <a:xfrm rot="10800000" flipV="1">
            <a:off x="3315197" y="2011929"/>
            <a:ext cx="172241" cy="216788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5" t="41705" r="1" b="14417"/>
          <a:stretch/>
        </p:blipFill>
        <p:spPr>
          <a:xfrm>
            <a:off x="5394957" y="3004719"/>
            <a:ext cx="2572378" cy="1831057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"/>
          <a:stretch/>
        </p:blipFill>
        <p:spPr>
          <a:xfrm>
            <a:off x="5412890" y="1494382"/>
            <a:ext cx="2655813" cy="17517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à coins arrondis 23"/>
          <p:cNvSpPr/>
          <p:nvPr/>
        </p:nvSpPr>
        <p:spPr>
          <a:xfrm>
            <a:off x="1727639" y="1642231"/>
            <a:ext cx="1119777" cy="2947712"/>
          </a:xfrm>
          <a:prstGeom prst="roundRect">
            <a:avLst/>
          </a:prstGeom>
          <a:solidFill>
            <a:srgbClr val="F2F2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14" name="ZoneTexte 13"/>
          <p:cNvSpPr txBox="1"/>
          <p:nvPr/>
        </p:nvSpPr>
        <p:spPr>
          <a:xfrm>
            <a:off x="3880152" y="645532"/>
            <a:ext cx="996584" cy="923330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Cycle des espèces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286743" y="894007"/>
            <a:ext cx="2289729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Indicateurs d'impact des adventices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827779" y="4480616"/>
            <a:ext cx="96520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texture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769836" y="1724780"/>
            <a:ext cx="958850" cy="3693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69836" y="2137166"/>
            <a:ext cx="47371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733628" y="4165505"/>
            <a:ext cx="47371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769836" y="4382587"/>
            <a:ext cx="473710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0700" y="2333117"/>
            <a:ext cx="1053174" cy="42822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251" y="3335574"/>
            <a:ext cx="1053173" cy="4048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3704" y="2733860"/>
            <a:ext cx="233833" cy="5933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37" y="2718731"/>
            <a:ext cx="391481" cy="57980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26" y="2730217"/>
            <a:ext cx="357759" cy="560333"/>
          </a:xfrm>
          <a:prstGeom prst="rect">
            <a:avLst/>
          </a:prstGeom>
        </p:spPr>
      </p:pic>
      <p:sp>
        <p:nvSpPr>
          <p:cNvPr id="25" name="Flèche vers le bas 24"/>
          <p:cNvSpPr/>
          <p:nvPr/>
        </p:nvSpPr>
        <p:spPr>
          <a:xfrm rot="5400000" flipV="1">
            <a:off x="2824131" y="2364423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26" name="Flèche vers le bas 25"/>
          <p:cNvSpPr/>
          <p:nvPr/>
        </p:nvSpPr>
        <p:spPr>
          <a:xfrm rot="5400000" flipV="1">
            <a:off x="2816276" y="2798128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27" name="Flèche vers le bas 26"/>
          <p:cNvSpPr/>
          <p:nvPr/>
        </p:nvSpPr>
        <p:spPr>
          <a:xfrm rot="5400000" flipV="1">
            <a:off x="2811991" y="3189161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sp>
        <p:nvSpPr>
          <p:cNvPr id="35" name="Soleil 34"/>
          <p:cNvSpPr/>
          <p:nvPr/>
        </p:nvSpPr>
        <p:spPr>
          <a:xfrm>
            <a:off x="2946441" y="1410812"/>
            <a:ext cx="536773" cy="465980"/>
          </a:xfrm>
          <a:prstGeom prst="sun">
            <a:avLst/>
          </a:prstGeom>
          <a:solidFill>
            <a:srgbClr val="FFFF00"/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099721" y="1874809"/>
            <a:ext cx="609600" cy="18466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38" y="1472972"/>
            <a:ext cx="414316" cy="414316"/>
          </a:xfrm>
          <a:prstGeom prst="rect">
            <a:avLst/>
          </a:prstGeom>
        </p:spPr>
      </p:pic>
      <p:sp>
        <p:nvSpPr>
          <p:cNvPr id="38" name="Line 37"/>
          <p:cNvSpPr>
            <a:spLocks noChangeShapeType="1"/>
          </p:cNvSpPr>
          <p:nvPr/>
        </p:nvSpPr>
        <p:spPr bwMode="auto">
          <a:xfrm>
            <a:off x="4817876" y="1097027"/>
            <a:ext cx="527638" cy="3502"/>
          </a:xfrm>
          <a:prstGeom prst="line">
            <a:avLst/>
          </a:prstGeom>
          <a:noFill/>
          <a:ln w="76200">
            <a:solidFill>
              <a:srgbClr val="3A7C3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Groupe 84"/>
          <p:cNvGrpSpPr/>
          <p:nvPr/>
        </p:nvGrpSpPr>
        <p:grpSpPr>
          <a:xfrm>
            <a:off x="3214740" y="3509192"/>
            <a:ext cx="668906" cy="651931"/>
            <a:chOff x="1618441" y="3469216"/>
            <a:chExt cx="718022" cy="651931"/>
          </a:xfrm>
        </p:grpSpPr>
        <p:sp>
          <p:nvSpPr>
            <p:cNvPr id="50" name="Rectangle 49"/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Oval 59"/>
          <p:cNvSpPr>
            <a:spLocks noChangeArrowheads="1"/>
          </p:cNvSpPr>
          <p:nvPr/>
        </p:nvSpPr>
        <p:spPr bwMode="auto">
          <a:xfrm rot="2143402" flipH="1">
            <a:off x="3214959" y="3984903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9"/>
          <p:cNvSpPr>
            <a:spLocks noChangeArrowheads="1"/>
          </p:cNvSpPr>
          <p:nvPr/>
        </p:nvSpPr>
        <p:spPr bwMode="auto">
          <a:xfrm flipH="1">
            <a:off x="3374202" y="3899665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9"/>
          <p:cNvSpPr>
            <a:spLocks noChangeArrowheads="1"/>
          </p:cNvSpPr>
          <p:nvPr/>
        </p:nvSpPr>
        <p:spPr bwMode="auto">
          <a:xfrm rot="16200000" flipH="1">
            <a:off x="3246068" y="3749002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9"/>
          <p:cNvSpPr>
            <a:spLocks noChangeArrowheads="1"/>
          </p:cNvSpPr>
          <p:nvPr/>
        </p:nvSpPr>
        <p:spPr bwMode="auto">
          <a:xfrm rot="18343402" flipH="1">
            <a:off x="3496939" y="3999977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59"/>
          <p:cNvSpPr>
            <a:spLocks noChangeArrowheads="1"/>
          </p:cNvSpPr>
          <p:nvPr/>
        </p:nvSpPr>
        <p:spPr bwMode="auto">
          <a:xfrm rot="16200000" flipH="1">
            <a:off x="3439606" y="3692023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59"/>
          <p:cNvSpPr>
            <a:spLocks noChangeArrowheads="1"/>
          </p:cNvSpPr>
          <p:nvPr/>
        </p:nvSpPr>
        <p:spPr bwMode="auto">
          <a:xfrm rot="10800000" flipH="1">
            <a:off x="3612006" y="3804904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59"/>
          <p:cNvSpPr>
            <a:spLocks noChangeArrowheads="1"/>
          </p:cNvSpPr>
          <p:nvPr/>
        </p:nvSpPr>
        <p:spPr bwMode="auto">
          <a:xfrm rot="10800000" flipH="1">
            <a:off x="3684518" y="4004473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59"/>
          <p:cNvSpPr>
            <a:spLocks noChangeArrowheads="1"/>
          </p:cNvSpPr>
          <p:nvPr/>
        </p:nvSpPr>
        <p:spPr bwMode="auto">
          <a:xfrm rot="16200000" flipH="1">
            <a:off x="3654563" y="3630287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59"/>
          <p:cNvSpPr>
            <a:spLocks noChangeArrowheads="1"/>
          </p:cNvSpPr>
          <p:nvPr/>
        </p:nvSpPr>
        <p:spPr bwMode="auto">
          <a:xfrm rot="16200000" flipH="1">
            <a:off x="3541101" y="3554484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59"/>
          <p:cNvSpPr>
            <a:spLocks noChangeArrowheads="1"/>
          </p:cNvSpPr>
          <p:nvPr/>
        </p:nvSpPr>
        <p:spPr bwMode="auto">
          <a:xfrm rot="2143402" flipH="1">
            <a:off x="3263865" y="3545357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127057" y="2769744"/>
            <a:ext cx="510540" cy="469858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" name="Groupe 50"/>
          <p:cNvGrpSpPr/>
          <p:nvPr/>
        </p:nvGrpSpPr>
        <p:grpSpPr>
          <a:xfrm>
            <a:off x="3160261" y="2828313"/>
            <a:ext cx="399196" cy="404403"/>
            <a:chOff x="2050897" y="2171594"/>
            <a:chExt cx="917615" cy="948766"/>
          </a:xfrm>
        </p:grpSpPr>
        <p:sp>
          <p:nvSpPr>
            <p:cNvPr id="57" name="Oval 66"/>
            <p:cNvSpPr>
              <a:spLocks noChangeArrowheads="1"/>
            </p:cNvSpPr>
            <p:nvPr/>
          </p:nvSpPr>
          <p:spPr bwMode="auto">
            <a:xfrm rot="2143402" flipH="1">
              <a:off x="2455750" y="2215719"/>
              <a:ext cx="371475" cy="211138"/>
            </a:xfrm>
            <a:prstGeom prst="ellipse">
              <a:avLst/>
            </a:prstGeom>
            <a:solidFill>
              <a:srgbClr val="CC3300"/>
            </a:solidFill>
            <a:ln w="6350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67"/>
            <p:cNvSpPr>
              <a:spLocks/>
            </p:cNvSpPr>
            <p:nvPr/>
          </p:nvSpPr>
          <p:spPr bwMode="auto">
            <a:xfrm flipH="1">
              <a:off x="2647837" y="2468132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rgbClr val="FFCC66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 rot="7543402" flipH="1">
              <a:off x="2081753" y="2251763"/>
              <a:ext cx="371475" cy="211138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67"/>
            <p:cNvSpPr>
              <a:spLocks/>
            </p:cNvSpPr>
            <p:nvPr/>
          </p:nvSpPr>
          <p:spPr bwMode="auto">
            <a:xfrm flipH="1">
              <a:off x="2050897" y="2477423"/>
              <a:ext cx="320675" cy="642937"/>
            </a:xfrm>
            <a:custGeom>
              <a:avLst/>
              <a:gdLst>
                <a:gd name="T0" fmla="*/ 71 w 217"/>
                <a:gd name="T1" fmla="*/ 0 h 553"/>
                <a:gd name="T2" fmla="*/ 7 w 217"/>
                <a:gd name="T3" fmla="*/ 36 h 553"/>
                <a:gd name="T4" fmla="*/ 110 w 217"/>
                <a:gd name="T5" fmla="*/ 57 h 553"/>
                <a:gd name="T6" fmla="*/ 56 w 217"/>
                <a:gd name="T7" fmla="*/ 103 h 553"/>
                <a:gd name="T8" fmla="*/ 82 w 217"/>
                <a:gd name="T9" fmla="*/ 108 h 553"/>
                <a:gd name="T10" fmla="*/ 146 w 217"/>
                <a:gd name="T11" fmla="*/ 54 h 553"/>
                <a:gd name="T12" fmla="*/ 56 w 217"/>
                <a:gd name="T13" fmla="*/ 34 h 553"/>
                <a:gd name="T14" fmla="*/ 49 w 217"/>
                <a:gd name="T15" fmla="*/ 20 h 553"/>
                <a:gd name="T16" fmla="*/ 120 w 217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53"/>
                <a:gd name="T29" fmla="*/ 217 w 217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53">
                  <a:moveTo>
                    <a:pt x="102" y="0"/>
                  </a:moveTo>
                  <a:cubicBezTo>
                    <a:pt x="51" y="63"/>
                    <a:pt x="0" y="126"/>
                    <a:pt x="9" y="171"/>
                  </a:cubicBezTo>
                  <a:cubicBezTo>
                    <a:pt x="18" y="216"/>
                    <a:pt x="145" y="219"/>
                    <a:pt x="157" y="272"/>
                  </a:cubicBezTo>
                  <a:cubicBezTo>
                    <a:pt x="169" y="325"/>
                    <a:pt x="85" y="450"/>
                    <a:pt x="79" y="490"/>
                  </a:cubicBezTo>
                  <a:cubicBezTo>
                    <a:pt x="73" y="530"/>
                    <a:pt x="96" y="553"/>
                    <a:pt x="118" y="514"/>
                  </a:cubicBezTo>
                  <a:cubicBezTo>
                    <a:pt x="140" y="475"/>
                    <a:pt x="217" y="315"/>
                    <a:pt x="211" y="257"/>
                  </a:cubicBezTo>
                  <a:cubicBezTo>
                    <a:pt x="205" y="199"/>
                    <a:pt x="102" y="190"/>
                    <a:pt x="79" y="163"/>
                  </a:cubicBezTo>
                  <a:cubicBezTo>
                    <a:pt x="56" y="136"/>
                    <a:pt x="56" y="120"/>
                    <a:pt x="71" y="93"/>
                  </a:cubicBezTo>
                  <a:cubicBezTo>
                    <a:pt x="86" y="66"/>
                    <a:pt x="129" y="33"/>
                    <a:pt x="172" y="0"/>
                  </a:cubicBez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3603886" y="2378080"/>
            <a:ext cx="510540" cy="215895"/>
          </a:xfrm>
          <a:prstGeom prst="rect">
            <a:avLst/>
          </a:prstGeom>
          <a:solidFill>
            <a:srgbClr val="FFEDE7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8" name="Groupe 147"/>
          <p:cNvGrpSpPr/>
          <p:nvPr/>
        </p:nvGrpSpPr>
        <p:grpSpPr>
          <a:xfrm>
            <a:off x="3615652" y="2094234"/>
            <a:ext cx="483446" cy="478956"/>
            <a:chOff x="1890605" y="1799432"/>
            <a:chExt cx="483446" cy="478956"/>
          </a:xfrm>
        </p:grpSpPr>
        <p:sp>
          <p:nvSpPr>
            <p:cNvPr id="63" name="Oval 59"/>
            <p:cNvSpPr>
              <a:spLocks noChangeArrowheads="1"/>
            </p:cNvSpPr>
            <p:nvPr/>
          </p:nvSpPr>
          <p:spPr bwMode="auto">
            <a:xfrm flipH="1">
              <a:off x="2147255" y="2191597"/>
              <a:ext cx="181778" cy="83154"/>
            </a:xfrm>
            <a:prstGeom prst="ellipse">
              <a:avLst/>
            </a:prstGeom>
            <a:solidFill>
              <a:srgbClr val="FFC000"/>
            </a:solidFill>
            <a:ln w="3175">
              <a:solidFill>
                <a:srgbClr val="EE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 rot="8400000" flipH="1">
              <a:off x="1903618" y="2195234"/>
              <a:ext cx="181778" cy="83154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orme libre 64"/>
            <p:cNvSpPr/>
            <p:nvPr/>
          </p:nvSpPr>
          <p:spPr>
            <a:xfrm flipH="1">
              <a:off x="2220380" y="1799432"/>
              <a:ext cx="153671" cy="443787"/>
            </a:xfrm>
            <a:custGeom>
              <a:avLst/>
              <a:gdLst>
                <a:gd name="connsiteX0" fmla="*/ 434109 w 886691"/>
                <a:gd name="connsiteY0" fmla="*/ 1226614 h 1226614"/>
                <a:gd name="connsiteX1" fmla="*/ 424873 w 886691"/>
                <a:gd name="connsiteY1" fmla="*/ 977233 h 1226614"/>
                <a:gd name="connsiteX2" fmla="*/ 415637 w 886691"/>
                <a:gd name="connsiteY2" fmla="*/ 663196 h 1226614"/>
                <a:gd name="connsiteX3" fmla="*/ 397164 w 886691"/>
                <a:gd name="connsiteY3" fmla="*/ 589305 h 1226614"/>
                <a:gd name="connsiteX4" fmla="*/ 387928 w 886691"/>
                <a:gd name="connsiteY4" fmla="*/ 561596 h 1226614"/>
                <a:gd name="connsiteX5" fmla="*/ 267855 w 886691"/>
                <a:gd name="connsiteY5" fmla="*/ 459996 h 1226614"/>
                <a:gd name="connsiteX6" fmla="*/ 166255 w 886691"/>
                <a:gd name="connsiteY6" fmla="*/ 404578 h 1226614"/>
                <a:gd name="connsiteX7" fmla="*/ 138546 w 886691"/>
                <a:gd name="connsiteY7" fmla="*/ 367633 h 1226614"/>
                <a:gd name="connsiteX8" fmla="*/ 110837 w 886691"/>
                <a:gd name="connsiteY8" fmla="*/ 321451 h 1226614"/>
                <a:gd name="connsiteX9" fmla="*/ 36946 w 886691"/>
                <a:gd name="connsiteY9" fmla="*/ 219851 h 1226614"/>
                <a:gd name="connsiteX10" fmla="*/ 9237 w 886691"/>
                <a:gd name="connsiteY10" fmla="*/ 145960 h 1226614"/>
                <a:gd name="connsiteX11" fmla="*/ 0 w 886691"/>
                <a:gd name="connsiteY11" fmla="*/ 62833 h 1226614"/>
                <a:gd name="connsiteX12" fmla="*/ 203200 w 886691"/>
                <a:gd name="connsiteY12" fmla="*/ 25887 h 1226614"/>
                <a:gd name="connsiteX13" fmla="*/ 221673 w 886691"/>
                <a:gd name="connsiteY13" fmla="*/ 53596 h 1226614"/>
                <a:gd name="connsiteX14" fmla="*/ 249382 w 886691"/>
                <a:gd name="connsiteY14" fmla="*/ 81305 h 1226614"/>
                <a:gd name="connsiteX15" fmla="*/ 332509 w 886691"/>
                <a:gd name="connsiteY15" fmla="*/ 210614 h 1226614"/>
                <a:gd name="connsiteX16" fmla="*/ 387928 w 886691"/>
                <a:gd name="connsiteY16" fmla="*/ 266033 h 1226614"/>
                <a:gd name="connsiteX17" fmla="*/ 461819 w 886691"/>
                <a:gd name="connsiteY17" fmla="*/ 450760 h 1226614"/>
                <a:gd name="connsiteX18" fmla="*/ 452582 w 886691"/>
                <a:gd name="connsiteY18" fmla="*/ 515414 h 1226614"/>
                <a:gd name="connsiteX19" fmla="*/ 415637 w 886691"/>
                <a:gd name="connsiteY19" fmla="*/ 580069 h 1226614"/>
                <a:gd name="connsiteX20" fmla="*/ 480291 w 886691"/>
                <a:gd name="connsiteY20" fmla="*/ 386105 h 1226614"/>
                <a:gd name="connsiteX21" fmla="*/ 600364 w 886691"/>
                <a:gd name="connsiteY21" fmla="*/ 201378 h 1226614"/>
                <a:gd name="connsiteX22" fmla="*/ 646546 w 886691"/>
                <a:gd name="connsiteY22" fmla="*/ 173669 h 1226614"/>
                <a:gd name="connsiteX23" fmla="*/ 766619 w 886691"/>
                <a:gd name="connsiteY23" fmla="*/ 99778 h 1226614"/>
                <a:gd name="connsiteX24" fmla="*/ 840509 w 886691"/>
                <a:gd name="connsiteY24" fmla="*/ 109014 h 1226614"/>
                <a:gd name="connsiteX25" fmla="*/ 886691 w 886691"/>
                <a:gd name="connsiteY25" fmla="*/ 182905 h 1226614"/>
                <a:gd name="connsiteX26" fmla="*/ 831273 w 886691"/>
                <a:gd name="connsiteY26" fmla="*/ 367633 h 1226614"/>
                <a:gd name="connsiteX27" fmla="*/ 775855 w 886691"/>
                <a:gd name="connsiteY27" fmla="*/ 413814 h 1226614"/>
                <a:gd name="connsiteX28" fmla="*/ 683491 w 886691"/>
                <a:gd name="connsiteY28" fmla="*/ 469233 h 1226614"/>
                <a:gd name="connsiteX29" fmla="*/ 581891 w 886691"/>
                <a:gd name="connsiteY29" fmla="*/ 533887 h 1226614"/>
                <a:gd name="connsiteX30" fmla="*/ 535709 w 886691"/>
                <a:gd name="connsiteY30" fmla="*/ 561596 h 1226614"/>
                <a:gd name="connsiteX31" fmla="*/ 508000 w 886691"/>
                <a:gd name="connsiteY31" fmla="*/ 580069 h 1226614"/>
                <a:gd name="connsiteX32" fmla="*/ 461819 w 886691"/>
                <a:gd name="connsiteY32" fmla="*/ 607778 h 1226614"/>
                <a:gd name="connsiteX33" fmla="*/ 434109 w 886691"/>
                <a:gd name="connsiteY33" fmla="*/ 635487 h 1226614"/>
                <a:gd name="connsiteX34" fmla="*/ 406400 w 886691"/>
                <a:gd name="connsiteY34" fmla="*/ 681669 h 122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6691" h="1226614">
                  <a:moveTo>
                    <a:pt x="434109" y="1226614"/>
                  </a:moveTo>
                  <a:cubicBezTo>
                    <a:pt x="431030" y="1143487"/>
                    <a:pt x="427599" y="1060372"/>
                    <a:pt x="424873" y="977233"/>
                  </a:cubicBezTo>
                  <a:cubicBezTo>
                    <a:pt x="421441" y="872565"/>
                    <a:pt x="423098" y="767654"/>
                    <a:pt x="415637" y="663196"/>
                  </a:cubicBezTo>
                  <a:cubicBezTo>
                    <a:pt x="413828" y="637872"/>
                    <a:pt x="405192" y="613391"/>
                    <a:pt x="397164" y="589305"/>
                  </a:cubicBezTo>
                  <a:cubicBezTo>
                    <a:pt x="394085" y="580069"/>
                    <a:pt x="394812" y="568480"/>
                    <a:pt x="387928" y="561596"/>
                  </a:cubicBezTo>
                  <a:cubicBezTo>
                    <a:pt x="350854" y="524522"/>
                    <a:pt x="313377" y="486008"/>
                    <a:pt x="267855" y="459996"/>
                  </a:cubicBezTo>
                  <a:cubicBezTo>
                    <a:pt x="191245" y="416220"/>
                    <a:pt x="225401" y="434152"/>
                    <a:pt x="166255" y="404578"/>
                  </a:cubicBezTo>
                  <a:cubicBezTo>
                    <a:pt x="157019" y="392263"/>
                    <a:pt x="147085" y="380441"/>
                    <a:pt x="138546" y="367633"/>
                  </a:cubicBezTo>
                  <a:cubicBezTo>
                    <a:pt x="128588" y="352696"/>
                    <a:pt x="121396" y="335970"/>
                    <a:pt x="110837" y="321451"/>
                  </a:cubicBezTo>
                  <a:cubicBezTo>
                    <a:pt x="74319" y="271239"/>
                    <a:pt x="61231" y="272470"/>
                    <a:pt x="36946" y="219851"/>
                  </a:cubicBezTo>
                  <a:cubicBezTo>
                    <a:pt x="25923" y="195967"/>
                    <a:pt x="18473" y="170590"/>
                    <a:pt x="9237" y="145960"/>
                  </a:cubicBezTo>
                  <a:cubicBezTo>
                    <a:pt x="6158" y="118251"/>
                    <a:pt x="0" y="90713"/>
                    <a:pt x="0" y="62833"/>
                  </a:cubicBezTo>
                  <a:cubicBezTo>
                    <a:pt x="0" y="-47864"/>
                    <a:pt x="83983" y="20210"/>
                    <a:pt x="203200" y="25887"/>
                  </a:cubicBezTo>
                  <a:cubicBezTo>
                    <a:pt x="209358" y="35123"/>
                    <a:pt x="214566" y="45068"/>
                    <a:pt x="221673" y="53596"/>
                  </a:cubicBezTo>
                  <a:cubicBezTo>
                    <a:pt x="230035" y="63631"/>
                    <a:pt x="241947" y="70565"/>
                    <a:pt x="249382" y="81305"/>
                  </a:cubicBezTo>
                  <a:cubicBezTo>
                    <a:pt x="278366" y="123171"/>
                    <a:pt x="297986" y="172255"/>
                    <a:pt x="332509" y="210614"/>
                  </a:cubicBezTo>
                  <a:cubicBezTo>
                    <a:pt x="349986" y="230032"/>
                    <a:pt x="369455" y="247560"/>
                    <a:pt x="387928" y="266033"/>
                  </a:cubicBezTo>
                  <a:cubicBezTo>
                    <a:pt x="459221" y="418804"/>
                    <a:pt x="442587" y="354605"/>
                    <a:pt x="461819" y="450760"/>
                  </a:cubicBezTo>
                  <a:cubicBezTo>
                    <a:pt x="458740" y="472311"/>
                    <a:pt x="458310" y="494411"/>
                    <a:pt x="452582" y="515414"/>
                  </a:cubicBezTo>
                  <a:cubicBezTo>
                    <a:pt x="447174" y="535244"/>
                    <a:pt x="427212" y="562707"/>
                    <a:pt x="415637" y="580069"/>
                  </a:cubicBezTo>
                  <a:cubicBezTo>
                    <a:pt x="428162" y="467344"/>
                    <a:pt x="414291" y="504905"/>
                    <a:pt x="480291" y="386105"/>
                  </a:cubicBezTo>
                  <a:cubicBezTo>
                    <a:pt x="483475" y="380375"/>
                    <a:pt x="562751" y="234812"/>
                    <a:pt x="600364" y="201378"/>
                  </a:cubicBezTo>
                  <a:cubicBezTo>
                    <a:pt x="613782" y="189451"/>
                    <a:pt x="632027" y="184228"/>
                    <a:pt x="646546" y="173669"/>
                  </a:cubicBezTo>
                  <a:cubicBezTo>
                    <a:pt x="746051" y="101302"/>
                    <a:pt x="654437" y="147855"/>
                    <a:pt x="766619" y="99778"/>
                  </a:cubicBezTo>
                  <a:cubicBezTo>
                    <a:pt x="791249" y="102857"/>
                    <a:pt x="817182" y="100531"/>
                    <a:pt x="840509" y="109014"/>
                  </a:cubicBezTo>
                  <a:cubicBezTo>
                    <a:pt x="868197" y="119082"/>
                    <a:pt x="878276" y="161867"/>
                    <a:pt x="886691" y="182905"/>
                  </a:cubicBezTo>
                  <a:cubicBezTo>
                    <a:pt x="868218" y="244481"/>
                    <a:pt x="859092" y="309677"/>
                    <a:pt x="831273" y="367633"/>
                  </a:cubicBezTo>
                  <a:cubicBezTo>
                    <a:pt x="820868" y="389311"/>
                    <a:pt x="795670" y="400191"/>
                    <a:pt x="775855" y="413814"/>
                  </a:cubicBezTo>
                  <a:cubicBezTo>
                    <a:pt x="746268" y="434155"/>
                    <a:pt x="710752" y="445866"/>
                    <a:pt x="683491" y="469233"/>
                  </a:cubicBezTo>
                  <a:cubicBezTo>
                    <a:pt x="609199" y="532912"/>
                    <a:pt x="646374" y="517767"/>
                    <a:pt x="581891" y="533887"/>
                  </a:cubicBezTo>
                  <a:cubicBezTo>
                    <a:pt x="566497" y="543123"/>
                    <a:pt x="550933" y="552081"/>
                    <a:pt x="535709" y="561596"/>
                  </a:cubicBezTo>
                  <a:cubicBezTo>
                    <a:pt x="526296" y="567479"/>
                    <a:pt x="517413" y="574186"/>
                    <a:pt x="508000" y="580069"/>
                  </a:cubicBezTo>
                  <a:cubicBezTo>
                    <a:pt x="492777" y="589584"/>
                    <a:pt x="476181" y="597007"/>
                    <a:pt x="461819" y="607778"/>
                  </a:cubicBezTo>
                  <a:cubicBezTo>
                    <a:pt x="451369" y="615615"/>
                    <a:pt x="443346" y="626251"/>
                    <a:pt x="434109" y="635487"/>
                  </a:cubicBezTo>
                  <a:cubicBezTo>
                    <a:pt x="422119" y="671457"/>
                    <a:pt x="431757" y="656312"/>
                    <a:pt x="406400" y="681669"/>
                  </a:cubicBezTo>
                </a:path>
              </a:pathLst>
            </a:custGeom>
            <a:solidFill>
              <a:srgbClr val="33CC33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orme libre 65"/>
            <p:cNvSpPr/>
            <p:nvPr/>
          </p:nvSpPr>
          <p:spPr>
            <a:xfrm>
              <a:off x="1890605" y="1842128"/>
              <a:ext cx="322582" cy="360123"/>
            </a:xfrm>
            <a:custGeom>
              <a:avLst/>
              <a:gdLst>
                <a:gd name="connsiteX0" fmla="*/ 680483 w 1424763"/>
                <a:gd name="connsiteY0" fmla="*/ 829772 h 829772"/>
                <a:gd name="connsiteX1" fmla="*/ 701749 w 1424763"/>
                <a:gd name="connsiteY1" fmla="*/ 234349 h 829772"/>
                <a:gd name="connsiteX2" fmla="*/ 1424763 w 1424763"/>
                <a:gd name="connsiteY2" fmla="*/ 319409 h 829772"/>
                <a:gd name="connsiteX3" fmla="*/ 1403497 w 1424763"/>
                <a:gd name="connsiteY3" fmla="*/ 425735 h 829772"/>
                <a:gd name="connsiteX4" fmla="*/ 850604 w 1424763"/>
                <a:gd name="connsiteY4" fmla="*/ 383204 h 829772"/>
                <a:gd name="connsiteX5" fmla="*/ 723014 w 1424763"/>
                <a:gd name="connsiteY5" fmla="*/ 340674 h 829772"/>
                <a:gd name="connsiteX6" fmla="*/ 701749 w 1424763"/>
                <a:gd name="connsiteY6" fmla="*/ 276879 h 829772"/>
                <a:gd name="connsiteX7" fmla="*/ 574158 w 1424763"/>
                <a:gd name="connsiteY7" fmla="*/ 234349 h 829772"/>
                <a:gd name="connsiteX8" fmla="*/ 446567 w 1424763"/>
                <a:gd name="connsiteY8" fmla="*/ 191818 h 829772"/>
                <a:gd name="connsiteX9" fmla="*/ 382772 w 1424763"/>
                <a:gd name="connsiteY9" fmla="*/ 170553 h 829772"/>
                <a:gd name="connsiteX10" fmla="*/ 297711 w 1424763"/>
                <a:gd name="connsiteY10" fmla="*/ 149288 h 829772"/>
                <a:gd name="connsiteX11" fmla="*/ 106325 w 1424763"/>
                <a:gd name="connsiteY11" fmla="*/ 170553 h 829772"/>
                <a:gd name="connsiteX12" fmla="*/ 42530 w 1424763"/>
                <a:gd name="connsiteY12" fmla="*/ 191818 h 829772"/>
                <a:gd name="connsiteX13" fmla="*/ 0 w 1424763"/>
                <a:gd name="connsiteY13" fmla="*/ 255614 h 829772"/>
                <a:gd name="connsiteX14" fmla="*/ 21265 w 1424763"/>
                <a:gd name="connsiteY14" fmla="*/ 425735 h 829772"/>
                <a:gd name="connsiteX15" fmla="*/ 85060 w 1424763"/>
                <a:gd name="connsiteY15" fmla="*/ 468265 h 829772"/>
                <a:gd name="connsiteX16" fmla="*/ 382772 w 1424763"/>
                <a:gd name="connsiteY16" fmla="*/ 447000 h 829772"/>
                <a:gd name="connsiteX17" fmla="*/ 659218 w 1424763"/>
                <a:gd name="connsiteY17" fmla="*/ 404469 h 829772"/>
                <a:gd name="connsiteX18" fmla="*/ 701749 w 1424763"/>
                <a:gd name="connsiteY18" fmla="*/ 361939 h 82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4763" h="829772">
                  <a:moveTo>
                    <a:pt x="680483" y="829772"/>
                  </a:moveTo>
                  <a:cubicBezTo>
                    <a:pt x="687572" y="631298"/>
                    <a:pt x="546222" y="357855"/>
                    <a:pt x="701749" y="234349"/>
                  </a:cubicBezTo>
                  <a:cubicBezTo>
                    <a:pt x="1268546" y="-215754"/>
                    <a:pt x="1344561" y="78815"/>
                    <a:pt x="1424763" y="319409"/>
                  </a:cubicBezTo>
                  <a:cubicBezTo>
                    <a:pt x="1417674" y="354851"/>
                    <a:pt x="1438680" y="417457"/>
                    <a:pt x="1403497" y="425735"/>
                  </a:cubicBezTo>
                  <a:cubicBezTo>
                    <a:pt x="1357496" y="436559"/>
                    <a:pt x="947297" y="392873"/>
                    <a:pt x="850604" y="383204"/>
                  </a:cubicBezTo>
                  <a:cubicBezTo>
                    <a:pt x="808074" y="369027"/>
                    <a:pt x="737191" y="383204"/>
                    <a:pt x="723014" y="340674"/>
                  </a:cubicBezTo>
                  <a:cubicBezTo>
                    <a:pt x="715926" y="319409"/>
                    <a:pt x="719989" y="289908"/>
                    <a:pt x="701749" y="276879"/>
                  </a:cubicBezTo>
                  <a:cubicBezTo>
                    <a:pt x="665269" y="250822"/>
                    <a:pt x="616688" y="248526"/>
                    <a:pt x="574158" y="234349"/>
                  </a:cubicBezTo>
                  <a:lnTo>
                    <a:pt x="446567" y="191818"/>
                  </a:lnTo>
                  <a:cubicBezTo>
                    <a:pt x="425302" y="184730"/>
                    <a:pt x="404518" y="175989"/>
                    <a:pt x="382772" y="170553"/>
                  </a:cubicBezTo>
                  <a:lnTo>
                    <a:pt x="297711" y="149288"/>
                  </a:lnTo>
                  <a:cubicBezTo>
                    <a:pt x="233916" y="156376"/>
                    <a:pt x="169640" y="160001"/>
                    <a:pt x="106325" y="170553"/>
                  </a:cubicBezTo>
                  <a:cubicBezTo>
                    <a:pt x="84215" y="174238"/>
                    <a:pt x="60033" y="177815"/>
                    <a:pt x="42530" y="191818"/>
                  </a:cubicBezTo>
                  <a:cubicBezTo>
                    <a:pt x="22573" y="207784"/>
                    <a:pt x="14177" y="234349"/>
                    <a:pt x="0" y="255614"/>
                  </a:cubicBezTo>
                  <a:cubicBezTo>
                    <a:pt x="7088" y="312321"/>
                    <a:pt x="41" y="372674"/>
                    <a:pt x="21265" y="425735"/>
                  </a:cubicBezTo>
                  <a:cubicBezTo>
                    <a:pt x="30757" y="449464"/>
                    <a:pt x="59547" y="466764"/>
                    <a:pt x="85060" y="468265"/>
                  </a:cubicBezTo>
                  <a:cubicBezTo>
                    <a:pt x="184378" y="474107"/>
                    <a:pt x="283690" y="456007"/>
                    <a:pt x="382772" y="447000"/>
                  </a:cubicBezTo>
                  <a:cubicBezTo>
                    <a:pt x="524393" y="434125"/>
                    <a:pt x="537562" y="428801"/>
                    <a:pt x="659218" y="404469"/>
                  </a:cubicBezTo>
                  <a:lnTo>
                    <a:pt x="701749" y="361939"/>
                  </a:lnTo>
                </a:path>
              </a:pathLst>
            </a:custGeom>
            <a:solidFill>
              <a:srgbClr val="AFFD69"/>
            </a:solidFill>
            <a:ln w="3175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4264581" y="3520344"/>
            <a:ext cx="668906" cy="651931"/>
            <a:chOff x="1618441" y="3469216"/>
            <a:chExt cx="718022" cy="651931"/>
          </a:xfrm>
        </p:grpSpPr>
        <p:sp>
          <p:nvSpPr>
            <p:cNvPr id="99" name="Rectangle 98"/>
            <p:cNvSpPr/>
            <p:nvPr/>
          </p:nvSpPr>
          <p:spPr>
            <a:xfrm>
              <a:off x="1618441" y="3469216"/>
              <a:ext cx="718022" cy="651931"/>
            </a:xfrm>
            <a:prstGeom prst="rect">
              <a:avLst/>
            </a:prstGeom>
            <a:solidFill>
              <a:srgbClr val="FFEDE7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929353" y="3471938"/>
              <a:ext cx="400191" cy="649209"/>
            </a:xfrm>
            <a:prstGeom prst="rect">
              <a:avLst/>
            </a:prstGeom>
            <a:solidFill>
              <a:srgbClr val="FFC5B3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9" name="Oval 59"/>
          <p:cNvSpPr>
            <a:spLocks noChangeArrowheads="1"/>
          </p:cNvSpPr>
          <p:nvPr/>
        </p:nvSpPr>
        <p:spPr bwMode="auto">
          <a:xfrm rot="2143402" flipH="1">
            <a:off x="4264800" y="3996055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Oval 59"/>
          <p:cNvSpPr>
            <a:spLocks noChangeArrowheads="1"/>
          </p:cNvSpPr>
          <p:nvPr/>
        </p:nvSpPr>
        <p:spPr bwMode="auto">
          <a:xfrm rot="16200000" flipH="1">
            <a:off x="4295909" y="3760154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Oval 59"/>
          <p:cNvSpPr>
            <a:spLocks noChangeArrowheads="1"/>
          </p:cNvSpPr>
          <p:nvPr/>
        </p:nvSpPr>
        <p:spPr bwMode="auto">
          <a:xfrm rot="18343402" flipH="1">
            <a:off x="4546780" y="4011129"/>
            <a:ext cx="184343" cy="112334"/>
          </a:xfrm>
          <a:prstGeom prst="ellipse">
            <a:avLst/>
          </a:prstGeom>
          <a:solidFill>
            <a:srgbClr val="CC33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Oval 59"/>
          <p:cNvSpPr>
            <a:spLocks noChangeArrowheads="1"/>
          </p:cNvSpPr>
          <p:nvPr/>
        </p:nvSpPr>
        <p:spPr bwMode="auto">
          <a:xfrm rot="16200000" flipH="1">
            <a:off x="4489447" y="3703175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Oval 59"/>
          <p:cNvSpPr>
            <a:spLocks noChangeArrowheads="1"/>
          </p:cNvSpPr>
          <p:nvPr/>
        </p:nvSpPr>
        <p:spPr bwMode="auto">
          <a:xfrm rot="10800000" flipH="1">
            <a:off x="4734359" y="4015625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Oval 59"/>
          <p:cNvSpPr>
            <a:spLocks noChangeArrowheads="1"/>
          </p:cNvSpPr>
          <p:nvPr/>
        </p:nvSpPr>
        <p:spPr bwMode="auto">
          <a:xfrm rot="16200000" flipH="1">
            <a:off x="4704404" y="3641439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Oval 59"/>
          <p:cNvSpPr>
            <a:spLocks noChangeArrowheads="1"/>
          </p:cNvSpPr>
          <p:nvPr/>
        </p:nvSpPr>
        <p:spPr bwMode="auto">
          <a:xfrm rot="16200000" flipH="1">
            <a:off x="4590942" y="3565636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Forme libre 100"/>
          <p:cNvSpPr/>
          <p:nvPr/>
        </p:nvSpPr>
        <p:spPr>
          <a:xfrm rot="2169791">
            <a:off x="3938618" y="4200943"/>
            <a:ext cx="226080" cy="81439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/>
          <p:cNvSpPr/>
          <p:nvPr/>
        </p:nvSpPr>
        <p:spPr>
          <a:xfrm rot="1026220" flipV="1">
            <a:off x="4020002" y="4332981"/>
            <a:ext cx="75362" cy="153428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/>
          <p:cNvSpPr/>
          <p:nvPr/>
        </p:nvSpPr>
        <p:spPr>
          <a:xfrm rot="20573780">
            <a:off x="4132099" y="4261728"/>
            <a:ext cx="108168" cy="167698"/>
          </a:xfrm>
          <a:custGeom>
            <a:avLst/>
            <a:gdLst>
              <a:gd name="connsiteX0" fmla="*/ 170261 w 893275"/>
              <a:gd name="connsiteY0" fmla="*/ 361507 h 850605"/>
              <a:gd name="connsiteX1" fmla="*/ 106466 w 893275"/>
              <a:gd name="connsiteY1" fmla="*/ 467833 h 850605"/>
              <a:gd name="connsiteX2" fmla="*/ 63935 w 893275"/>
              <a:gd name="connsiteY2" fmla="*/ 637954 h 850605"/>
              <a:gd name="connsiteX3" fmla="*/ 21405 w 893275"/>
              <a:gd name="connsiteY3" fmla="*/ 680484 h 850605"/>
              <a:gd name="connsiteX4" fmla="*/ 42670 w 893275"/>
              <a:gd name="connsiteY4" fmla="*/ 786809 h 850605"/>
              <a:gd name="connsiteX5" fmla="*/ 212791 w 893275"/>
              <a:gd name="connsiteY5" fmla="*/ 808074 h 850605"/>
              <a:gd name="connsiteX6" fmla="*/ 404177 w 893275"/>
              <a:gd name="connsiteY6" fmla="*/ 850605 h 850605"/>
              <a:gd name="connsiteX7" fmla="*/ 531768 w 893275"/>
              <a:gd name="connsiteY7" fmla="*/ 829340 h 850605"/>
              <a:gd name="connsiteX8" fmla="*/ 595563 w 893275"/>
              <a:gd name="connsiteY8" fmla="*/ 723014 h 850605"/>
              <a:gd name="connsiteX9" fmla="*/ 616828 w 893275"/>
              <a:gd name="connsiteY9" fmla="*/ 637954 h 850605"/>
              <a:gd name="connsiteX10" fmla="*/ 723154 w 893275"/>
              <a:gd name="connsiteY10" fmla="*/ 616688 h 850605"/>
              <a:gd name="connsiteX11" fmla="*/ 744419 w 893275"/>
              <a:gd name="connsiteY11" fmla="*/ 425302 h 850605"/>
              <a:gd name="connsiteX12" fmla="*/ 808214 w 893275"/>
              <a:gd name="connsiteY12" fmla="*/ 382772 h 850605"/>
              <a:gd name="connsiteX13" fmla="*/ 893275 w 893275"/>
              <a:gd name="connsiteY13" fmla="*/ 191386 h 850605"/>
              <a:gd name="connsiteX14" fmla="*/ 872010 w 893275"/>
              <a:gd name="connsiteY14" fmla="*/ 63795 h 850605"/>
              <a:gd name="connsiteX15" fmla="*/ 638094 w 893275"/>
              <a:gd name="connsiteY15" fmla="*/ 0 h 850605"/>
              <a:gd name="connsiteX16" fmla="*/ 553033 w 893275"/>
              <a:gd name="connsiteY16" fmla="*/ 21265 h 850605"/>
              <a:gd name="connsiteX17" fmla="*/ 510503 w 893275"/>
              <a:gd name="connsiteY17" fmla="*/ 148856 h 850605"/>
              <a:gd name="connsiteX18" fmla="*/ 382912 w 893275"/>
              <a:gd name="connsiteY18" fmla="*/ 170121 h 850605"/>
              <a:gd name="connsiteX19" fmla="*/ 319117 w 893275"/>
              <a:gd name="connsiteY19" fmla="*/ 297712 h 850605"/>
              <a:gd name="connsiteX20" fmla="*/ 297852 w 893275"/>
              <a:gd name="connsiteY20" fmla="*/ 361507 h 850605"/>
              <a:gd name="connsiteX21" fmla="*/ 170261 w 893275"/>
              <a:gd name="connsiteY21" fmla="*/ 361507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3275" h="850605">
                <a:moveTo>
                  <a:pt x="170261" y="361507"/>
                </a:moveTo>
                <a:cubicBezTo>
                  <a:pt x="138363" y="379228"/>
                  <a:pt x="124950" y="430864"/>
                  <a:pt x="106466" y="467833"/>
                </a:cubicBezTo>
                <a:cubicBezTo>
                  <a:pt x="84670" y="511425"/>
                  <a:pt x="72023" y="597515"/>
                  <a:pt x="63935" y="637954"/>
                </a:cubicBezTo>
                <a:cubicBezTo>
                  <a:pt x="-28858" y="607022"/>
                  <a:pt x="784" y="598000"/>
                  <a:pt x="21405" y="680484"/>
                </a:cubicBezTo>
                <a:cubicBezTo>
                  <a:pt x="30171" y="715548"/>
                  <a:pt x="12597" y="766760"/>
                  <a:pt x="42670" y="786809"/>
                </a:cubicBezTo>
                <a:cubicBezTo>
                  <a:pt x="90220" y="818509"/>
                  <a:pt x="156084" y="800986"/>
                  <a:pt x="212791" y="808074"/>
                </a:cubicBezTo>
                <a:cubicBezTo>
                  <a:pt x="278579" y="830004"/>
                  <a:pt x="329324" y="850605"/>
                  <a:pt x="404177" y="850605"/>
                </a:cubicBezTo>
                <a:cubicBezTo>
                  <a:pt x="447294" y="850605"/>
                  <a:pt x="489238" y="836428"/>
                  <a:pt x="531768" y="829340"/>
                </a:cubicBezTo>
                <a:cubicBezTo>
                  <a:pt x="585210" y="775897"/>
                  <a:pt x="573479" y="800308"/>
                  <a:pt x="595563" y="723014"/>
                </a:cubicBezTo>
                <a:cubicBezTo>
                  <a:pt x="603592" y="694913"/>
                  <a:pt x="594376" y="656664"/>
                  <a:pt x="616828" y="637954"/>
                </a:cubicBezTo>
                <a:cubicBezTo>
                  <a:pt x="644595" y="614815"/>
                  <a:pt x="687712" y="623777"/>
                  <a:pt x="723154" y="616688"/>
                </a:cubicBezTo>
                <a:cubicBezTo>
                  <a:pt x="730242" y="552893"/>
                  <a:pt x="722483" y="485625"/>
                  <a:pt x="744419" y="425302"/>
                </a:cubicBezTo>
                <a:cubicBezTo>
                  <a:pt x="753153" y="401283"/>
                  <a:pt x="798722" y="406501"/>
                  <a:pt x="808214" y="382772"/>
                </a:cubicBezTo>
                <a:cubicBezTo>
                  <a:pt x="893298" y="170063"/>
                  <a:pt x="751323" y="238703"/>
                  <a:pt x="893275" y="191386"/>
                </a:cubicBezTo>
                <a:cubicBezTo>
                  <a:pt x="886187" y="148856"/>
                  <a:pt x="900403" y="96244"/>
                  <a:pt x="872010" y="63795"/>
                </a:cubicBezTo>
                <a:cubicBezTo>
                  <a:pt x="849118" y="37633"/>
                  <a:pt x="676324" y="7646"/>
                  <a:pt x="638094" y="0"/>
                </a:cubicBezTo>
                <a:cubicBezTo>
                  <a:pt x="609740" y="7088"/>
                  <a:pt x="572053" y="-925"/>
                  <a:pt x="553033" y="21265"/>
                </a:cubicBezTo>
                <a:cubicBezTo>
                  <a:pt x="523857" y="55303"/>
                  <a:pt x="554724" y="141486"/>
                  <a:pt x="510503" y="148856"/>
                </a:cubicBezTo>
                <a:lnTo>
                  <a:pt x="382912" y="170121"/>
                </a:lnTo>
                <a:cubicBezTo>
                  <a:pt x="330464" y="379913"/>
                  <a:pt x="400368" y="162292"/>
                  <a:pt x="319117" y="297712"/>
                </a:cubicBezTo>
                <a:cubicBezTo>
                  <a:pt x="307585" y="316933"/>
                  <a:pt x="317901" y="351483"/>
                  <a:pt x="297852" y="361507"/>
                </a:cubicBezTo>
                <a:cubicBezTo>
                  <a:pt x="266152" y="377357"/>
                  <a:pt x="202159" y="343786"/>
                  <a:pt x="170261" y="36150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2" name="Groupe 141"/>
          <p:cNvGrpSpPr/>
          <p:nvPr/>
        </p:nvGrpSpPr>
        <p:grpSpPr>
          <a:xfrm>
            <a:off x="4368482" y="1772552"/>
            <a:ext cx="719244" cy="1089469"/>
            <a:chOff x="-4857" y="5184695"/>
            <a:chExt cx="1068029" cy="1534221"/>
          </a:xfrm>
        </p:grpSpPr>
        <p:pic>
          <p:nvPicPr>
            <p:cNvPr id="115" name="Image 114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7" y="5184695"/>
              <a:ext cx="285750" cy="1533525"/>
            </a:xfrm>
            <a:prstGeom prst="rect">
              <a:avLst/>
            </a:prstGeom>
          </p:spPr>
        </p:pic>
        <p:pic>
          <p:nvPicPr>
            <p:cNvPr id="116" name="Image 115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43" y="5184695"/>
              <a:ext cx="285750" cy="1533525"/>
            </a:xfrm>
            <a:prstGeom prst="rect">
              <a:avLst/>
            </a:prstGeom>
          </p:spPr>
        </p:pic>
        <p:pic>
          <p:nvPicPr>
            <p:cNvPr id="117" name="Image 116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26" y="5184695"/>
              <a:ext cx="285750" cy="1533525"/>
            </a:xfrm>
            <a:prstGeom prst="rect">
              <a:avLst/>
            </a:prstGeom>
          </p:spPr>
        </p:pic>
        <p:pic>
          <p:nvPicPr>
            <p:cNvPr id="118" name="Image 117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2" y="5184695"/>
              <a:ext cx="285750" cy="1533525"/>
            </a:xfrm>
            <a:prstGeom prst="rect">
              <a:avLst/>
            </a:prstGeom>
          </p:spPr>
        </p:pic>
        <p:pic>
          <p:nvPicPr>
            <p:cNvPr id="137" name="Image 13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27" y="5875427"/>
              <a:ext cx="285080" cy="792757"/>
            </a:xfrm>
            <a:prstGeom prst="rect">
              <a:avLst/>
            </a:prstGeom>
          </p:spPr>
        </p:pic>
        <p:pic>
          <p:nvPicPr>
            <p:cNvPr id="138" name="Image 13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77" y="6049113"/>
              <a:ext cx="164589" cy="669803"/>
            </a:xfrm>
            <a:prstGeom prst="rect">
              <a:avLst/>
            </a:prstGeom>
          </p:spPr>
        </p:pic>
        <p:pic>
          <p:nvPicPr>
            <p:cNvPr id="140" name="Image 13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52" y="5234213"/>
              <a:ext cx="228952" cy="1465859"/>
            </a:xfrm>
            <a:prstGeom prst="rect">
              <a:avLst/>
            </a:prstGeom>
          </p:spPr>
        </p:pic>
        <p:pic>
          <p:nvPicPr>
            <p:cNvPr id="141" name="Image 1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93" y="5988957"/>
              <a:ext cx="258984" cy="720189"/>
            </a:xfrm>
            <a:prstGeom prst="rect">
              <a:avLst/>
            </a:prstGeom>
          </p:spPr>
        </p:pic>
      </p:grpSp>
      <p:sp>
        <p:nvSpPr>
          <p:cNvPr id="144" name="Rectangle 143"/>
          <p:cNvSpPr/>
          <p:nvPr/>
        </p:nvSpPr>
        <p:spPr>
          <a:xfrm>
            <a:off x="4391153" y="2797767"/>
            <a:ext cx="659442" cy="4571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Oval 59"/>
          <p:cNvSpPr>
            <a:spLocks noChangeArrowheads="1"/>
          </p:cNvSpPr>
          <p:nvPr/>
        </p:nvSpPr>
        <p:spPr bwMode="auto">
          <a:xfrm rot="17755675" flipH="1">
            <a:off x="4536072" y="3101689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59"/>
          <p:cNvSpPr>
            <a:spLocks noChangeArrowheads="1"/>
          </p:cNvSpPr>
          <p:nvPr/>
        </p:nvSpPr>
        <p:spPr bwMode="auto">
          <a:xfrm flipH="1">
            <a:off x="4559454" y="3187957"/>
            <a:ext cx="184343" cy="112334"/>
          </a:xfrm>
          <a:prstGeom prst="ellipse">
            <a:avLst/>
          </a:prstGeom>
          <a:solidFill>
            <a:srgbClr val="B10004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Oval 59"/>
          <p:cNvSpPr>
            <a:spLocks noChangeArrowheads="1"/>
          </p:cNvSpPr>
          <p:nvPr/>
        </p:nvSpPr>
        <p:spPr bwMode="auto">
          <a:xfrm rot="12568071" flipH="1">
            <a:off x="4702343" y="3124461"/>
            <a:ext cx="184343" cy="112334"/>
          </a:xfrm>
          <a:prstGeom prst="ellipse">
            <a:avLst/>
          </a:prstGeom>
          <a:solidFill>
            <a:srgbClr val="FFC000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Oval 59"/>
          <p:cNvSpPr>
            <a:spLocks noChangeArrowheads="1"/>
          </p:cNvSpPr>
          <p:nvPr/>
        </p:nvSpPr>
        <p:spPr bwMode="auto">
          <a:xfrm rot="16200000" flipH="1">
            <a:off x="4749254" y="3165432"/>
            <a:ext cx="184343" cy="112334"/>
          </a:xfrm>
          <a:prstGeom prst="ellipse">
            <a:avLst/>
          </a:prstGeom>
          <a:solidFill>
            <a:srgbClr val="DE211C"/>
          </a:solidFill>
          <a:ln w="31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Arc 150"/>
          <p:cNvSpPr/>
          <p:nvPr/>
        </p:nvSpPr>
        <p:spPr>
          <a:xfrm rot="17387744">
            <a:off x="3255993" y="2620550"/>
            <a:ext cx="480515" cy="300268"/>
          </a:xfrm>
          <a:prstGeom prst="arc">
            <a:avLst/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Arc 151"/>
          <p:cNvSpPr/>
          <p:nvPr/>
        </p:nvSpPr>
        <p:spPr>
          <a:xfrm rot="851791">
            <a:off x="3880931" y="2491702"/>
            <a:ext cx="532315" cy="300268"/>
          </a:xfrm>
          <a:prstGeom prst="arc">
            <a:avLst>
              <a:gd name="adj1" fmla="val 16200000"/>
              <a:gd name="adj2" fmla="val 20828621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Arc 152"/>
          <p:cNvSpPr/>
          <p:nvPr/>
        </p:nvSpPr>
        <p:spPr>
          <a:xfrm rot="3466485">
            <a:off x="4304985" y="2753446"/>
            <a:ext cx="532315" cy="300268"/>
          </a:xfrm>
          <a:prstGeom prst="arc">
            <a:avLst>
              <a:gd name="adj1" fmla="val 16200000"/>
              <a:gd name="adj2" fmla="val 20828621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Arc 153"/>
          <p:cNvSpPr/>
          <p:nvPr/>
        </p:nvSpPr>
        <p:spPr>
          <a:xfrm rot="4726835">
            <a:off x="4354687" y="3157571"/>
            <a:ext cx="532315" cy="300268"/>
          </a:xfrm>
          <a:prstGeom prst="arc">
            <a:avLst>
              <a:gd name="adj1" fmla="val 16200000"/>
              <a:gd name="adj2" fmla="val 20121685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Arc 155"/>
          <p:cNvSpPr/>
          <p:nvPr/>
        </p:nvSpPr>
        <p:spPr>
          <a:xfrm rot="4726835" flipH="1" flipV="1">
            <a:off x="3204562" y="3298427"/>
            <a:ext cx="532315" cy="300268"/>
          </a:xfrm>
          <a:prstGeom prst="arc">
            <a:avLst>
              <a:gd name="adj1" fmla="val 16200000"/>
              <a:gd name="adj2" fmla="val 20121685"/>
            </a:avLst>
          </a:prstGeom>
          <a:ln w="19050">
            <a:solidFill>
              <a:srgbClr val="3A7C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8" name="Connecteur droit avec flèche 157"/>
          <p:cNvCxnSpPr/>
          <p:nvPr/>
        </p:nvCxnSpPr>
        <p:spPr>
          <a:xfrm>
            <a:off x="3907075" y="3596130"/>
            <a:ext cx="331497" cy="3623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 flipV="1">
            <a:off x="4962262" y="3584999"/>
            <a:ext cx="168088" cy="5934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 flipV="1">
            <a:off x="3036274" y="3590933"/>
            <a:ext cx="168088" cy="5934"/>
          </a:xfrm>
          <a:prstGeom prst="straightConnector1">
            <a:avLst/>
          </a:prstGeom>
          <a:ln w="28575">
            <a:solidFill>
              <a:srgbClr val="3A7C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Arc 162"/>
          <p:cNvSpPr/>
          <p:nvPr/>
        </p:nvSpPr>
        <p:spPr>
          <a:xfrm rot="19752115">
            <a:off x="3226917" y="3451390"/>
            <a:ext cx="480515" cy="300268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Arc 163"/>
          <p:cNvSpPr/>
          <p:nvPr/>
        </p:nvSpPr>
        <p:spPr>
          <a:xfrm rot="14736710">
            <a:off x="2941710" y="3841372"/>
            <a:ext cx="841196" cy="425105"/>
          </a:xfrm>
          <a:prstGeom prst="arc">
            <a:avLst/>
          </a:prstGeom>
          <a:ln w="19050">
            <a:solidFill>
              <a:srgbClr val="3A7C3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Arc 164"/>
          <p:cNvSpPr/>
          <p:nvPr/>
        </p:nvSpPr>
        <p:spPr>
          <a:xfrm rot="781704">
            <a:off x="3618621" y="3971978"/>
            <a:ext cx="480515" cy="300268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Arc 165"/>
          <p:cNvSpPr/>
          <p:nvPr/>
        </p:nvSpPr>
        <p:spPr>
          <a:xfrm rot="6839968" flipH="1">
            <a:off x="2929437" y="2519183"/>
            <a:ext cx="480515" cy="300268"/>
          </a:xfrm>
          <a:prstGeom prst="arc">
            <a:avLst/>
          </a:prstGeom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Oval 59"/>
          <p:cNvSpPr>
            <a:spLocks noChangeArrowheads="1"/>
          </p:cNvSpPr>
          <p:nvPr/>
        </p:nvSpPr>
        <p:spPr bwMode="auto">
          <a:xfrm rot="7543402" flipH="1">
            <a:off x="3170000" y="2348092"/>
            <a:ext cx="116667" cy="497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67"/>
          <p:cNvSpPr>
            <a:spLocks/>
          </p:cNvSpPr>
          <p:nvPr/>
        </p:nvSpPr>
        <p:spPr bwMode="auto">
          <a:xfrm flipH="1">
            <a:off x="3179491" y="2422278"/>
            <a:ext cx="75532" cy="201924"/>
          </a:xfrm>
          <a:custGeom>
            <a:avLst/>
            <a:gdLst>
              <a:gd name="T0" fmla="*/ 71 w 217"/>
              <a:gd name="T1" fmla="*/ 0 h 553"/>
              <a:gd name="T2" fmla="*/ 7 w 217"/>
              <a:gd name="T3" fmla="*/ 36 h 553"/>
              <a:gd name="T4" fmla="*/ 110 w 217"/>
              <a:gd name="T5" fmla="*/ 57 h 553"/>
              <a:gd name="T6" fmla="*/ 56 w 217"/>
              <a:gd name="T7" fmla="*/ 103 h 553"/>
              <a:gd name="T8" fmla="*/ 82 w 217"/>
              <a:gd name="T9" fmla="*/ 108 h 553"/>
              <a:gd name="T10" fmla="*/ 146 w 217"/>
              <a:gd name="T11" fmla="*/ 54 h 553"/>
              <a:gd name="T12" fmla="*/ 56 w 217"/>
              <a:gd name="T13" fmla="*/ 34 h 553"/>
              <a:gd name="T14" fmla="*/ 49 w 217"/>
              <a:gd name="T15" fmla="*/ 20 h 553"/>
              <a:gd name="T16" fmla="*/ 120 w 217"/>
              <a:gd name="T17" fmla="*/ 0 h 55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"/>
              <a:gd name="T28" fmla="*/ 0 h 553"/>
              <a:gd name="T29" fmla="*/ 217 w 217"/>
              <a:gd name="T30" fmla="*/ 553 h 55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" h="553">
                <a:moveTo>
                  <a:pt x="102" y="0"/>
                </a:moveTo>
                <a:cubicBezTo>
                  <a:pt x="51" y="63"/>
                  <a:pt x="0" y="126"/>
                  <a:pt x="9" y="171"/>
                </a:cubicBezTo>
                <a:cubicBezTo>
                  <a:pt x="18" y="216"/>
                  <a:pt x="145" y="219"/>
                  <a:pt x="157" y="272"/>
                </a:cubicBezTo>
                <a:cubicBezTo>
                  <a:pt x="169" y="325"/>
                  <a:pt x="85" y="450"/>
                  <a:pt x="79" y="490"/>
                </a:cubicBezTo>
                <a:cubicBezTo>
                  <a:pt x="73" y="530"/>
                  <a:pt x="96" y="553"/>
                  <a:pt x="118" y="514"/>
                </a:cubicBezTo>
                <a:cubicBezTo>
                  <a:pt x="140" y="475"/>
                  <a:pt x="217" y="315"/>
                  <a:pt x="211" y="257"/>
                </a:cubicBezTo>
                <a:cubicBezTo>
                  <a:pt x="205" y="199"/>
                  <a:pt x="102" y="190"/>
                  <a:pt x="79" y="163"/>
                </a:cubicBezTo>
                <a:cubicBezTo>
                  <a:pt x="56" y="136"/>
                  <a:pt x="56" y="120"/>
                  <a:pt x="71" y="93"/>
                </a:cubicBezTo>
                <a:cubicBezTo>
                  <a:pt x="86" y="66"/>
                  <a:pt x="129" y="33"/>
                  <a:pt x="172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69" name="Forme libre 168"/>
          <p:cNvSpPr/>
          <p:nvPr/>
        </p:nvSpPr>
        <p:spPr>
          <a:xfrm flipH="1">
            <a:off x="3192589" y="2243129"/>
            <a:ext cx="117479" cy="121887"/>
          </a:xfrm>
          <a:custGeom>
            <a:avLst/>
            <a:gdLst>
              <a:gd name="connsiteX0" fmla="*/ 221672 w 498763"/>
              <a:gd name="connsiteY0" fmla="*/ 388095 h 388095"/>
              <a:gd name="connsiteX1" fmla="*/ 267854 w 498763"/>
              <a:gd name="connsiteY1" fmla="*/ 304967 h 388095"/>
              <a:gd name="connsiteX2" fmla="*/ 221672 w 498763"/>
              <a:gd name="connsiteY2" fmla="*/ 212604 h 388095"/>
              <a:gd name="connsiteX3" fmla="*/ 212436 w 498763"/>
              <a:gd name="connsiteY3" fmla="*/ 166422 h 388095"/>
              <a:gd name="connsiteX4" fmla="*/ 203200 w 498763"/>
              <a:gd name="connsiteY4" fmla="*/ 129476 h 388095"/>
              <a:gd name="connsiteX5" fmla="*/ 101600 w 498763"/>
              <a:gd name="connsiteY5" fmla="*/ 64822 h 388095"/>
              <a:gd name="connsiteX6" fmla="*/ 73891 w 498763"/>
              <a:gd name="connsiteY6" fmla="*/ 46349 h 388095"/>
              <a:gd name="connsiteX7" fmla="*/ 27709 w 498763"/>
              <a:gd name="connsiteY7" fmla="*/ 55585 h 388095"/>
              <a:gd name="connsiteX8" fmla="*/ 0 w 498763"/>
              <a:gd name="connsiteY8" fmla="*/ 37113 h 388095"/>
              <a:gd name="connsiteX9" fmla="*/ 27709 w 498763"/>
              <a:gd name="connsiteY9" fmla="*/ 46349 h 388095"/>
              <a:gd name="connsiteX10" fmla="*/ 64654 w 498763"/>
              <a:gd name="connsiteY10" fmla="*/ 27876 h 388095"/>
              <a:gd name="connsiteX11" fmla="*/ 110836 w 498763"/>
              <a:gd name="connsiteY11" fmla="*/ 167 h 388095"/>
              <a:gd name="connsiteX12" fmla="*/ 175491 w 498763"/>
              <a:gd name="connsiteY12" fmla="*/ 18640 h 388095"/>
              <a:gd name="connsiteX13" fmla="*/ 203200 w 498763"/>
              <a:gd name="connsiteY13" fmla="*/ 37113 h 388095"/>
              <a:gd name="connsiteX14" fmla="*/ 249381 w 498763"/>
              <a:gd name="connsiteY14" fmla="*/ 101767 h 388095"/>
              <a:gd name="connsiteX15" fmla="*/ 258618 w 498763"/>
              <a:gd name="connsiteY15" fmla="*/ 129476 h 388095"/>
              <a:gd name="connsiteX16" fmla="*/ 286327 w 498763"/>
              <a:gd name="connsiteY16" fmla="*/ 101767 h 388095"/>
              <a:gd name="connsiteX17" fmla="*/ 406400 w 498763"/>
              <a:gd name="connsiteY17" fmla="*/ 92531 h 388095"/>
              <a:gd name="connsiteX18" fmla="*/ 443345 w 498763"/>
              <a:gd name="connsiteY18" fmla="*/ 83295 h 388095"/>
              <a:gd name="connsiteX19" fmla="*/ 498763 w 498763"/>
              <a:gd name="connsiteY19" fmla="*/ 83295 h 388095"/>
              <a:gd name="connsiteX20" fmla="*/ 480291 w 498763"/>
              <a:gd name="connsiteY20" fmla="*/ 111004 h 388095"/>
              <a:gd name="connsiteX21" fmla="*/ 369454 w 498763"/>
              <a:gd name="connsiteY21" fmla="*/ 138713 h 388095"/>
              <a:gd name="connsiteX22" fmla="*/ 277091 w 498763"/>
              <a:gd name="connsiteY22" fmla="*/ 166422 h 388095"/>
              <a:gd name="connsiteX23" fmla="*/ 240145 w 498763"/>
              <a:gd name="connsiteY23" fmla="*/ 166422 h 38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8763" h="388095">
                <a:moveTo>
                  <a:pt x="221672" y="388095"/>
                </a:moveTo>
                <a:cubicBezTo>
                  <a:pt x="237066" y="360386"/>
                  <a:pt x="267854" y="336665"/>
                  <a:pt x="267854" y="304967"/>
                </a:cubicBezTo>
                <a:cubicBezTo>
                  <a:pt x="267854" y="270545"/>
                  <a:pt x="221672" y="212604"/>
                  <a:pt x="221672" y="212604"/>
                </a:cubicBezTo>
                <a:cubicBezTo>
                  <a:pt x="218593" y="197210"/>
                  <a:pt x="215841" y="181747"/>
                  <a:pt x="212436" y="166422"/>
                </a:cubicBezTo>
                <a:cubicBezTo>
                  <a:pt x="209682" y="154030"/>
                  <a:pt x="211634" y="138964"/>
                  <a:pt x="203200" y="129476"/>
                </a:cubicBezTo>
                <a:cubicBezTo>
                  <a:pt x="168577" y="90526"/>
                  <a:pt x="140796" y="87220"/>
                  <a:pt x="101600" y="64822"/>
                </a:cubicBezTo>
                <a:cubicBezTo>
                  <a:pt x="91962" y="59314"/>
                  <a:pt x="83127" y="52507"/>
                  <a:pt x="73891" y="46349"/>
                </a:cubicBezTo>
                <a:cubicBezTo>
                  <a:pt x="58497" y="49428"/>
                  <a:pt x="43287" y="57532"/>
                  <a:pt x="27709" y="55585"/>
                </a:cubicBezTo>
                <a:cubicBezTo>
                  <a:pt x="16694" y="54208"/>
                  <a:pt x="0" y="48214"/>
                  <a:pt x="0" y="37113"/>
                </a:cubicBezTo>
                <a:cubicBezTo>
                  <a:pt x="0" y="27377"/>
                  <a:pt x="18473" y="43270"/>
                  <a:pt x="27709" y="46349"/>
                </a:cubicBezTo>
                <a:cubicBezTo>
                  <a:pt x="40024" y="40191"/>
                  <a:pt x="52618" y="34563"/>
                  <a:pt x="64654" y="27876"/>
                </a:cubicBezTo>
                <a:cubicBezTo>
                  <a:pt x="80347" y="19158"/>
                  <a:pt x="92946" y="1658"/>
                  <a:pt x="110836" y="167"/>
                </a:cubicBezTo>
                <a:cubicBezTo>
                  <a:pt x="133173" y="-1694"/>
                  <a:pt x="153939" y="12482"/>
                  <a:pt x="175491" y="18640"/>
                </a:cubicBezTo>
                <a:cubicBezTo>
                  <a:pt x="184727" y="24798"/>
                  <a:pt x="195351" y="29264"/>
                  <a:pt x="203200" y="37113"/>
                </a:cubicBezTo>
                <a:cubicBezTo>
                  <a:pt x="207387" y="41300"/>
                  <a:pt x="244135" y="91275"/>
                  <a:pt x="249381" y="101767"/>
                </a:cubicBezTo>
                <a:cubicBezTo>
                  <a:pt x="253735" y="110475"/>
                  <a:pt x="255539" y="120240"/>
                  <a:pt x="258618" y="129476"/>
                </a:cubicBezTo>
                <a:cubicBezTo>
                  <a:pt x="258618" y="129476"/>
                  <a:pt x="273655" y="104935"/>
                  <a:pt x="286327" y="101767"/>
                </a:cubicBezTo>
                <a:cubicBezTo>
                  <a:pt x="325271" y="92031"/>
                  <a:pt x="366376" y="95610"/>
                  <a:pt x="406400" y="92531"/>
                </a:cubicBezTo>
                <a:cubicBezTo>
                  <a:pt x="418715" y="89452"/>
                  <a:pt x="433593" y="91422"/>
                  <a:pt x="443345" y="83295"/>
                </a:cubicBezTo>
                <a:cubicBezTo>
                  <a:pt x="486318" y="47484"/>
                  <a:pt x="430944" y="15474"/>
                  <a:pt x="498763" y="83295"/>
                </a:cubicBezTo>
                <a:cubicBezTo>
                  <a:pt x="492606" y="92531"/>
                  <a:pt x="488819" y="103898"/>
                  <a:pt x="480291" y="111004"/>
                </a:cubicBezTo>
                <a:cubicBezTo>
                  <a:pt x="448980" y="137096"/>
                  <a:pt x="406825" y="134041"/>
                  <a:pt x="369454" y="138713"/>
                </a:cubicBezTo>
                <a:cubicBezTo>
                  <a:pt x="342530" y="147687"/>
                  <a:pt x="300346" y="162194"/>
                  <a:pt x="277091" y="166422"/>
                </a:cubicBezTo>
                <a:cubicBezTo>
                  <a:pt x="264974" y="168625"/>
                  <a:pt x="252460" y="166422"/>
                  <a:pt x="240145" y="166422"/>
                </a:cubicBezTo>
              </a:path>
            </a:pathLst>
          </a:custGeom>
          <a:solidFill>
            <a:schemeClr val="bg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3" name="Image 172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702" y="3725017"/>
            <a:ext cx="991185" cy="483224"/>
          </a:xfrm>
          <a:prstGeom prst="rect">
            <a:avLst/>
          </a:prstGeom>
        </p:spPr>
      </p:pic>
      <p:sp>
        <p:nvSpPr>
          <p:cNvPr id="28" name="Flèche vers le bas 27"/>
          <p:cNvSpPr/>
          <p:nvPr/>
        </p:nvSpPr>
        <p:spPr>
          <a:xfrm rot="5400000" flipV="1">
            <a:off x="2829130" y="3612780"/>
            <a:ext cx="172241" cy="257079"/>
          </a:xfrm>
          <a:prstGeom prst="downArrow">
            <a:avLst/>
          </a:prstGeom>
          <a:solidFill>
            <a:srgbClr val="F2F2F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59"/>
          </a:p>
        </p:txBody>
      </p:sp>
      <p:pic>
        <p:nvPicPr>
          <p:cNvPr id="212" name="Image 211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66" y="1837495"/>
            <a:ext cx="540633" cy="465030"/>
          </a:xfrm>
          <a:prstGeom prst="rect">
            <a:avLst/>
          </a:prstGeom>
        </p:spPr>
      </p:pic>
      <p:pic>
        <p:nvPicPr>
          <p:cNvPr id="213" name="Image 212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836" y="1808266"/>
            <a:ext cx="545300" cy="523488"/>
          </a:xfrm>
          <a:prstGeom prst="rect">
            <a:avLst/>
          </a:prstGeom>
        </p:spPr>
      </p:pic>
      <p:pic>
        <p:nvPicPr>
          <p:cNvPr id="215" name="Image 214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08" y="3035402"/>
            <a:ext cx="1464605" cy="545722"/>
          </a:xfrm>
          <a:prstGeom prst="rect">
            <a:avLst/>
          </a:prstGeom>
        </p:spPr>
      </p:pic>
      <p:pic>
        <p:nvPicPr>
          <p:cNvPr id="216" name="Image 215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88" y="2702849"/>
            <a:ext cx="515114" cy="426579"/>
          </a:xfrm>
          <a:prstGeom prst="rect">
            <a:avLst/>
          </a:prstGeom>
        </p:spPr>
      </p:pic>
      <p:pic>
        <p:nvPicPr>
          <p:cNvPr id="218" name="Image 217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48" y="2730049"/>
            <a:ext cx="231263" cy="274625"/>
          </a:xfrm>
          <a:prstGeom prst="rect">
            <a:avLst/>
          </a:prstGeom>
        </p:spPr>
      </p:pic>
      <p:pic>
        <p:nvPicPr>
          <p:cNvPr id="219" name="Image 218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04" y="2755676"/>
            <a:ext cx="267425" cy="272884"/>
          </a:xfrm>
          <a:prstGeom prst="rect">
            <a:avLst/>
          </a:prstGeom>
        </p:spPr>
      </p:pic>
      <p:pic>
        <p:nvPicPr>
          <p:cNvPr id="220" name="Image 219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418" y="2718731"/>
            <a:ext cx="617816" cy="338802"/>
          </a:xfrm>
          <a:prstGeom prst="rect">
            <a:avLst/>
          </a:prstGeom>
        </p:spPr>
      </p:pic>
      <p:pic>
        <p:nvPicPr>
          <p:cNvPr id="221" name="Image 220"/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217" y="3106205"/>
            <a:ext cx="774834" cy="458738"/>
          </a:xfrm>
          <a:prstGeom prst="rect">
            <a:avLst/>
          </a:prstGeom>
        </p:spPr>
      </p:pic>
      <p:pic>
        <p:nvPicPr>
          <p:cNvPr id="226" name="Image 225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790" y="3936489"/>
            <a:ext cx="570438" cy="523934"/>
          </a:xfrm>
          <a:prstGeom prst="rect">
            <a:avLst/>
          </a:prstGeom>
        </p:spPr>
      </p:pic>
      <p:grpSp>
        <p:nvGrpSpPr>
          <p:cNvPr id="228" name="Groupe 227"/>
          <p:cNvGrpSpPr/>
          <p:nvPr/>
        </p:nvGrpSpPr>
        <p:grpSpPr>
          <a:xfrm>
            <a:off x="8698120" y="3878003"/>
            <a:ext cx="497224" cy="689251"/>
            <a:chOff x="-4857" y="5184695"/>
            <a:chExt cx="1068029" cy="1534221"/>
          </a:xfrm>
        </p:grpSpPr>
        <p:pic>
          <p:nvPicPr>
            <p:cNvPr id="230" name="Image 229"/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7" y="5184695"/>
              <a:ext cx="285750" cy="1533525"/>
            </a:xfrm>
            <a:prstGeom prst="rect">
              <a:avLst/>
            </a:prstGeom>
          </p:spPr>
        </p:pic>
        <p:pic>
          <p:nvPicPr>
            <p:cNvPr id="231" name="Image 230"/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43" y="5184695"/>
              <a:ext cx="285750" cy="1533525"/>
            </a:xfrm>
            <a:prstGeom prst="rect">
              <a:avLst/>
            </a:prstGeom>
          </p:spPr>
        </p:pic>
        <p:pic>
          <p:nvPicPr>
            <p:cNvPr id="232" name="Image 231"/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26" y="5184695"/>
              <a:ext cx="285750" cy="1533525"/>
            </a:xfrm>
            <a:prstGeom prst="rect">
              <a:avLst/>
            </a:prstGeom>
          </p:spPr>
        </p:pic>
        <p:pic>
          <p:nvPicPr>
            <p:cNvPr id="233" name="Image 232"/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2" y="5184695"/>
              <a:ext cx="285750" cy="1533525"/>
            </a:xfrm>
            <a:prstGeom prst="rect">
              <a:avLst/>
            </a:prstGeom>
          </p:spPr>
        </p:pic>
        <p:pic>
          <p:nvPicPr>
            <p:cNvPr id="234" name="Image 2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27" y="5875427"/>
              <a:ext cx="285080" cy="792757"/>
            </a:xfrm>
            <a:prstGeom prst="rect">
              <a:avLst/>
            </a:prstGeom>
          </p:spPr>
        </p:pic>
        <p:pic>
          <p:nvPicPr>
            <p:cNvPr id="235" name="Image 23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77" y="6049113"/>
              <a:ext cx="164589" cy="669803"/>
            </a:xfrm>
            <a:prstGeom prst="rect">
              <a:avLst/>
            </a:prstGeom>
          </p:spPr>
        </p:pic>
        <p:pic>
          <p:nvPicPr>
            <p:cNvPr id="236" name="Image 23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52" y="5234213"/>
              <a:ext cx="228952" cy="1465859"/>
            </a:xfrm>
            <a:prstGeom prst="rect">
              <a:avLst/>
            </a:prstGeom>
          </p:spPr>
        </p:pic>
        <p:pic>
          <p:nvPicPr>
            <p:cNvPr id="237" name="Image 23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593" y="5988957"/>
              <a:ext cx="258984" cy="720189"/>
            </a:xfrm>
            <a:prstGeom prst="rect">
              <a:avLst/>
            </a:prstGeom>
          </p:spPr>
        </p:pic>
      </p:grpSp>
      <p:sp>
        <p:nvSpPr>
          <p:cNvPr id="229" name="Rectangle 228"/>
          <p:cNvSpPr/>
          <p:nvPr/>
        </p:nvSpPr>
        <p:spPr>
          <a:xfrm>
            <a:off x="8713793" y="4526603"/>
            <a:ext cx="455882" cy="28924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9" name="Image 238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918" y="3975556"/>
            <a:ext cx="749039" cy="5774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 </a:t>
            </a:r>
            <a:r>
              <a:rPr lang="de-DE" dirty="0" err="1"/>
              <a:t>parcelle</a:t>
            </a:r>
            <a:r>
              <a:rPr lang="de-DE" dirty="0"/>
              <a:t> virtuelle </a:t>
            </a:r>
            <a:r>
              <a:rPr lang="de-DE" dirty="0" err="1"/>
              <a:t>FLORSYS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1A568D-4D0D-4653-AB57-1FD4D06907C3}" type="slidenum">
              <a:rPr lang="en-GB" smtClean="0"/>
              <a:t>9</a:t>
            </a:fld>
            <a:endParaRPr lang="en-GB" dirty="0"/>
          </a:p>
        </p:txBody>
      </p:sp>
      <p:sp>
        <p:nvSpPr>
          <p:cNvPr id="134" name="ZoneTexte 133"/>
          <p:cNvSpPr txBox="1"/>
          <p:nvPr/>
        </p:nvSpPr>
        <p:spPr>
          <a:xfrm>
            <a:off x="1670505" y="4802459"/>
            <a:ext cx="6469285" cy="1015663"/>
          </a:xfrm>
          <a:prstGeom prst="rect">
            <a:avLst/>
          </a:prstGeom>
          <a:solidFill>
            <a:srgbClr val="FDF591"/>
          </a:solidFill>
        </p:spPr>
        <p:txBody>
          <a:bodyPr wrap="square" rtlCol="0">
            <a:spAutoFit/>
          </a:bodyPr>
          <a:lstStyle/>
          <a:p>
            <a:r>
              <a:rPr lang="de-DE" sz="2000" b="1" dirty="0" err="1" smtClean="0">
                <a:solidFill>
                  <a:srgbClr val="367D32"/>
                </a:solidFill>
              </a:rPr>
              <a:t>Comparaison</a:t>
            </a:r>
            <a:r>
              <a:rPr lang="de-DE" sz="2000" b="1" dirty="0" smtClean="0">
                <a:solidFill>
                  <a:srgbClr val="367D32"/>
                </a:solidFill>
              </a:rPr>
              <a:t> </a:t>
            </a:r>
            <a:r>
              <a:rPr lang="de-DE" sz="2000" b="1" dirty="0" err="1" smtClean="0">
                <a:solidFill>
                  <a:srgbClr val="367D32"/>
                </a:solidFill>
              </a:rPr>
              <a:t>multicritères</a:t>
            </a:r>
            <a:r>
              <a:rPr lang="de-DE" sz="2000" b="1" dirty="0" smtClean="0">
                <a:solidFill>
                  <a:srgbClr val="367D32"/>
                </a:solidFill>
              </a:rPr>
              <a:t> des </a:t>
            </a:r>
            <a:r>
              <a:rPr lang="de-DE" sz="2000" b="1" dirty="0" err="1" smtClean="0">
                <a:solidFill>
                  <a:srgbClr val="367D32"/>
                </a:solidFill>
              </a:rPr>
              <a:t>systèmes</a:t>
            </a:r>
            <a:r>
              <a:rPr lang="de-DE" sz="2000" b="1" dirty="0" smtClean="0">
                <a:solidFill>
                  <a:srgbClr val="367D32"/>
                </a:solidFill>
              </a:rPr>
              <a:t> de </a:t>
            </a:r>
            <a:r>
              <a:rPr lang="de-DE" sz="2000" b="1" dirty="0" err="1" smtClean="0">
                <a:solidFill>
                  <a:srgbClr val="367D32"/>
                </a:solidFill>
              </a:rPr>
              <a:t>culture</a:t>
            </a:r>
            <a:r>
              <a:rPr lang="de-DE" sz="2000" b="1" dirty="0">
                <a:solidFill>
                  <a:srgbClr val="367D32"/>
                </a:solidFill>
              </a:rPr>
              <a:t/>
            </a:r>
            <a:br>
              <a:rPr lang="de-DE" sz="2000" b="1" dirty="0">
                <a:solidFill>
                  <a:srgbClr val="367D32"/>
                </a:solidFill>
              </a:rPr>
            </a:br>
            <a:r>
              <a:rPr lang="de-DE" sz="2000" dirty="0"/>
              <a:t>- </a:t>
            </a:r>
            <a:r>
              <a:rPr lang="de-DE" sz="2000" dirty="0" err="1"/>
              <a:t>Production</a:t>
            </a:r>
            <a:r>
              <a:rPr lang="de-DE" sz="2000" dirty="0"/>
              <a:t>, </a:t>
            </a:r>
            <a:r>
              <a:rPr lang="de-DE" sz="2000" dirty="0" smtClean="0"/>
              <a:t>(</a:t>
            </a:r>
            <a:r>
              <a:rPr lang="de-DE" sz="2000" dirty="0" err="1" smtClean="0"/>
              <a:t>dys</a:t>
            </a:r>
            <a:r>
              <a:rPr lang="de-DE" sz="2000" dirty="0" smtClean="0"/>
              <a:t>)</a:t>
            </a:r>
            <a:r>
              <a:rPr lang="de-DE" sz="2000" dirty="0" err="1" smtClean="0"/>
              <a:t>services</a:t>
            </a:r>
            <a:r>
              <a:rPr lang="de-DE" sz="2000" dirty="0" smtClean="0"/>
              <a:t> </a:t>
            </a:r>
            <a:r>
              <a:rPr lang="de-DE" sz="2000" dirty="0" err="1" smtClean="0"/>
              <a:t>liés</a:t>
            </a:r>
            <a:r>
              <a:rPr lang="de-DE" sz="2000" dirty="0" smtClean="0"/>
              <a:t> </a:t>
            </a:r>
            <a:r>
              <a:rPr lang="de-DE" sz="2000" dirty="0" err="1" smtClean="0"/>
              <a:t>aux</a:t>
            </a:r>
            <a:r>
              <a:rPr lang="de-DE" sz="2000" dirty="0" smtClean="0"/>
              <a:t> </a:t>
            </a:r>
            <a:r>
              <a:rPr lang="de-DE" sz="2000" dirty="0" err="1" smtClean="0"/>
              <a:t>adventices</a:t>
            </a:r>
            <a:endParaRPr lang="de-DE" sz="2000" dirty="0"/>
          </a:p>
          <a:p>
            <a:r>
              <a:rPr lang="de-DE" sz="2000" dirty="0"/>
              <a:t>- </a:t>
            </a:r>
            <a:r>
              <a:rPr lang="de-DE" sz="2000" dirty="0" err="1" smtClean="0"/>
              <a:t>Acteurs</a:t>
            </a:r>
            <a:r>
              <a:rPr lang="de-DE" sz="2000" dirty="0" smtClean="0"/>
              <a:t> (</a:t>
            </a:r>
            <a:r>
              <a:rPr lang="de-DE" sz="2000" dirty="0" err="1" smtClean="0"/>
              <a:t>agriculteurs</a:t>
            </a:r>
            <a:r>
              <a:rPr lang="de-DE" sz="2000" dirty="0" smtClean="0"/>
              <a:t>, </a:t>
            </a:r>
            <a:r>
              <a:rPr lang="de-DE" sz="2000" dirty="0" err="1" smtClean="0"/>
              <a:t>écologues</a:t>
            </a:r>
            <a:r>
              <a:rPr lang="de-DE" sz="2000" dirty="0" smtClean="0"/>
              <a:t> </a:t>
            </a:r>
            <a:r>
              <a:rPr lang="de-DE" sz="2000" dirty="0" err="1"/>
              <a:t>etc</a:t>
            </a:r>
            <a:r>
              <a:rPr lang="de-DE" sz="2000" dirty="0"/>
              <a:t>)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110794" y="2505832"/>
            <a:ext cx="2231543" cy="276999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131876" y="3661737"/>
            <a:ext cx="2179520" cy="276999"/>
          </a:xfrm>
          <a:prstGeom prst="rect">
            <a:avLst/>
          </a:prstGeom>
          <a:solidFill>
            <a:srgbClr val="B10004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Dommages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143082" y="1642232"/>
            <a:ext cx="2168315" cy="276999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Production</a:t>
            </a:r>
          </a:p>
        </p:txBody>
      </p:sp>
      <p:sp>
        <p:nvSpPr>
          <p:cNvPr id="194" name="Émoticône 193"/>
          <p:cNvSpPr/>
          <p:nvPr/>
        </p:nvSpPr>
        <p:spPr>
          <a:xfrm>
            <a:off x="8140103" y="3667578"/>
            <a:ext cx="288702" cy="240915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00" name="Émoticône 199"/>
          <p:cNvSpPr/>
          <p:nvPr/>
        </p:nvSpPr>
        <p:spPr>
          <a:xfrm>
            <a:off x="8133555" y="2517495"/>
            <a:ext cx="311039" cy="243237"/>
          </a:xfrm>
          <a:prstGeom prst="smileyFac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82" name="Émoticône 181"/>
          <p:cNvSpPr/>
          <p:nvPr/>
        </p:nvSpPr>
        <p:spPr>
          <a:xfrm>
            <a:off x="8161854" y="1651318"/>
            <a:ext cx="279802" cy="227633"/>
          </a:xfrm>
          <a:prstGeom prst="smileyFace">
            <a:avLst/>
          </a:prstGeom>
          <a:solidFill>
            <a:srgbClr val="00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67" y="98765"/>
            <a:ext cx="718538" cy="718538"/>
          </a:xfrm>
          <a:prstGeom prst="rect">
            <a:avLst/>
          </a:prstGeom>
        </p:spPr>
      </p:pic>
      <p:sp>
        <p:nvSpPr>
          <p:cNvPr id="139" name="ZoneTexte 138"/>
          <p:cNvSpPr txBox="1"/>
          <p:nvPr/>
        </p:nvSpPr>
        <p:spPr>
          <a:xfrm>
            <a:off x="391574" y="6442502"/>
            <a:ext cx="1095292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Arial" pitchFamily="34" charset="0"/>
                <a:cs typeface="Arial" pitchFamily="34" charset="0"/>
              </a:rPr>
              <a:t>Colbach et al (2006, 2010, 2014)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Eur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J Agron, Colbach et al (2007)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Colbach et al. (2014)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Soil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Till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Weed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Colbach et al (2017)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Indic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Colbach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(</a:t>
            </a:r>
            <a:r>
              <a:rPr lang="de-DE" sz="1050" dirty="0" smtClean="0">
                <a:latin typeface="Arial" pitchFamily="34" charset="0"/>
                <a:cs typeface="Arial" pitchFamily="34" charset="0"/>
              </a:rPr>
              <a:t>2021) 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Field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Crops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Gardarin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al. (2012)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Munier-Jolain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(2013)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Mod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, (2014) Field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Crops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Res;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Mézière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et al 2015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Ecol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Indic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; Moreau et al (2020) </a:t>
            </a:r>
            <a:r>
              <a:rPr lang="de-DE" sz="1050" dirty="0" err="1">
                <a:latin typeface="Arial" pitchFamily="34" charset="0"/>
                <a:cs typeface="Arial" pitchFamily="34" charset="0"/>
              </a:rPr>
              <a:t>Eur</a:t>
            </a:r>
            <a:r>
              <a:rPr lang="de-DE" sz="1050" dirty="0">
                <a:latin typeface="Arial" pitchFamily="34" charset="0"/>
                <a:cs typeface="Arial" pitchFamily="34" charset="0"/>
              </a:rPr>
              <a:t> J Agon</a:t>
            </a:r>
            <a:endParaRPr lang="en-GB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1411358" y="894007"/>
            <a:ext cx="1981794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Entrées choisies par l'utilisateur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5370286" y="894007"/>
            <a:ext cx="2431960" cy="615553"/>
          </a:xfrm>
          <a:prstGeom prst="rect">
            <a:avLst/>
          </a:prstGeom>
          <a:solidFill>
            <a:srgbClr val="3A7C3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Sorties détaillées (cultures, adventices)</a:t>
            </a:r>
            <a:endParaRPr lang="fr-F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3" name="Image 142">
            <a:extLst>
              <a:ext uri="{FF2B5EF4-FFF2-40B4-BE49-F238E27FC236}">
                <a16:creationId xmlns:a16="http://schemas.microsoft.com/office/drawing/2014/main" id="{5DADB86C-11A0-4607-93C2-AFB13F05F1B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4262" y="5740199"/>
            <a:ext cx="535818" cy="724748"/>
          </a:xfrm>
          <a:prstGeom prst="rect">
            <a:avLst/>
          </a:prstGeom>
        </p:spPr>
      </p:pic>
      <p:sp>
        <p:nvSpPr>
          <p:cNvPr id="150" name="ZoneTexte 149">
            <a:extLst>
              <a:ext uri="{FF2B5EF4-FFF2-40B4-BE49-F238E27FC236}">
                <a16:creationId xmlns:a16="http://schemas.microsoft.com/office/drawing/2014/main" id="{EFEA343B-048D-41F2-B7AF-6E788B240AC5}"/>
              </a:ext>
            </a:extLst>
          </p:cNvPr>
          <p:cNvSpPr txBox="1"/>
          <p:nvPr/>
        </p:nvSpPr>
        <p:spPr>
          <a:xfrm>
            <a:off x="640080" y="5950224"/>
            <a:ext cx="11308080" cy="304699"/>
          </a:xfrm>
          <a:prstGeom prst="rect">
            <a:avLst/>
          </a:prstGeom>
          <a:solidFill>
            <a:srgbClr val="D4130E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utilisée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créeer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DECIFLORSYS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 H20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levée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DE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 N 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76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95"/>
    </mc:Choice>
    <mc:Fallback>
      <p:transition spd="slow" advTm="6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0" grpId="0" animBg="1"/>
    </p:bldLst>
  </p:timing>
  <p:extLst>
    <p:ext uri="{3A86A75C-4F4B-4683-9AE1-C65F6400EC91}">
      <p14:laserTraceLst xmlns:p14="http://schemas.microsoft.com/office/powerpoint/2010/main">
        <p14:tracePtLst>
          <p14:tracePt t="16584" x="9348788" y="1590675"/>
          <p14:tracePt t="16824" x="9344025" y="1590675"/>
          <p14:tracePt t="16840" x="9315450" y="1590675"/>
          <p14:tracePt t="16850" x="9310688" y="1590675"/>
          <p14:tracePt t="16853" x="9296400" y="1590675"/>
          <p14:tracePt t="16861" x="9282113" y="1590675"/>
          <p14:tracePt t="16869" x="9272588" y="1590675"/>
          <p14:tracePt t="16877" x="9263063" y="1590675"/>
          <p14:tracePt t="16885" x="9248775" y="1590675"/>
          <p14:tracePt t="16895" x="9244013" y="1590675"/>
          <p14:tracePt t="16901" x="9224963" y="1590675"/>
          <p14:tracePt t="16910" x="9210675" y="1590675"/>
          <p14:tracePt t="16917" x="9196388" y="1590675"/>
          <p14:tracePt t="16925" x="9177338" y="1590675"/>
          <p14:tracePt t="16933" x="9153525" y="1585913"/>
          <p14:tracePt t="16942" x="9124950" y="1581150"/>
          <p14:tracePt t="16949" x="9105900" y="1576388"/>
          <p14:tracePt t="16962" x="9077325" y="1576388"/>
          <p14:tracePt t="16974" x="9001125" y="1566863"/>
          <p14:tracePt t="16981" x="8963025" y="1566863"/>
          <p14:tracePt t="16994" x="8910638" y="1547813"/>
          <p14:tracePt t="16999" x="8872538" y="1547813"/>
          <p14:tracePt t="17006" x="8824913" y="1547813"/>
          <p14:tracePt t="17015" x="8801100" y="1547813"/>
          <p14:tracePt t="17026" x="8767763" y="1547813"/>
          <p14:tracePt t="17041" x="8715375" y="1547813"/>
          <p14:tracePt t="17044" x="8691563" y="1552575"/>
          <p14:tracePt t="17053" x="8672513" y="1552575"/>
          <p14:tracePt t="17065" x="8653463" y="1562100"/>
          <p14:tracePt t="17073" x="8639175" y="1571625"/>
          <p14:tracePt t="17085" x="8615363" y="1595438"/>
          <p14:tracePt t="17097" x="8601075" y="1609725"/>
          <p14:tracePt t="17103" x="8577263" y="1624013"/>
          <p14:tracePt t="17112" x="8572500" y="1638300"/>
          <p14:tracePt t="17117" x="8567738" y="1643063"/>
          <p14:tracePt t="17125" x="8558213" y="1657350"/>
          <p14:tracePt t="17132" x="8548688" y="1671638"/>
          <p14:tracePt t="17141" x="8543925" y="1685925"/>
          <p14:tracePt t="17150" x="8534400" y="1695450"/>
          <p14:tracePt t="17156" x="8529638" y="1709738"/>
          <p14:tracePt t="17166" x="8529638" y="1733550"/>
          <p14:tracePt t="17174" x="8524875" y="1752600"/>
          <p14:tracePt t="17181" x="8524875" y="1776413"/>
          <p14:tracePt t="17189" x="8520113" y="1804988"/>
          <p14:tracePt t="17197" x="8520113" y="1828800"/>
          <p14:tracePt t="17205" x="8510588" y="1852613"/>
          <p14:tracePt t="17213" x="8510588" y="1881188"/>
          <p14:tracePt t="17223" x="8505825" y="1914525"/>
          <p14:tracePt t="17230" x="8505825" y="1928813"/>
          <p14:tracePt t="17239" x="8505825" y="1962150"/>
          <p14:tracePt t="17248" x="8505825" y="1976438"/>
          <p14:tracePt t="17258" x="8505825" y="2000250"/>
          <p14:tracePt t="17266" x="8505825" y="2009775"/>
          <p14:tracePt t="17272" x="8505825" y="2028825"/>
          <p14:tracePt t="17277" x="8510588" y="2043113"/>
          <p14:tracePt t="17285" x="8515350" y="2052638"/>
          <p14:tracePt t="17295" x="8515350" y="2071688"/>
          <p14:tracePt t="17303" x="8524875" y="2085975"/>
          <p14:tracePt t="17310" x="8529638" y="2100263"/>
          <p14:tracePt t="17319" x="8534400" y="2109788"/>
          <p14:tracePt t="17325" x="8548688" y="2124075"/>
          <p14:tracePt t="17333" x="8558213" y="2143125"/>
          <p14:tracePt t="17341" x="8567738" y="2157413"/>
          <p14:tracePt t="17349" x="8577263" y="2171700"/>
          <p14:tracePt t="17357" x="8582025" y="2185988"/>
          <p14:tracePt t="17365" x="8596313" y="2205038"/>
          <p14:tracePt t="17373" x="8610600" y="2219325"/>
          <p14:tracePt t="17382" x="8624888" y="2233613"/>
          <p14:tracePt t="17389" x="8648700" y="2243138"/>
          <p14:tracePt t="17398" x="8677275" y="2257425"/>
          <p14:tracePt t="17405" x="8710613" y="2266950"/>
          <p14:tracePt t="17413" x="8748713" y="2281238"/>
          <p14:tracePt t="17421" x="8763000" y="2286000"/>
          <p14:tracePt t="17428" x="8805863" y="2300288"/>
          <p14:tracePt t="17438" x="8834438" y="2309813"/>
          <p14:tracePt t="17445" x="8867775" y="2314575"/>
          <p14:tracePt t="17459" x="8901113" y="2319338"/>
          <p14:tracePt t="17461" x="8929688" y="2338388"/>
          <p14:tracePt t="17469" x="8963025" y="2343150"/>
          <p14:tracePt t="17477" x="9005888" y="2357438"/>
          <p14:tracePt t="17485" x="9043988" y="2357438"/>
          <p14:tracePt t="17493" x="9077325" y="2366963"/>
          <p14:tracePt t="17501" x="9124950" y="2371725"/>
          <p14:tracePt t="17508" x="9167813" y="2371725"/>
          <p14:tracePt t="17517" x="9215438" y="2371725"/>
          <p14:tracePt t="17525" x="9258300" y="2386013"/>
          <p14:tracePt t="17533" x="9305925" y="2386013"/>
          <p14:tracePt t="17542" x="9358313" y="2386013"/>
          <p14:tracePt t="17555" x="9405938" y="2386013"/>
          <p14:tracePt t="17562" x="9463088" y="2386013"/>
          <p14:tracePt t="17569" x="9525000" y="2386013"/>
          <p14:tracePt t="17575" x="9582150" y="2386013"/>
          <p14:tracePt t="17583" x="9629775" y="2386013"/>
          <p14:tracePt t="17589" x="9686925" y="2381250"/>
          <p14:tracePt t="17599" x="9744075" y="2371725"/>
          <p14:tracePt t="17605" x="9796463" y="2362200"/>
          <p14:tracePt t="17613" x="9839325" y="2357438"/>
          <p14:tracePt t="17621" x="9896475" y="2352675"/>
          <p14:tracePt t="17629" x="9944100" y="2352675"/>
          <p14:tracePt t="17637" x="9986963" y="2338388"/>
          <p14:tracePt t="17655" x="10063163" y="2309813"/>
          <p14:tracePt t="17660" x="10096500" y="2300288"/>
          <p14:tracePt t="17669" x="10115550" y="2286000"/>
          <p14:tracePt t="17677" x="10144125" y="2266950"/>
          <p14:tracePt t="17684" x="10158413" y="2247900"/>
          <p14:tracePt t="17693" x="10167938" y="2219325"/>
          <p14:tracePt t="17704" x="10177463" y="2200275"/>
          <p14:tracePt t="17714" x="10177463" y="2176463"/>
          <p14:tracePt t="17722" x="10182225" y="2152650"/>
          <p14:tracePt t="17728" x="10182225" y="2124075"/>
          <p14:tracePt t="17735" x="10182225" y="2095500"/>
          <p14:tracePt t="17742" x="10182225" y="2066925"/>
          <p14:tracePt t="17750" x="10182225" y="2043113"/>
          <p14:tracePt t="17757" x="10167938" y="2014538"/>
          <p14:tracePt t="17765" x="10163175" y="2000250"/>
          <p14:tracePt t="17776" x="10148888" y="1971675"/>
          <p14:tracePt t="17794" x="10139363" y="1933575"/>
          <p14:tracePt t="17797" x="10125075" y="1919288"/>
          <p14:tracePt t="17805" x="10115550" y="1905000"/>
          <p14:tracePt t="17819" x="10101263" y="1885950"/>
          <p14:tracePt t="17828" x="10058400" y="1847850"/>
          <p14:tracePt t="17839" x="10039350" y="1838325"/>
          <p14:tracePt t="17846" x="9996488" y="1819275"/>
          <p14:tracePt t="17856" x="9953625" y="1795463"/>
          <p14:tracePt t="17864" x="9920288" y="1781175"/>
          <p14:tracePt t="17870" x="9877425" y="1766888"/>
          <p14:tracePt t="17877" x="9844088" y="1762125"/>
          <p14:tracePt t="17884" x="9796463" y="1747838"/>
          <p14:tracePt t="17895" x="9758363" y="1738313"/>
          <p14:tracePt t="17904" x="9725025" y="1733550"/>
          <p14:tracePt t="17915" x="9677400" y="1728788"/>
          <p14:tracePt t="17924" x="9610725" y="1719263"/>
          <p14:tracePt t="17936" x="9563100" y="1709738"/>
          <p14:tracePt t="17944" x="9515475" y="1700213"/>
          <p14:tracePt t="17950" x="9467850" y="1695450"/>
          <p14:tracePt t="17957" x="9415463" y="1690688"/>
          <p14:tracePt t="17968" x="9386888" y="1690688"/>
          <p14:tracePt t="17981" x="9305925" y="1685925"/>
          <p14:tracePt t="17989" x="9272588" y="1681163"/>
          <p14:tracePt t="17997" x="9244013" y="1681163"/>
          <p14:tracePt t="18005" x="9234488" y="1681163"/>
          <p14:tracePt t="18014" x="9215438" y="1681163"/>
          <p14:tracePt t="18022" x="9201150" y="1681163"/>
          <p14:tracePt t="18102" x="0" y="0"/>
        </p14:tracePtLst>
        <p14:tracePtLst>
          <p14:tracePt t="19907" x="9963150" y="2557463"/>
          <p14:tracePt t="19911" x="9967913" y="2552700"/>
          <p14:tracePt t="20002" x="9963150" y="2552700"/>
          <p14:tracePt t="20015" x="9948863" y="2538413"/>
          <p14:tracePt t="20022" x="9939338" y="2533650"/>
          <p14:tracePt t="20028" x="9915525" y="2524125"/>
          <p14:tracePt t="20041" x="9910763" y="2519363"/>
          <p14:tracePt t="20048" x="9896475" y="2519363"/>
          <p14:tracePt t="20056" x="9872663" y="2509838"/>
          <p14:tracePt t="20067" x="9844088" y="2500313"/>
          <p14:tracePt t="20077" x="9786938" y="2495550"/>
          <p14:tracePt t="20085" x="9744075" y="2490788"/>
          <p14:tracePt t="20099" x="9710738" y="2490788"/>
          <p14:tracePt t="20107" x="9672638" y="2490788"/>
          <p14:tracePt t="20113" x="9648825" y="2490788"/>
          <p14:tracePt t="20118" x="9605963" y="2490788"/>
          <p14:tracePt t="20126" x="9567863" y="2490788"/>
          <p14:tracePt t="20134" x="9544050" y="2490788"/>
          <p14:tracePt t="20142" x="9520238" y="2490788"/>
          <p14:tracePt t="20148" x="9496425" y="2490788"/>
          <p14:tracePt t="20157" x="9467850" y="2490788"/>
          <p14:tracePt t="20165" x="9444038" y="2490788"/>
          <p14:tracePt t="20173" x="9420225" y="2490788"/>
          <p14:tracePt t="20182" x="9396413" y="2490788"/>
          <p14:tracePt t="20189" x="9377363" y="2490788"/>
          <p14:tracePt t="20199" x="9353550" y="2486025"/>
          <p14:tracePt t="20205" x="9334500" y="2476500"/>
          <p14:tracePt t="20213" x="9320213" y="2476500"/>
          <p14:tracePt t="20222" x="9296400" y="2476500"/>
          <p14:tracePt t="20230" x="9277350" y="2471738"/>
          <p14:tracePt t="20237" x="9253538" y="2471738"/>
          <p14:tracePt t="20245" x="9229725" y="2471738"/>
          <p14:tracePt t="20252" x="9205913" y="2471738"/>
          <p14:tracePt t="20261" x="9182100" y="2471738"/>
          <p14:tracePt t="20269" x="9148763" y="2471738"/>
          <p14:tracePt t="20278" x="9110663" y="2471738"/>
          <p14:tracePt t="20286" x="9077325" y="2471738"/>
          <p14:tracePt t="20293" x="9043988" y="2471738"/>
          <p14:tracePt t="20301" x="9020175" y="2471738"/>
          <p14:tracePt t="20309" x="8986838" y="2471738"/>
          <p14:tracePt t="20317" x="8963025" y="2471738"/>
          <p14:tracePt t="20325" x="8939213" y="2471738"/>
          <p14:tracePt t="20333" x="8896350" y="2471738"/>
          <p14:tracePt t="20341" x="8867775" y="2471738"/>
          <p14:tracePt t="20349" x="8839200" y="2471738"/>
          <p14:tracePt t="20357" x="8801100" y="2471738"/>
          <p14:tracePt t="20364" x="8763000" y="2471738"/>
          <p14:tracePt t="20373" x="8729663" y="2471738"/>
          <p14:tracePt t="20381" x="8696325" y="2471738"/>
          <p14:tracePt t="20389" x="8672513" y="2471738"/>
          <p14:tracePt t="20408" x="8634413" y="2471738"/>
          <p14:tracePt t="20415" x="8624888" y="2471738"/>
          <p14:tracePt t="20425" x="8605838" y="2481263"/>
          <p14:tracePt t="20433" x="8591550" y="2495550"/>
          <p14:tracePt t="20438" x="8567738" y="2509838"/>
          <p14:tracePt t="20446" x="8548688" y="2528888"/>
          <p14:tracePt t="20453" x="8534400" y="2552700"/>
          <p14:tracePt t="20462" x="8505825" y="2581275"/>
          <p14:tracePt t="20469" x="8486775" y="2600325"/>
          <p14:tracePt t="20477" x="8472488" y="2614613"/>
          <p14:tracePt t="20485" x="8453438" y="2643188"/>
          <p14:tracePt t="20494" x="8434388" y="2662238"/>
          <p14:tracePt t="20501" x="8420100" y="2686050"/>
          <p14:tracePt t="20509" x="8410575" y="2709863"/>
          <p14:tracePt t="20517" x="8401050" y="2738438"/>
          <p14:tracePt t="20525" x="8396288" y="2757488"/>
          <p14:tracePt t="20533" x="8396288" y="2781300"/>
          <p14:tracePt t="20541" x="8391525" y="2800350"/>
          <p14:tracePt t="20550" x="8391525" y="2824163"/>
          <p14:tracePt t="20557" x="8391525" y="2843213"/>
          <p14:tracePt t="20566" x="8391525" y="2862263"/>
          <p14:tracePt t="20572" x="8396288" y="2890838"/>
          <p14:tracePt t="20581" x="8401050" y="2919413"/>
          <p14:tracePt t="20588" x="8401050" y="2947988"/>
          <p14:tracePt t="20599" x="8405813" y="2976563"/>
          <p14:tracePt t="20605" x="8410575" y="3009900"/>
          <p14:tracePt t="20613" x="8429625" y="3043238"/>
          <p14:tracePt t="20620" x="8434388" y="3062288"/>
          <p14:tracePt t="20628" x="8439150" y="3086100"/>
          <p14:tracePt t="20636" x="8448675" y="3114675"/>
          <p14:tracePt t="20645" x="8453438" y="3133725"/>
          <p14:tracePt t="20656" x="8462963" y="3162300"/>
          <p14:tracePt t="20669" x="8477250" y="3200400"/>
          <p14:tracePt t="20676" x="8491538" y="3224213"/>
          <p14:tracePt t="20687" x="8501063" y="3243263"/>
          <p14:tracePt t="20694" x="8505825" y="3257550"/>
          <p14:tracePt t="20701" x="8510588" y="3267075"/>
          <p14:tracePt t="20709" x="8529638" y="3290888"/>
          <p14:tracePt t="20719" x="8534400" y="3300413"/>
          <p14:tracePt t="20731" x="8558213" y="3319463"/>
          <p14:tracePt t="20738" x="8567738" y="3333750"/>
          <p14:tracePt t="20743" x="8572500" y="3338513"/>
          <p14:tracePt t="20750" x="8591550" y="3348038"/>
          <p14:tracePt t="20758" x="8605838" y="3362325"/>
          <p14:tracePt t="20765" x="8610600" y="3362325"/>
          <p14:tracePt t="20777" x="8620125" y="3362325"/>
          <p14:tracePt t="20792" x="8658225" y="3376613"/>
          <p14:tracePt t="20797" x="8662988" y="3376613"/>
          <p14:tracePt t="20805" x="8682038" y="3381375"/>
          <p14:tracePt t="20814" x="8701088" y="3381375"/>
          <p14:tracePt t="20821" x="8720138" y="3386138"/>
          <p14:tracePt t="20829" x="8743950" y="3386138"/>
          <p14:tracePt t="20837" x="8753475" y="3390900"/>
          <p14:tracePt t="20845" x="8767763" y="3390900"/>
          <p14:tracePt t="20853" x="8777288" y="3390900"/>
          <p14:tracePt t="20865" x="8801100" y="3400425"/>
          <p14:tracePt t="20873" x="8815388" y="3400425"/>
          <p14:tracePt t="20886" x="8848725" y="3409950"/>
          <p14:tracePt t="20895" x="8863013" y="3414713"/>
          <p14:tracePt t="20900" x="8882063" y="3414713"/>
          <p14:tracePt t="20909" x="8905875" y="3429000"/>
          <p14:tracePt t="20918" x="8924925" y="3429000"/>
          <p14:tracePt t="20925" x="8948738" y="3443288"/>
          <p14:tracePt t="20933" x="8963025" y="3443288"/>
          <p14:tracePt t="20943" x="9001125" y="3452813"/>
          <p14:tracePt t="20953" x="9024938" y="3457575"/>
          <p14:tracePt t="20965" x="9077325" y="3467100"/>
          <p14:tracePt t="20974" x="9105900" y="3476625"/>
          <p14:tracePt t="20990" x="9163050" y="3481388"/>
          <p14:tracePt t="20997" x="9186863" y="3481388"/>
          <p14:tracePt t="21005" x="9220200" y="3490913"/>
          <p14:tracePt t="21013" x="9248775" y="3495675"/>
          <p14:tracePt t="21021" x="9282113" y="3495675"/>
          <p14:tracePt t="21029" x="9320213" y="3505200"/>
          <p14:tracePt t="21037" x="9353550" y="3509963"/>
          <p14:tracePt t="21044" x="9386888" y="3509963"/>
          <p14:tracePt t="21053" x="9420225" y="3509963"/>
          <p14:tracePt t="21061" x="9458325" y="3509963"/>
          <p14:tracePt t="21069" x="9491663" y="3509963"/>
          <p14:tracePt t="21077" x="9525000" y="3509963"/>
          <p14:tracePt t="21085" x="9558338" y="3509963"/>
          <p14:tracePt t="21093" x="9605963" y="3509963"/>
          <p14:tracePt t="21101" x="9644063" y="3509963"/>
          <p14:tracePt t="21109" x="9686925" y="3509963"/>
          <p14:tracePt t="21116" x="9725025" y="3509963"/>
          <p14:tracePt t="21126" x="9772650" y="3509963"/>
          <p14:tracePt t="21133" x="9805988" y="3509963"/>
          <p14:tracePt t="21141" x="9839325" y="3509963"/>
          <p14:tracePt t="21149" x="9867900" y="3509963"/>
          <p14:tracePt t="21157" x="9910763" y="3509963"/>
          <p14:tracePt t="21165" x="9934575" y="3509963"/>
          <p14:tracePt t="21173" x="9958388" y="3509963"/>
          <p14:tracePt t="21184" x="9986963" y="3505200"/>
          <p14:tracePt t="21200" x="10039350" y="3495675"/>
          <p14:tracePt t="21209" x="10072688" y="3486150"/>
          <p14:tracePt t="21215" x="10096500" y="3471863"/>
          <p14:tracePt t="21222" x="10125075" y="3467100"/>
          <p14:tracePt t="21229" x="10144125" y="3452813"/>
          <p14:tracePt t="21238" x="10177463" y="3443288"/>
          <p14:tracePt t="21245" x="10186988" y="3433763"/>
          <p14:tracePt t="21266" x="10225088" y="3395663"/>
          <p14:tracePt t="21269" x="10239375" y="3386138"/>
          <p14:tracePt t="21281" x="10239375" y="3367088"/>
          <p14:tracePt t="21287" x="10258425" y="3343275"/>
          <p14:tracePt t="21292" x="10263188" y="3324225"/>
          <p14:tracePt t="21301" x="10267950" y="3300413"/>
          <p14:tracePt t="21309" x="10267950" y="3281363"/>
          <p14:tracePt t="21317" x="10277475" y="3262313"/>
          <p14:tracePt t="21325" x="10277475" y="3238500"/>
          <p14:tracePt t="21333" x="10277475" y="3219450"/>
          <p14:tracePt t="21341" x="10277475" y="3195638"/>
          <p14:tracePt t="21349" x="10277475" y="3167063"/>
          <p14:tracePt t="21357" x="10277475" y="3143250"/>
          <p14:tracePt t="21365" x="10277475" y="3114675"/>
          <p14:tracePt t="21373" x="10272713" y="3081338"/>
          <p14:tracePt t="21382" x="10253663" y="3048000"/>
          <p14:tracePt t="21389" x="10248900" y="3028950"/>
          <p14:tracePt t="21398" x="10244138" y="3009900"/>
          <p14:tracePt t="21405" x="10229850" y="2990850"/>
          <p14:tracePt t="21413" x="10215563" y="2962275"/>
          <p14:tracePt t="21423" x="10201275" y="2947988"/>
          <p14:tracePt t="21434" x="10186988" y="2919413"/>
          <p14:tracePt t="21449" x="10163175" y="2881313"/>
          <p14:tracePt t="21452" x="10144125" y="2857500"/>
          <p14:tracePt t="21462" x="10139363" y="2852738"/>
          <p14:tracePt t="21469" x="10115550" y="2828925"/>
          <p14:tracePt t="21477" x="10096500" y="2814638"/>
          <p14:tracePt t="21485" x="10077450" y="2800350"/>
          <p14:tracePt t="21493" x="10048875" y="2795588"/>
          <p14:tracePt t="21504" x="10029825" y="2781300"/>
          <p14:tracePt t="21511" x="9996488" y="2767013"/>
          <p14:tracePt t="21524" x="9925050" y="2738438"/>
          <p14:tracePt t="21536" x="9891713" y="2719388"/>
          <p14:tracePt t="21541" x="9858375" y="2709863"/>
          <p14:tracePt t="21554" x="9829800" y="2705100"/>
          <p14:tracePt t="21560" x="9786938" y="2686050"/>
          <p14:tracePt t="21566" x="9753600" y="2676525"/>
          <p14:tracePt t="21573" x="9710738" y="2662238"/>
          <p14:tracePt t="21583" x="9686925" y="2657475"/>
          <p14:tracePt t="21589" x="9634538" y="2647950"/>
          <p14:tracePt t="21602" x="9586913" y="2638425"/>
          <p14:tracePt t="21609" x="9553575" y="2628900"/>
          <p14:tracePt t="21618" x="9520238" y="2628900"/>
          <p14:tracePt t="21623" x="9472613" y="2624138"/>
          <p14:tracePt t="21631" x="9429750" y="2614613"/>
          <p14:tracePt t="21637" x="9377363" y="2605088"/>
          <p14:tracePt t="21645" x="9324975" y="2595563"/>
          <p14:tracePt t="21653" x="9277350" y="2590800"/>
          <p14:tracePt t="21661" x="9210675" y="2571750"/>
          <p14:tracePt t="21669" x="9172575" y="2562225"/>
          <p14:tracePt t="21677" x="9129713" y="2552700"/>
          <p14:tracePt t="21685" x="9096375" y="2552700"/>
          <p14:tracePt t="21694" x="9058275" y="2543175"/>
          <p14:tracePt t="21701" x="9029700" y="2543175"/>
          <p14:tracePt t="21710" x="9005888" y="2543175"/>
          <p14:tracePt t="21717" x="8996363" y="2543175"/>
          <p14:tracePt t="21726" x="8977313" y="2543175"/>
          <p14:tracePt t="21732" x="8972550" y="2543175"/>
          <p14:tracePt t="21749" x="8967788" y="2543175"/>
          <p14:tracePt t="21774" x="8963025" y="2543175"/>
          <p14:tracePt t="21790" x="8958263" y="2543175"/>
          <p14:tracePt t="21798" x="0" y="0"/>
        </p14:tracePtLst>
        <p14:tracePtLst>
          <p14:tracePt t="28626" x="10044113" y="3957638"/>
          <p14:tracePt t="28629" x="10048875" y="3948113"/>
          <p14:tracePt t="28646" x="10053638" y="3948113"/>
          <p14:tracePt t="28670" x="10053638" y="3943350"/>
          <p14:tracePt t="28685" x="10053638" y="3938588"/>
          <p14:tracePt t="28693" x="10058400" y="3933825"/>
          <p14:tracePt t="28710" x="10058400" y="3929063"/>
          <p14:tracePt t="28725" x="10058400" y="3924300"/>
          <p14:tracePt t="28741" x="10058400" y="3919538"/>
          <p14:tracePt t="28756" x="10058400" y="3910013"/>
          <p14:tracePt t="28781" x="10058400" y="3905250"/>
          <p14:tracePt t="28797" x="10053638" y="3895725"/>
          <p14:tracePt t="28805" x="10048875" y="3890963"/>
          <p14:tracePt t="28817" x="10044113" y="3886200"/>
          <p14:tracePt t="28835" x="10034588" y="3881438"/>
          <p14:tracePt t="28841" x="10025063" y="3876675"/>
          <p14:tracePt t="28854" x="10006013" y="3867150"/>
          <p14:tracePt t="28861" x="10006013" y="3862388"/>
          <p14:tracePt t="28869" x="9996488" y="3862388"/>
          <p14:tracePt t="28877" x="9986963" y="3862388"/>
          <p14:tracePt t="28885" x="9977438" y="3862388"/>
          <p14:tracePt t="28894" x="9967913" y="3857625"/>
          <p14:tracePt t="28901" x="9953625" y="3857625"/>
          <p14:tracePt t="28909" x="9944100" y="3848100"/>
          <p14:tracePt t="28917" x="9929813" y="3848100"/>
          <p14:tracePt t="28926" x="9920288" y="3843338"/>
          <p14:tracePt t="28933" x="9906000" y="3838575"/>
          <p14:tracePt t="28942" x="9891713" y="3833813"/>
          <p14:tracePt t="28949" x="9867900" y="3824288"/>
          <p14:tracePt t="28957" x="9858375" y="3819525"/>
          <p14:tracePt t="28966" x="9844088" y="3814763"/>
          <p14:tracePt t="28973" x="9825038" y="3810000"/>
          <p14:tracePt t="28981" x="9805988" y="3795713"/>
          <p14:tracePt t="28989" x="9786938" y="3790950"/>
          <p14:tracePt t="28997" x="9767888" y="3786188"/>
          <p14:tracePt t="29005" x="9734550" y="3776663"/>
          <p14:tracePt t="29013" x="9720263" y="3771900"/>
          <p14:tracePt t="29025" x="9705975" y="3762375"/>
          <p14:tracePt t="29038" x="9677400" y="3752850"/>
          <p14:tracePt t="29045" x="9663113" y="3748088"/>
          <p14:tracePt t="29053" x="9639300" y="3743325"/>
          <p14:tracePt t="29064" x="9610725" y="3738563"/>
          <p14:tracePt t="29071" x="9601200" y="3738563"/>
          <p14:tracePt t="29077" x="9567863" y="3729038"/>
          <p14:tracePt t="29086" x="9553575" y="3729038"/>
          <p14:tracePt t="29092" x="9529763" y="3724275"/>
          <p14:tracePt t="29101" x="9520238" y="3719513"/>
          <p14:tracePt t="29109" x="9486900" y="3714750"/>
          <p14:tracePt t="29116" x="9467850" y="3709988"/>
          <p14:tracePt t="29125" x="9444038" y="3700463"/>
          <p14:tracePt t="29133" x="9424988" y="3695700"/>
          <p14:tracePt t="29144" x="9396413" y="3686175"/>
          <p14:tracePt t="29153" x="9363075" y="3676650"/>
          <p14:tracePt t="29163" x="9344025" y="3676650"/>
          <p14:tracePt t="29168" x="9315450" y="3676650"/>
          <p14:tracePt t="29175" x="9296400" y="3671888"/>
          <p14:tracePt t="29182" x="9263063" y="3667125"/>
          <p14:tracePt t="29191" x="9229725" y="3667125"/>
          <p14:tracePt t="29197" x="9191625" y="3662363"/>
          <p14:tracePt t="29206" x="9158288" y="3648075"/>
          <p14:tracePt t="29213" x="9124950" y="3648075"/>
          <p14:tracePt t="29222" x="9077325" y="3643313"/>
          <p14:tracePt t="29228" x="9034463" y="3638550"/>
          <p14:tracePt t="29236" x="8991600" y="3633788"/>
          <p14:tracePt t="29246" x="8953500" y="3633788"/>
          <p14:tracePt t="29253" x="8920163" y="3619500"/>
          <p14:tracePt t="29261" x="8872538" y="3614738"/>
          <p14:tracePt t="29270" x="8843963" y="3614738"/>
          <p14:tracePt t="29277" x="8820150" y="3614738"/>
          <p14:tracePt t="29285" x="8796338" y="3614738"/>
          <p14:tracePt t="29293" x="8777288" y="3614738"/>
          <p14:tracePt t="29301" x="8767763" y="3614738"/>
          <p14:tracePt t="29309" x="8748713" y="3614738"/>
          <p14:tracePt t="29318" x="8734425" y="3614738"/>
          <p14:tracePt t="29334" x="8724900" y="3614738"/>
          <p14:tracePt t="29344" x="8715375" y="3614738"/>
          <p14:tracePt t="29364" x="8705850" y="3614738"/>
          <p14:tracePt t="29375" x="8686800" y="3619500"/>
          <p14:tracePt t="29394" x="8672513" y="3619500"/>
          <p14:tracePt t="29403" x="8662988" y="3624263"/>
          <p14:tracePt t="29409" x="8643938" y="3633788"/>
          <p14:tracePt t="29413" x="8639175" y="3643313"/>
          <p14:tracePt t="29421" x="8624888" y="3652838"/>
          <p14:tracePt t="29429" x="8610600" y="3667125"/>
          <p14:tracePt t="29437" x="8586788" y="3686175"/>
          <p14:tracePt t="29445" x="8577263" y="3695700"/>
          <p14:tracePt t="29455" x="8567738" y="3709988"/>
          <p14:tracePt t="29461" x="8553450" y="3729038"/>
          <p14:tracePt t="29469" x="8543925" y="3748088"/>
          <p14:tracePt t="29477" x="8529638" y="3762375"/>
          <p14:tracePt t="29485" x="8510588" y="3790950"/>
          <p14:tracePt t="29493" x="8496300" y="3810000"/>
          <p14:tracePt t="29501" x="8491538" y="3824288"/>
          <p14:tracePt t="29510" x="8482013" y="3838575"/>
          <p14:tracePt t="29517" x="8477250" y="3857625"/>
          <p14:tracePt t="29525" x="8472488" y="3876675"/>
          <p14:tracePt t="29533" x="8467725" y="3890963"/>
          <p14:tracePt t="29541" x="8467725" y="3905250"/>
          <p14:tracePt t="29550" x="8458200" y="3924300"/>
          <p14:tracePt t="29558" x="8453438" y="3943350"/>
          <p14:tracePt t="29565" x="8453438" y="3952875"/>
          <p14:tracePt t="29573" x="8453438" y="3976688"/>
          <p14:tracePt t="29582" x="8448675" y="3990975"/>
          <p14:tracePt t="29588" x="8443913" y="4024313"/>
          <p14:tracePt t="29598" x="8443913" y="4043363"/>
          <p14:tracePt t="29605" x="8443913" y="4067175"/>
          <p14:tracePt t="29614" x="8443913" y="4090988"/>
          <p14:tracePt t="29620" x="8443913" y="4114800"/>
          <p14:tracePt t="29629" x="8443913" y="4133850"/>
          <p14:tracePt t="29637" x="8443913" y="4152900"/>
          <p14:tracePt t="29646" x="8443913" y="4167188"/>
          <p14:tracePt t="29653" x="8443913" y="4176713"/>
          <p14:tracePt t="29661" x="8443913" y="4195763"/>
          <p14:tracePt t="29669" x="8443913" y="4210050"/>
          <p14:tracePt t="29677" x="8443913" y="4219575"/>
          <p14:tracePt t="29697" x="8458200" y="4252913"/>
          <p14:tracePt t="29707" x="8458200" y="4267200"/>
          <p14:tracePt t="29711" x="8467725" y="4276725"/>
          <p14:tracePt t="29721" x="8477250" y="4295775"/>
          <p14:tracePt t="29724" x="8482013" y="4295775"/>
          <p14:tracePt t="29741" x="8482013" y="4310063"/>
          <p14:tracePt t="29749" x="8486775" y="4329113"/>
          <p14:tracePt t="29757" x="8491538" y="4333875"/>
          <p14:tracePt t="29765" x="8501063" y="4348163"/>
          <p14:tracePt t="29774" x="8510588" y="4362450"/>
          <p14:tracePt t="29781" x="8524875" y="4376738"/>
          <p14:tracePt t="29789" x="8534400" y="4395788"/>
          <p14:tracePt t="29797" x="8553450" y="4414838"/>
          <p14:tracePt t="29807" x="8572500" y="4438650"/>
          <p14:tracePt t="29819" x="8577263" y="4452938"/>
          <p14:tracePt t="29831" x="8601075" y="4471988"/>
          <p14:tracePt t="29839" x="8620125" y="4491038"/>
          <p14:tracePt t="29847" x="8629650" y="4500563"/>
          <p14:tracePt t="29853" x="8639175" y="4510088"/>
          <p14:tracePt t="29861" x="8653463" y="4524375"/>
          <p14:tracePt t="29869" x="8662988" y="4533900"/>
          <p14:tracePt t="29878" x="8667750" y="4538663"/>
          <p14:tracePt t="29885" x="8677275" y="4548188"/>
          <p14:tracePt t="29893" x="8682038" y="4552950"/>
          <p14:tracePt t="29901" x="8686800" y="4557713"/>
          <p14:tracePt t="29909" x="8696325" y="4562475"/>
          <p14:tracePt t="29921" x="8701088" y="4562475"/>
          <p14:tracePt t="29934" x="8715375" y="4567238"/>
          <p14:tracePt t="29940" x="8729663" y="4572000"/>
          <p14:tracePt t="29949" x="8734425" y="4572000"/>
          <p14:tracePt t="29957" x="8748713" y="4576763"/>
          <p14:tracePt t="29964" x="8763000" y="4586288"/>
          <p14:tracePt t="29973" x="8767763" y="4586288"/>
          <p14:tracePt t="29982" x="8782050" y="4591050"/>
          <p14:tracePt t="29989" x="8791575" y="4591050"/>
          <p14:tracePt t="30000" x="8815388" y="4610100"/>
          <p14:tracePt t="30009" x="8829675" y="4614863"/>
          <p14:tracePt t="30027" x="8848725" y="4614863"/>
          <p14:tracePt t="30028" x="8867775" y="4624388"/>
          <p14:tracePt t="30038" x="8882063" y="4629150"/>
          <p14:tracePt t="30045" x="8901113" y="4629150"/>
          <p14:tracePt t="30053" x="8929688" y="4633913"/>
          <p14:tracePt t="30060" x="8948738" y="4633913"/>
          <p14:tracePt t="30069" x="8972550" y="4633913"/>
          <p14:tracePt t="30076" x="8996363" y="4643438"/>
          <p14:tracePt t="30085" x="9029700" y="4652963"/>
          <p14:tracePt t="30096" x="9048750" y="4652963"/>
          <p14:tracePt t="30104" x="9072563" y="4657725"/>
          <p14:tracePt t="30115" x="9096375" y="4657725"/>
          <p14:tracePt t="30117" x="9110663" y="4662488"/>
          <p14:tracePt t="30125" x="9129713" y="4667250"/>
          <p14:tracePt t="30134" x="9144000" y="4667250"/>
          <p14:tracePt t="30142" x="9158288" y="4676775"/>
          <p14:tracePt t="30149" x="9167813" y="4681538"/>
          <p14:tracePt t="30157" x="9182100" y="4681538"/>
          <p14:tracePt t="30165" x="9191625" y="4681538"/>
          <p14:tracePt t="30173" x="9201150" y="4681538"/>
          <p14:tracePt t="30181" x="9220200" y="4681538"/>
          <p14:tracePt t="30189" x="9229725" y="4681538"/>
          <p14:tracePt t="30201" x="9244013" y="4681538"/>
          <p14:tracePt t="30216" x="9277350" y="4681538"/>
          <p14:tracePt t="30220" x="9301163" y="4681538"/>
          <p14:tracePt t="30229" x="9324975" y="4681538"/>
          <p14:tracePt t="30237" x="9344025" y="4681538"/>
          <p14:tracePt t="30246" x="9367838" y="4681538"/>
          <p14:tracePt t="30253" x="9396413" y="4681538"/>
          <p14:tracePt t="30261" x="9424988" y="4681538"/>
          <p14:tracePt t="30269" x="9463088" y="4681538"/>
          <p14:tracePt t="30276" x="9486900" y="4686300"/>
          <p14:tracePt t="30285" x="9520238" y="4686300"/>
          <p14:tracePt t="30293" x="9544050" y="4686300"/>
          <p14:tracePt t="30301" x="9563100" y="4691063"/>
          <p14:tracePt t="30309" x="9586913" y="4691063"/>
          <p14:tracePt t="30317" x="9605963" y="4695825"/>
          <p14:tracePt t="30327" x="9625013" y="4700588"/>
          <p14:tracePt t="30336" x="9648825" y="4705350"/>
          <p14:tracePt t="30350" x="9691688" y="4705350"/>
          <p14:tracePt t="30357" x="9710738" y="4705350"/>
          <p14:tracePt t="30369" x="9729788" y="4705350"/>
          <p14:tracePt t="30376" x="9753600" y="4705350"/>
          <p14:tracePt t="30383" x="9763125" y="4705350"/>
          <p14:tracePt t="30390" x="9786938" y="4705350"/>
          <p14:tracePt t="30398" x="9810750" y="4705350"/>
          <p14:tracePt t="30406" x="9839325" y="4705350"/>
          <p14:tracePt t="30413" x="9877425" y="4705350"/>
          <p14:tracePt t="30421" x="9901238" y="4705350"/>
          <p14:tracePt t="30430" x="9925050" y="4705350"/>
          <p14:tracePt t="30437" x="9948863" y="4705350"/>
          <p14:tracePt t="30446" x="9977438" y="4705350"/>
          <p14:tracePt t="30453" x="10001250" y="4705350"/>
          <p14:tracePt t="30464" x="10010775" y="4705350"/>
          <p14:tracePt t="30472" x="10039350" y="4700588"/>
          <p14:tracePt t="30484" x="10072688" y="4691063"/>
          <p14:tracePt t="30494" x="10096500" y="4672013"/>
          <p14:tracePt t="30501" x="10106025" y="4667250"/>
          <p14:tracePt t="30511" x="10125075" y="4643438"/>
          <p14:tracePt t="30517" x="10153650" y="4614863"/>
          <p14:tracePt t="30525" x="10186988" y="4586288"/>
          <p14:tracePt t="30533" x="10201275" y="4567238"/>
          <p14:tracePt t="30542" x="10215563" y="4552950"/>
          <p14:tracePt t="30548" x="10239375" y="4524375"/>
          <p14:tracePt t="30558" x="10253663" y="4505325"/>
          <p14:tracePt t="30567" x="10267950" y="4476750"/>
          <p14:tracePt t="30573" x="10277475" y="4457700"/>
          <p14:tracePt t="30582" x="10287000" y="4433888"/>
          <p14:tracePt t="30589" x="10296525" y="4414838"/>
          <p14:tracePt t="30601" x="10306050" y="4391025"/>
          <p14:tracePt t="30611" x="10306050" y="4367213"/>
          <p14:tracePt t="30617" x="10306050" y="4343400"/>
          <p14:tracePt t="30623" x="10306050" y="4324350"/>
          <p14:tracePt t="30631" x="10306050" y="4300538"/>
          <p14:tracePt t="30637" x="10306050" y="4267200"/>
          <p14:tracePt t="30645" x="10306050" y="4248150"/>
          <p14:tracePt t="30653" x="10306050" y="4224338"/>
          <p14:tracePt t="30665" x="10301288" y="4191000"/>
          <p14:tracePt t="30673" x="10291763" y="4167188"/>
          <p14:tracePt t="30686" x="10282238" y="4119563"/>
          <p14:tracePt t="30695" x="10267950" y="4095750"/>
          <p14:tracePt t="30703" x="10253663" y="4071938"/>
          <p14:tracePt t="30710" x="10253663" y="4062413"/>
          <p14:tracePt t="30717" x="10234613" y="4043363"/>
          <p14:tracePt t="30725" x="10234613" y="4029075"/>
          <p14:tracePt t="30733" x="10225088" y="4010025"/>
          <p14:tracePt t="30747" x="10210800" y="3995738"/>
          <p14:tracePt t="30755" x="10196513" y="3981450"/>
          <p14:tracePt t="30761" x="10182225" y="3962400"/>
          <p14:tracePt t="30769" x="10158413" y="3943350"/>
          <p14:tracePt t="30774" x="10139363" y="3933825"/>
          <p14:tracePt t="30781" x="10110788" y="3919538"/>
          <p14:tracePt t="30793" x="10091738" y="3910013"/>
          <p14:tracePt t="30803" x="10067925" y="3905250"/>
          <p14:tracePt t="30813" x="10015538" y="3886200"/>
          <p14:tracePt t="30823" x="9986963" y="3881438"/>
          <p14:tracePt t="30829" x="9953625" y="3881438"/>
          <p14:tracePt t="30837" x="9939338" y="3876675"/>
          <p14:tracePt t="30845" x="9910763" y="3876675"/>
          <p14:tracePt t="30855" x="9891713" y="3867150"/>
          <p14:tracePt t="30870" x="9858375" y="3862388"/>
          <p14:tracePt t="30876" x="9829800" y="3857625"/>
          <p14:tracePt t="30885" x="9801225" y="3838575"/>
          <p14:tracePt t="30893" x="9782175" y="3829050"/>
          <p14:tracePt t="30901" x="9748838" y="3814763"/>
          <p14:tracePt t="30910" x="9705975" y="3800475"/>
          <p14:tracePt t="30917" x="9663113" y="3776663"/>
          <p14:tracePt t="30925" x="9634538" y="3767138"/>
          <p14:tracePt t="30934" x="9601200" y="3743325"/>
          <p14:tracePt t="30941" x="9582150" y="3738563"/>
          <p14:tracePt t="30948" x="9553575" y="3719513"/>
          <p14:tracePt t="30957" x="9525000" y="3709988"/>
          <p14:tracePt t="30964" x="9501188" y="3705225"/>
          <p14:tracePt t="30973" x="9486900" y="3695700"/>
          <p14:tracePt t="30981" x="9472613" y="3695700"/>
          <p14:tracePt t="30989" x="9463088" y="3690938"/>
          <p14:tracePt t="30997" x="9453563" y="3690938"/>
          <p14:tracePt t="31006" x="9434513" y="3686175"/>
          <p14:tracePt t="31013" x="9420225" y="3686175"/>
          <p14:tracePt t="31024" x="9410700" y="3686175"/>
          <p14:tracePt t="31034" x="9401175" y="3686175"/>
          <p14:tracePt t="31045" x="9391650" y="3686175"/>
          <p14:tracePt t="31057" x="9386888" y="3686175"/>
          <p14:tracePt t="31065" x="9382125" y="3686175"/>
          <p14:tracePt t="3120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3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8.4|5.4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31.9|10.3|4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25.9|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heme/theme1.xml><?xml version="1.0" encoding="utf-8"?>
<a:theme xmlns:a="http://schemas.openxmlformats.org/drawingml/2006/main" name="Nathale">
  <a:themeElements>
    <a:clrScheme name="Nathal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thal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hal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hal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hal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LORSYS EWRS compressé.pptx" id="{5354D2F2-6907-4FAF-81EE-E07BAC35392C}" vid="{18CA8118-DE75-42B1-891E-7C0E8E9F778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Nathalie</Template>
  <TotalTime>27141</TotalTime>
  <Words>1800</Words>
  <Application>Microsoft Office PowerPoint</Application>
  <PresentationFormat>Grand écran</PresentationFormat>
  <Paragraphs>326</Paragraphs>
  <Slides>23</Slides>
  <Notes>10</Notes>
  <HiddenSlides>0</HiddenSlides>
  <MMClips>23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Futura Light</vt:lpstr>
      <vt:lpstr>Segoe UI</vt:lpstr>
      <vt:lpstr>Symbol</vt:lpstr>
      <vt:lpstr>Times New Roman</vt:lpstr>
      <vt:lpstr>Wingdings</vt:lpstr>
      <vt:lpstr>Nathale</vt:lpstr>
      <vt:lpstr>Feuille de calcul</vt:lpstr>
      <vt:lpstr>Document Microsoft Word</vt:lpstr>
      <vt:lpstr>Présentation PowerPoint</vt:lpstr>
      <vt:lpstr>Constat: pas d'OAD pour la gestion agroécologique des adventices</vt:lpstr>
      <vt:lpstr>Co-développer un OAD de gestion agroécologique des adventices</vt:lpstr>
      <vt:lpstr>Co-développer un OAD de gestion agroécologique des adventices</vt:lpstr>
      <vt:lpstr>Présentation PowerPoint</vt:lpstr>
      <vt:lpstr>La parcelle virtuelle FLORSYS</vt:lpstr>
      <vt:lpstr>La parcelle virtuelle FLORSYS</vt:lpstr>
      <vt:lpstr>La parcelle virtuelle FLORSYS</vt:lpstr>
      <vt:lpstr>La parcelle virtuelle FLORSYS</vt:lpstr>
      <vt:lpstr>Co-développer un OAD de gestion agroécologique des adventices</vt:lpstr>
      <vt:lpstr>Utiliser FLORSYS comme plateforme expérimentale virtuelle</vt:lpstr>
      <vt:lpstr>Rendre les informations lisibles et utilisables</vt:lpstr>
      <vt:lpstr>Co-développer un OAD de gestion agroécologique des adventices</vt:lpstr>
      <vt:lpstr>Rendre les informations lisibles et utilisables</vt:lpstr>
      <vt:lpstr>Déroulé des tests avec les futurs utilisateurs</vt:lpstr>
      <vt:lpstr>Composantes de DECIFLORSYS</vt:lpstr>
      <vt:lpstr>Les étapes dans l'interface graphique</vt:lpstr>
      <vt:lpstr>Les étapes dans l'interface graphique</vt:lpstr>
      <vt:lpstr>Les étapes dans l'interface graphique</vt:lpstr>
      <vt:lpstr>Les étapes dans l'interface graphique</vt:lpstr>
      <vt:lpstr>Les étapes dans l'interface graphique</vt:lpstr>
      <vt:lpstr>Les étapes dans l'interface graphique</vt:lpstr>
      <vt:lpstr>Les étapes dans l'interface graphique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Nathalie</dc:creator>
  <cp:lastModifiedBy>NC</cp:lastModifiedBy>
  <cp:revision>880</cp:revision>
  <cp:lastPrinted>2017-11-08T18:39:04Z</cp:lastPrinted>
  <dcterms:created xsi:type="dcterms:W3CDTF">2014-04-10T13:20:13Z</dcterms:created>
  <dcterms:modified xsi:type="dcterms:W3CDTF">2022-01-13T15:39:27Z</dcterms:modified>
</cp:coreProperties>
</file>